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024" y="143690"/>
            <a:ext cx="5799908" cy="8399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4424" y="296091"/>
            <a:ext cx="5503816" cy="409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|||			Home | Find Us | </a:t>
            </a:r>
            <a:r>
              <a:rPr lang="en-US" b="1" dirty="0" smtClean="0"/>
              <a:t>Reviews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74425" y="2886890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How to Order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4424" y="8098971"/>
            <a:ext cx="5503816" cy="409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4424" y="857793"/>
            <a:ext cx="5503816" cy="1898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89962" y="3317967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63456" y="3317966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36950" y="3317966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070" y="4637313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Us (Google Map)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36950" y="4140924"/>
            <a:ext cx="1584536" cy="300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0070" y="6387736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</cp:revision>
  <dcterms:created xsi:type="dcterms:W3CDTF">2017-08-20T06:09:51Z</dcterms:created>
  <dcterms:modified xsi:type="dcterms:W3CDTF">2017-08-20T07:42:42Z</dcterms:modified>
</cp:coreProperties>
</file>