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3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5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ACB5-D23A-437E-B75E-DEFFEE40A1E7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C61D-61EF-4591-8339-FA33202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024" y="143690"/>
            <a:ext cx="5799908" cy="83994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4424" y="296091"/>
            <a:ext cx="5503816" cy="409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|||			Home | Find Us | </a:t>
            </a:r>
            <a:r>
              <a:rPr lang="en-US" b="1" dirty="0" smtClean="0"/>
              <a:t>Reviews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274425" y="2886890"/>
            <a:ext cx="5503816" cy="1619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How to Order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4424" y="8098971"/>
            <a:ext cx="5503816" cy="409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4424" y="857793"/>
            <a:ext cx="5503816" cy="1898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89962" y="3448597"/>
            <a:ext cx="1584536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</a:p>
          <a:p>
            <a:r>
              <a:rPr lang="en-US" sz="1000" dirty="0"/>
              <a:t>How Hot Do You Want Your </a:t>
            </a:r>
            <a:r>
              <a:rPr lang="en-US" sz="1000" dirty="0" err="1"/>
              <a:t>Checken</a:t>
            </a:r>
            <a:r>
              <a:rPr lang="en-US" sz="1000" dirty="0"/>
              <a:t>?</a:t>
            </a:r>
          </a:p>
          <a:p>
            <a:r>
              <a:rPr lang="en-US" sz="1000" dirty="0"/>
              <a:t>Mild (For Kids)</a:t>
            </a:r>
          </a:p>
          <a:p>
            <a:r>
              <a:rPr lang="en-US" sz="1000" dirty="0"/>
              <a:t>Medium</a:t>
            </a:r>
          </a:p>
          <a:p>
            <a:r>
              <a:rPr lang="en-US" sz="1000" dirty="0"/>
              <a:t>Hot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63456" y="3448596"/>
            <a:ext cx="1584536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</a:p>
          <a:p>
            <a:r>
              <a:rPr lang="en-US" sz="1050" dirty="0"/>
              <a:t>How Much Chicken Do You Want?</a:t>
            </a:r>
          </a:p>
          <a:p>
            <a:r>
              <a:rPr lang="en-US" sz="1050" dirty="0"/>
              <a:t>1/4 Chicken - </a:t>
            </a:r>
            <a:r>
              <a:rPr lang="en-US" sz="1050" dirty="0" err="1"/>
              <a:t>Rs</a:t>
            </a:r>
            <a:r>
              <a:rPr lang="en-US" sz="1050" dirty="0"/>
              <a:t>. 650.00</a:t>
            </a:r>
          </a:p>
          <a:p>
            <a:r>
              <a:rPr lang="en-US" sz="1050" dirty="0"/>
              <a:t>1/2 Chicken - </a:t>
            </a:r>
            <a:r>
              <a:rPr lang="en-US" sz="1050" dirty="0" err="1"/>
              <a:t>Rs</a:t>
            </a:r>
            <a:r>
              <a:rPr lang="en-US" sz="1050" dirty="0"/>
              <a:t>. 1300.00</a:t>
            </a:r>
          </a:p>
          <a:p>
            <a:r>
              <a:rPr lang="en-US" sz="1050" dirty="0"/>
              <a:t>Full Chicken - </a:t>
            </a:r>
            <a:r>
              <a:rPr lang="en-US" sz="1050" dirty="0" err="1"/>
              <a:t>Rs</a:t>
            </a:r>
            <a:r>
              <a:rPr lang="en-US" sz="1050" dirty="0"/>
              <a:t>. 2500.00</a:t>
            </a:r>
          </a:p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036950" y="3448596"/>
            <a:ext cx="1584536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</a:p>
          <a:p>
            <a:r>
              <a:rPr lang="en-US" sz="1100" dirty="0"/>
              <a:t>How Many Side Would You Like to Have?</a:t>
            </a:r>
          </a:p>
          <a:p>
            <a:r>
              <a:rPr lang="en-US" sz="1100" dirty="0"/>
              <a:t>Small Side - </a:t>
            </a:r>
            <a:r>
              <a:rPr lang="en-US" sz="1100" dirty="0" err="1"/>
              <a:t>Rs</a:t>
            </a:r>
            <a:r>
              <a:rPr lang="en-US" sz="1100" dirty="0"/>
              <a:t>. 180.00</a:t>
            </a:r>
          </a:p>
          <a:p>
            <a:r>
              <a:rPr lang="en-US" sz="1100" dirty="0"/>
              <a:t>Large Side - </a:t>
            </a:r>
            <a:r>
              <a:rPr lang="en-US" sz="1100" dirty="0" err="1"/>
              <a:t>Rs</a:t>
            </a:r>
            <a:r>
              <a:rPr lang="en-US" sz="1100" dirty="0"/>
              <a:t>. 350.00</a:t>
            </a:r>
          </a:p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270070" y="4637313"/>
            <a:ext cx="5503816" cy="1619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Us (Google Map)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36950" y="4206239"/>
            <a:ext cx="1584536" cy="300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70070" y="6387736"/>
            <a:ext cx="5503816" cy="1619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7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4</cp:revision>
  <dcterms:created xsi:type="dcterms:W3CDTF">2017-08-20T06:09:51Z</dcterms:created>
  <dcterms:modified xsi:type="dcterms:W3CDTF">2017-08-20T09:04:16Z</dcterms:modified>
</cp:coreProperties>
</file>