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001641" y="553973"/>
            <a:ext cx="2188717" cy="482600"/>
          </a:xfrm>
          <a:prstGeom prst="rect">
            <a:avLst/>
          </a:prstGeom>
        </p:spPr>
        <p:txBody>
          <a:bodyPr wrap="square" lIns="0" tIns="0" rIns="0" bIns="0">
            <a:spAutoFit/>
          </a:bodyPr>
          <a:lstStyle>
            <a:lvl1pPr>
              <a:defRPr sz="3000" b="1" i="0">
                <a:solidFill>
                  <a:srgbClr val="5F7796"/>
                </a:solidFill>
                <a:latin typeface="Arial"/>
                <a:cs typeface="Arial"/>
              </a:defRPr>
            </a:lvl1pPr>
          </a:lstStyle>
          <a:p>
            <a:endParaRPr/>
          </a:p>
        </p:txBody>
      </p:sp>
      <p:sp>
        <p:nvSpPr>
          <p:cNvPr id="3" name="Holder 3"/>
          <p:cNvSpPr>
            <a:spLocks noGrp="1"/>
          </p:cNvSpPr>
          <p:nvPr>
            <p:ph type="subTitle" idx="4"/>
          </p:nvPr>
        </p:nvSpPr>
        <p:spPr>
          <a:xfrm>
            <a:off x="1549146" y="4141723"/>
            <a:ext cx="9093707" cy="696595"/>
          </a:xfrm>
          <a:prstGeom prst="rect">
            <a:avLst/>
          </a:prstGeom>
        </p:spPr>
        <p:txBody>
          <a:bodyPr wrap="square" lIns="0" tIns="0" rIns="0" bIns="0">
            <a:spAutoFit/>
          </a:bodyPr>
          <a:lstStyle>
            <a:lvl1pPr>
              <a:defRPr sz="4400" b="0" i="0">
                <a:solidFill>
                  <a:srgbClr val="5F7796"/>
                </a:solidFill>
                <a:latin typeface="微软雅黑"/>
                <a:cs typeface="微软雅黑"/>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7/26/2022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1" i="0">
                <a:solidFill>
                  <a:srgbClr val="5F7796"/>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000" b="0" i="0">
                <a:solidFill>
                  <a:srgbClr val="5F7796"/>
                </a:solidFill>
                <a:latin typeface="微软雅黑"/>
                <a:cs typeface="微软雅黑"/>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7/26/2022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2000" cy="6858000"/>
          </a:xfrm>
          <a:prstGeom prst="rect">
            <a:avLst/>
          </a:prstGeom>
        </p:spPr>
      </p:pic>
      <p:pic>
        <p:nvPicPr>
          <p:cNvPr id="17" name="bg object 17"/>
          <p:cNvPicPr/>
          <p:nvPr/>
        </p:nvPicPr>
        <p:blipFill>
          <a:blip r:embed="rId3" cstate="print"/>
          <a:stretch>
            <a:fillRect/>
          </a:stretch>
        </p:blipFill>
        <p:spPr>
          <a:xfrm>
            <a:off x="4870703" y="1122172"/>
            <a:ext cx="2450592" cy="80010"/>
          </a:xfrm>
          <a:prstGeom prst="rect">
            <a:avLst/>
          </a:prstGeom>
        </p:spPr>
      </p:pic>
      <p:sp>
        <p:nvSpPr>
          <p:cNvPr id="2" name="Holder 2"/>
          <p:cNvSpPr>
            <a:spLocks noGrp="1"/>
          </p:cNvSpPr>
          <p:nvPr>
            <p:ph type="title"/>
          </p:nvPr>
        </p:nvSpPr>
        <p:spPr/>
        <p:txBody>
          <a:bodyPr lIns="0" tIns="0" rIns="0" bIns="0"/>
          <a:lstStyle>
            <a:lvl1pPr>
              <a:defRPr sz="3000" b="1" i="0">
                <a:solidFill>
                  <a:srgbClr val="5F7796"/>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7/26/2022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2000" cy="6858000"/>
          </a:xfrm>
          <a:prstGeom prst="rect">
            <a:avLst/>
          </a:prstGeom>
        </p:spPr>
      </p:pic>
      <p:pic>
        <p:nvPicPr>
          <p:cNvPr id="17" name="bg object 17"/>
          <p:cNvPicPr/>
          <p:nvPr/>
        </p:nvPicPr>
        <p:blipFill>
          <a:blip r:embed="rId3" cstate="print"/>
          <a:stretch>
            <a:fillRect/>
          </a:stretch>
        </p:blipFill>
        <p:spPr>
          <a:xfrm>
            <a:off x="4925186" y="1961514"/>
            <a:ext cx="1077214" cy="1104264"/>
          </a:xfrm>
          <a:prstGeom prst="rect">
            <a:avLst/>
          </a:prstGeom>
        </p:spPr>
      </p:pic>
      <p:pic>
        <p:nvPicPr>
          <p:cNvPr id="18" name="bg object 18"/>
          <p:cNvPicPr/>
          <p:nvPr/>
        </p:nvPicPr>
        <p:blipFill>
          <a:blip r:embed="rId4" cstate="print"/>
          <a:stretch>
            <a:fillRect/>
          </a:stretch>
        </p:blipFill>
        <p:spPr>
          <a:xfrm>
            <a:off x="7380605" y="1961514"/>
            <a:ext cx="900302" cy="1104264"/>
          </a:xfrm>
          <a:prstGeom prst="rect">
            <a:avLst/>
          </a:prstGeom>
        </p:spPr>
      </p:pic>
      <p:pic>
        <p:nvPicPr>
          <p:cNvPr id="19" name="bg object 19"/>
          <p:cNvPicPr/>
          <p:nvPr/>
        </p:nvPicPr>
        <p:blipFill>
          <a:blip r:embed="rId5" cstate="print"/>
          <a:stretch>
            <a:fillRect/>
          </a:stretch>
        </p:blipFill>
        <p:spPr>
          <a:xfrm>
            <a:off x="6141592" y="1961514"/>
            <a:ext cx="981583" cy="1104264"/>
          </a:xfrm>
          <a:prstGeom prst="rect">
            <a:avLst/>
          </a:prstGeom>
        </p:spPr>
      </p:pic>
      <p:pic>
        <p:nvPicPr>
          <p:cNvPr id="20" name="bg object 20"/>
          <p:cNvPicPr/>
          <p:nvPr/>
        </p:nvPicPr>
        <p:blipFill>
          <a:blip r:embed="rId6" cstate="print"/>
          <a:stretch>
            <a:fillRect/>
          </a:stretch>
        </p:blipFill>
        <p:spPr>
          <a:xfrm>
            <a:off x="3844925" y="1961514"/>
            <a:ext cx="940942" cy="1104264"/>
          </a:xfrm>
          <a:prstGeom prst="rect">
            <a:avLst/>
          </a:prstGeom>
        </p:spPr>
      </p:pic>
      <p:pic>
        <p:nvPicPr>
          <p:cNvPr id="21" name="bg object 21"/>
          <p:cNvPicPr/>
          <p:nvPr/>
        </p:nvPicPr>
        <p:blipFill>
          <a:blip r:embed="rId7" cstate="print"/>
          <a:stretch>
            <a:fillRect/>
          </a:stretch>
        </p:blipFill>
        <p:spPr>
          <a:xfrm>
            <a:off x="2828670" y="1961514"/>
            <a:ext cx="865378" cy="1104264"/>
          </a:xfrm>
          <a:prstGeom prst="rect">
            <a:avLst/>
          </a:prstGeom>
        </p:spPr>
      </p:pic>
      <p:pic>
        <p:nvPicPr>
          <p:cNvPr id="22" name="bg object 22"/>
          <p:cNvPicPr/>
          <p:nvPr/>
        </p:nvPicPr>
        <p:blipFill>
          <a:blip r:embed="rId8" cstate="print"/>
          <a:stretch>
            <a:fillRect/>
          </a:stretch>
        </p:blipFill>
        <p:spPr>
          <a:xfrm>
            <a:off x="8337677" y="1942973"/>
            <a:ext cx="747776" cy="1142111"/>
          </a:xfrm>
          <a:prstGeom prst="rect">
            <a:avLst/>
          </a:prstGeom>
        </p:spPr>
      </p:pic>
      <p:sp>
        <p:nvSpPr>
          <p:cNvPr id="2" name="Holder 2"/>
          <p:cNvSpPr>
            <a:spLocks noGrp="1"/>
          </p:cNvSpPr>
          <p:nvPr>
            <p:ph type="title"/>
          </p:nvPr>
        </p:nvSpPr>
        <p:spPr/>
        <p:txBody>
          <a:bodyPr lIns="0" tIns="0" rIns="0" bIns="0"/>
          <a:lstStyle>
            <a:lvl1pPr>
              <a:defRPr sz="3000" b="1" i="0">
                <a:solidFill>
                  <a:srgbClr val="5F7796"/>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7/26/2022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2000" cy="6858000"/>
          </a:xfrm>
          <a:prstGeom prst="rect">
            <a:avLst/>
          </a:prstGeom>
        </p:spPr>
      </p:pic>
      <p:sp>
        <p:nvSpPr>
          <p:cNvPr id="17" name="bg object 17"/>
          <p:cNvSpPr/>
          <p:nvPr/>
        </p:nvSpPr>
        <p:spPr>
          <a:xfrm>
            <a:off x="3632453" y="1992629"/>
            <a:ext cx="1091565" cy="1089660"/>
          </a:xfrm>
          <a:custGeom>
            <a:avLst/>
            <a:gdLst/>
            <a:ahLst/>
            <a:cxnLst/>
            <a:rect l="l" t="t" r="r" b="b"/>
            <a:pathLst>
              <a:path w="1091564" h="1089660">
                <a:moveTo>
                  <a:pt x="0" y="1089660"/>
                </a:moveTo>
                <a:lnTo>
                  <a:pt x="1091184" y="1089660"/>
                </a:lnTo>
                <a:lnTo>
                  <a:pt x="1091184" y="0"/>
                </a:lnTo>
                <a:lnTo>
                  <a:pt x="0" y="0"/>
                </a:lnTo>
                <a:lnTo>
                  <a:pt x="0" y="1089660"/>
                </a:lnTo>
                <a:close/>
              </a:path>
            </a:pathLst>
          </a:custGeom>
          <a:ln w="19050">
            <a:solidFill>
              <a:srgbClr val="5F7796"/>
            </a:solidFill>
          </a:ln>
        </p:spPr>
        <p:txBody>
          <a:bodyPr wrap="square" lIns="0" tIns="0" rIns="0" bIns="0" rtlCol="0"/>
          <a:lstStyle/>
          <a:p>
            <a:endParaRPr/>
          </a:p>
        </p:txBody>
      </p:sp>
      <p:sp>
        <p:nvSpPr>
          <p:cNvPr id="18" name="bg object 18"/>
          <p:cNvSpPr/>
          <p:nvPr/>
        </p:nvSpPr>
        <p:spPr>
          <a:xfrm>
            <a:off x="3631691" y="2538983"/>
            <a:ext cx="1092200" cy="0"/>
          </a:xfrm>
          <a:custGeom>
            <a:avLst/>
            <a:gdLst/>
            <a:ahLst/>
            <a:cxnLst/>
            <a:rect l="l" t="t" r="r" b="b"/>
            <a:pathLst>
              <a:path w="1092200">
                <a:moveTo>
                  <a:pt x="0" y="0"/>
                </a:moveTo>
                <a:lnTo>
                  <a:pt x="1092073" y="0"/>
                </a:lnTo>
              </a:path>
            </a:pathLst>
          </a:custGeom>
          <a:ln w="12700">
            <a:solidFill>
              <a:srgbClr val="44536A"/>
            </a:solidFill>
            <a:prstDash val="sysDash"/>
          </a:ln>
        </p:spPr>
        <p:txBody>
          <a:bodyPr wrap="square" lIns="0" tIns="0" rIns="0" bIns="0" rtlCol="0"/>
          <a:lstStyle/>
          <a:p>
            <a:endParaRPr/>
          </a:p>
        </p:txBody>
      </p:sp>
      <p:sp>
        <p:nvSpPr>
          <p:cNvPr id="19" name="bg object 19"/>
          <p:cNvSpPr/>
          <p:nvPr/>
        </p:nvSpPr>
        <p:spPr>
          <a:xfrm>
            <a:off x="4177283" y="1991867"/>
            <a:ext cx="0" cy="1090295"/>
          </a:xfrm>
          <a:custGeom>
            <a:avLst/>
            <a:gdLst/>
            <a:ahLst/>
            <a:cxnLst/>
            <a:rect l="l" t="t" r="r" b="b"/>
            <a:pathLst>
              <a:path h="1090295">
                <a:moveTo>
                  <a:pt x="0" y="0"/>
                </a:moveTo>
                <a:lnTo>
                  <a:pt x="0" y="1089914"/>
                </a:lnTo>
              </a:path>
            </a:pathLst>
          </a:custGeom>
          <a:ln w="12700">
            <a:solidFill>
              <a:srgbClr val="5F7796"/>
            </a:solidFill>
            <a:prstDash val="sysDash"/>
          </a:ln>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7/26/2022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2192000" cy="6858000"/>
          </a:xfrm>
          <a:prstGeom prst="rect">
            <a:avLst/>
          </a:prstGeom>
        </p:spPr>
      </p:pic>
      <p:sp>
        <p:nvSpPr>
          <p:cNvPr id="2" name="Holder 2"/>
          <p:cNvSpPr>
            <a:spLocks noGrp="1"/>
          </p:cNvSpPr>
          <p:nvPr>
            <p:ph type="title"/>
          </p:nvPr>
        </p:nvSpPr>
        <p:spPr>
          <a:xfrm>
            <a:off x="5001641" y="553973"/>
            <a:ext cx="2188717" cy="482600"/>
          </a:xfrm>
          <a:prstGeom prst="rect">
            <a:avLst/>
          </a:prstGeom>
        </p:spPr>
        <p:txBody>
          <a:bodyPr wrap="square" lIns="0" tIns="0" rIns="0" bIns="0">
            <a:spAutoFit/>
          </a:bodyPr>
          <a:lstStyle>
            <a:lvl1pPr>
              <a:defRPr sz="3000" b="1" i="0">
                <a:solidFill>
                  <a:srgbClr val="5F7796"/>
                </a:solidFill>
                <a:latin typeface="Arial"/>
                <a:cs typeface="Arial"/>
              </a:defRPr>
            </a:lvl1pPr>
          </a:lstStyle>
          <a:p>
            <a:endParaRPr/>
          </a:p>
        </p:txBody>
      </p:sp>
      <p:sp>
        <p:nvSpPr>
          <p:cNvPr id="3" name="Holder 3"/>
          <p:cNvSpPr>
            <a:spLocks noGrp="1"/>
          </p:cNvSpPr>
          <p:nvPr>
            <p:ph type="body" idx="1"/>
          </p:nvPr>
        </p:nvSpPr>
        <p:spPr>
          <a:xfrm>
            <a:off x="695147" y="1279858"/>
            <a:ext cx="10801705" cy="2769235"/>
          </a:xfrm>
          <a:prstGeom prst="rect">
            <a:avLst/>
          </a:prstGeom>
        </p:spPr>
        <p:txBody>
          <a:bodyPr wrap="square" lIns="0" tIns="0" rIns="0" bIns="0">
            <a:spAutoFit/>
          </a:bodyPr>
          <a:lstStyle>
            <a:lvl1pPr>
              <a:defRPr sz="2000" b="0" i="0">
                <a:solidFill>
                  <a:srgbClr val="5F7796"/>
                </a:solidFill>
                <a:latin typeface="微软雅黑"/>
                <a:cs typeface="微软雅黑"/>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7/26/2022</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33.png"/><Relationship Id="rId7" Type="http://schemas.openxmlformats.org/officeDocument/2006/relationships/image" Target="../media/image46.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5.png"/><Relationship Id="rId11" Type="http://schemas.openxmlformats.org/officeDocument/2006/relationships/image" Target="../media/image50.png"/><Relationship Id="rId5" Type="http://schemas.openxmlformats.org/officeDocument/2006/relationships/image" Target="../media/image44.png"/><Relationship Id="rId10" Type="http://schemas.openxmlformats.org/officeDocument/2006/relationships/image" Target="../media/image49.png"/><Relationship Id="rId4" Type="http://schemas.openxmlformats.org/officeDocument/2006/relationships/image" Target="../media/image43.png"/><Relationship Id="rId9" Type="http://schemas.openxmlformats.org/officeDocument/2006/relationships/image" Target="../media/image48.png"/></Relationships>
</file>

<file path=ppt/slides/_rels/slide13.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33.png"/><Relationship Id="rId7" Type="http://schemas.openxmlformats.org/officeDocument/2006/relationships/image" Target="../media/image54.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3.png"/><Relationship Id="rId11" Type="http://schemas.openxmlformats.org/officeDocument/2006/relationships/image" Target="../media/image50.png"/><Relationship Id="rId5" Type="http://schemas.openxmlformats.org/officeDocument/2006/relationships/image" Target="../media/image52.png"/><Relationship Id="rId10" Type="http://schemas.openxmlformats.org/officeDocument/2006/relationships/image" Target="../media/image57.png"/><Relationship Id="rId4" Type="http://schemas.openxmlformats.org/officeDocument/2006/relationships/image" Target="../media/image51.png"/><Relationship Id="rId9" Type="http://schemas.openxmlformats.org/officeDocument/2006/relationships/image" Target="../media/image56.png"/></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image" Target="../media/image58.png"/><Relationship Id="rId1" Type="http://schemas.openxmlformats.org/officeDocument/2006/relationships/slideLayout" Target="../slideLayouts/slideLayout5.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5.png"/><Relationship Id="rId7" Type="http://schemas.openxmlformats.org/officeDocument/2006/relationships/image" Target="../media/image68.png"/><Relationship Id="rId2" Type="http://schemas.openxmlformats.org/officeDocument/2006/relationships/image" Target="../media/image64.png"/><Relationship Id="rId1" Type="http://schemas.openxmlformats.org/officeDocument/2006/relationships/slideLayout" Target="../slideLayouts/slideLayout5.xml"/><Relationship Id="rId6" Type="http://schemas.openxmlformats.org/officeDocument/2006/relationships/image" Target="../media/image67.png"/><Relationship Id="rId5" Type="http://schemas.openxmlformats.org/officeDocument/2006/relationships/image" Target="../media/image61.png"/><Relationship Id="rId4" Type="http://schemas.openxmlformats.org/officeDocument/2006/relationships/image" Target="../media/image66.png"/></Relationships>
</file>

<file path=ppt/slides/_rels/slide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9.jpg"/></Relationships>
</file>

<file path=ppt/slides/_rels/slide21.xml.rels><?xml version="1.0" encoding="UTF-8" standalone="yes"?>
<Relationships xmlns="http://schemas.openxmlformats.org/package/2006/relationships"><Relationship Id="rId8" Type="http://schemas.openxmlformats.org/officeDocument/2006/relationships/image" Target="../media/image76.png"/><Relationship Id="rId3" Type="http://schemas.openxmlformats.org/officeDocument/2006/relationships/image" Target="../media/image71.png"/><Relationship Id="rId7" Type="http://schemas.openxmlformats.org/officeDocument/2006/relationships/image" Target="../media/image75.png"/><Relationship Id="rId2" Type="http://schemas.openxmlformats.org/officeDocument/2006/relationships/image" Target="../media/image70.png"/><Relationship Id="rId1" Type="http://schemas.openxmlformats.org/officeDocument/2006/relationships/slideLayout" Target="../slideLayouts/slideLayout5.xml"/><Relationship Id="rId6" Type="http://schemas.openxmlformats.org/officeDocument/2006/relationships/image" Target="../media/image74.png"/><Relationship Id="rId11" Type="http://schemas.openxmlformats.org/officeDocument/2006/relationships/image" Target="../media/image79.png"/><Relationship Id="rId5" Type="http://schemas.openxmlformats.org/officeDocument/2006/relationships/image" Target="../media/image73.png"/><Relationship Id="rId10" Type="http://schemas.openxmlformats.org/officeDocument/2006/relationships/image" Target="../media/image78.png"/><Relationship Id="rId4" Type="http://schemas.openxmlformats.org/officeDocument/2006/relationships/image" Target="../media/image72.png"/><Relationship Id="rId9" Type="http://schemas.openxmlformats.org/officeDocument/2006/relationships/image" Target="../media/image77.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0.png"/><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3" Type="http://schemas.openxmlformats.org/officeDocument/2006/relationships/hyperlink" Target="http://www.bilibili.com/video/BV13f4y1k7x6" TargetMode="External"/><Relationship Id="rId7" Type="http://schemas.openxmlformats.org/officeDocument/2006/relationships/image" Target="../media/image33.png"/><Relationship Id="rId2" Type="http://schemas.openxmlformats.org/officeDocument/2006/relationships/hyperlink" Target="https://www.bilibili.com/video/BV1WV411U7LQ" TargetMode="Externa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www.bilibili.com/video/BV18U4y1E7jQ" TargetMode="External"/><Relationship Id="rId4" Type="http://schemas.openxmlformats.org/officeDocument/2006/relationships/hyperlink" Target="http://www.bilibili.com/video/BV16v4y1Z7xJ" TargetMode="Externa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5.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s/_rels/slide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2.png"/><Relationship Id="rId2" Type="http://schemas.openxmlformats.org/officeDocument/2006/relationships/image" Target="../media/image24.png"/><Relationship Id="rId1" Type="http://schemas.openxmlformats.org/officeDocument/2006/relationships/slideLayout" Target="../slideLayouts/slideLayout5.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6.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png"/></Relationships>
</file>

<file path=ppt/slides/_rels/slide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970270" y="2293365"/>
            <a:ext cx="5175250" cy="1031240"/>
          </a:xfrm>
          <a:prstGeom prst="rect">
            <a:avLst/>
          </a:prstGeom>
        </p:spPr>
        <p:txBody>
          <a:bodyPr vert="horz" wrap="square" lIns="0" tIns="12700" rIns="0" bIns="0" rtlCol="0">
            <a:spAutoFit/>
          </a:bodyPr>
          <a:lstStyle/>
          <a:p>
            <a:pPr marL="12700">
              <a:lnSpc>
                <a:spcPct val="100000"/>
              </a:lnSpc>
              <a:spcBef>
                <a:spcPts val="100"/>
              </a:spcBef>
            </a:pPr>
            <a:r>
              <a:rPr sz="6600" b="1" spc="145" dirty="0">
                <a:solidFill>
                  <a:srgbClr val="5F7796"/>
                </a:solidFill>
                <a:latin typeface="微软雅黑"/>
                <a:cs typeface="微软雅黑"/>
              </a:rPr>
              <a:t>智能优化算法</a:t>
            </a:r>
            <a:endParaRPr sz="6600">
              <a:latin typeface="微软雅黑"/>
              <a:cs typeface="微软雅黑"/>
            </a:endParaRPr>
          </a:p>
        </p:txBody>
      </p:sp>
      <p:sp>
        <p:nvSpPr>
          <p:cNvPr id="3" name="object 3"/>
          <p:cNvSpPr txBox="1">
            <a:spLocks noGrp="1"/>
          </p:cNvSpPr>
          <p:nvPr>
            <p:ph type="subTitle" idx="4"/>
          </p:nvPr>
        </p:nvSpPr>
        <p:spPr>
          <a:prstGeom prst="rect">
            <a:avLst/>
          </a:prstGeom>
        </p:spPr>
        <p:txBody>
          <a:bodyPr vert="horz" wrap="square" lIns="0" tIns="12700" rIns="0" bIns="0" rtlCol="0">
            <a:spAutoFit/>
          </a:bodyPr>
          <a:lstStyle/>
          <a:p>
            <a:pPr marL="4914900">
              <a:lnSpc>
                <a:spcPct val="100000"/>
              </a:lnSpc>
              <a:spcBef>
                <a:spcPts val="100"/>
              </a:spcBef>
            </a:pPr>
            <a:r>
              <a:rPr dirty="0"/>
              <a:t>遗传算法</a:t>
            </a:r>
            <a:r>
              <a:rPr spc="-20" dirty="0"/>
              <a:t>（GA）</a:t>
            </a:r>
          </a:p>
        </p:txBody>
      </p:sp>
      <p:sp>
        <p:nvSpPr>
          <p:cNvPr id="4" name="object 4"/>
          <p:cNvSpPr/>
          <p:nvPr/>
        </p:nvSpPr>
        <p:spPr>
          <a:xfrm>
            <a:off x="11658218" y="3666787"/>
            <a:ext cx="80010" cy="7620"/>
          </a:xfrm>
          <a:custGeom>
            <a:avLst/>
            <a:gdLst/>
            <a:ahLst/>
            <a:cxnLst/>
            <a:rect l="l" t="t" r="r" b="b"/>
            <a:pathLst>
              <a:path w="80009" h="7620">
                <a:moveTo>
                  <a:pt x="59489" y="0"/>
                </a:moveTo>
                <a:lnTo>
                  <a:pt x="37957" y="877"/>
                </a:lnTo>
                <a:lnTo>
                  <a:pt x="17353" y="2373"/>
                </a:lnTo>
                <a:lnTo>
                  <a:pt x="0" y="464"/>
                </a:lnTo>
                <a:lnTo>
                  <a:pt x="2672" y="6552"/>
                </a:lnTo>
                <a:lnTo>
                  <a:pt x="24907" y="7068"/>
                </a:lnTo>
                <a:lnTo>
                  <a:pt x="54596" y="5107"/>
                </a:lnTo>
                <a:lnTo>
                  <a:pt x="79628" y="3766"/>
                </a:lnTo>
                <a:lnTo>
                  <a:pt x="59489" y="0"/>
                </a:lnTo>
                <a:close/>
              </a:path>
            </a:pathLst>
          </a:custGeom>
          <a:solidFill>
            <a:srgbClr val="5F7796"/>
          </a:solidFill>
        </p:spPr>
        <p:txBody>
          <a:bodyPr wrap="square" lIns="0" tIns="0" rIns="0" bIns="0" rtlCol="0"/>
          <a:lstStyle/>
          <a:p>
            <a:endParaRPr/>
          </a:p>
        </p:txBody>
      </p:sp>
      <p:sp>
        <p:nvSpPr>
          <p:cNvPr id="5" name="object 5"/>
          <p:cNvSpPr/>
          <p:nvPr/>
        </p:nvSpPr>
        <p:spPr>
          <a:xfrm>
            <a:off x="7389876" y="3941502"/>
            <a:ext cx="58419" cy="7620"/>
          </a:xfrm>
          <a:custGeom>
            <a:avLst/>
            <a:gdLst/>
            <a:ahLst/>
            <a:cxnLst/>
            <a:rect l="l" t="t" r="r" b="b"/>
            <a:pathLst>
              <a:path w="58420" h="7620">
                <a:moveTo>
                  <a:pt x="17192" y="0"/>
                </a:moveTo>
                <a:lnTo>
                  <a:pt x="0" y="1339"/>
                </a:lnTo>
                <a:lnTo>
                  <a:pt x="6334" y="7072"/>
                </a:lnTo>
                <a:lnTo>
                  <a:pt x="21716" y="6816"/>
                </a:lnTo>
                <a:lnTo>
                  <a:pt x="40719" y="4679"/>
                </a:lnTo>
                <a:lnTo>
                  <a:pt x="57912" y="4768"/>
                </a:lnTo>
                <a:lnTo>
                  <a:pt x="46148" y="2321"/>
                </a:lnTo>
                <a:lnTo>
                  <a:pt x="32575" y="529"/>
                </a:lnTo>
                <a:lnTo>
                  <a:pt x="17192" y="0"/>
                </a:lnTo>
                <a:close/>
              </a:path>
            </a:pathLst>
          </a:custGeom>
          <a:solidFill>
            <a:srgbClr val="5F7796"/>
          </a:solidFill>
        </p:spPr>
        <p:txBody>
          <a:bodyPr wrap="square" lIns="0" tIns="0" rIns="0" bIns="0" rtlCol="0"/>
          <a:lstStyle/>
          <a:p>
            <a:endParaRPr/>
          </a:p>
        </p:txBody>
      </p:sp>
      <p:sp>
        <p:nvSpPr>
          <p:cNvPr id="6" name="object 6"/>
          <p:cNvSpPr/>
          <p:nvPr/>
        </p:nvSpPr>
        <p:spPr>
          <a:xfrm>
            <a:off x="11172444" y="3672471"/>
            <a:ext cx="410845" cy="60960"/>
          </a:xfrm>
          <a:custGeom>
            <a:avLst/>
            <a:gdLst/>
            <a:ahLst/>
            <a:cxnLst/>
            <a:rect l="l" t="t" r="r" b="b"/>
            <a:pathLst>
              <a:path w="410845" h="60960">
                <a:moveTo>
                  <a:pt x="94488" y="57518"/>
                </a:moveTo>
                <a:lnTo>
                  <a:pt x="70624" y="54152"/>
                </a:lnTo>
                <a:lnTo>
                  <a:pt x="49098" y="53670"/>
                </a:lnTo>
                <a:lnTo>
                  <a:pt x="26631" y="55118"/>
                </a:lnTo>
                <a:lnTo>
                  <a:pt x="0" y="57518"/>
                </a:lnTo>
                <a:lnTo>
                  <a:pt x="18973" y="60413"/>
                </a:lnTo>
                <a:lnTo>
                  <a:pt x="43522" y="60096"/>
                </a:lnTo>
                <a:lnTo>
                  <a:pt x="69926" y="58483"/>
                </a:lnTo>
                <a:lnTo>
                  <a:pt x="94488" y="57518"/>
                </a:lnTo>
                <a:close/>
              </a:path>
              <a:path w="410845" h="60960">
                <a:moveTo>
                  <a:pt x="219456" y="7988"/>
                </a:moveTo>
                <a:lnTo>
                  <a:pt x="184912" y="7988"/>
                </a:lnTo>
                <a:lnTo>
                  <a:pt x="150266" y="9982"/>
                </a:lnTo>
                <a:lnTo>
                  <a:pt x="114693" y="10998"/>
                </a:lnTo>
                <a:lnTo>
                  <a:pt x="80949" y="11366"/>
                </a:lnTo>
                <a:lnTo>
                  <a:pt x="51816" y="11417"/>
                </a:lnTo>
                <a:lnTo>
                  <a:pt x="82867" y="16192"/>
                </a:lnTo>
                <a:lnTo>
                  <a:pt x="126390" y="16141"/>
                </a:lnTo>
                <a:lnTo>
                  <a:pt x="174536" y="12865"/>
                </a:lnTo>
                <a:lnTo>
                  <a:pt x="219456" y="7988"/>
                </a:lnTo>
                <a:close/>
              </a:path>
              <a:path w="410845" h="60960">
                <a:moveTo>
                  <a:pt x="327660" y="50025"/>
                </a:moveTo>
                <a:lnTo>
                  <a:pt x="287629" y="45389"/>
                </a:lnTo>
                <a:lnTo>
                  <a:pt x="234594" y="45453"/>
                </a:lnTo>
                <a:lnTo>
                  <a:pt x="179705" y="48679"/>
                </a:lnTo>
                <a:lnTo>
                  <a:pt x="134112" y="53454"/>
                </a:lnTo>
                <a:lnTo>
                  <a:pt x="171348" y="54317"/>
                </a:lnTo>
                <a:lnTo>
                  <a:pt x="223456" y="52984"/>
                </a:lnTo>
                <a:lnTo>
                  <a:pt x="279273" y="51028"/>
                </a:lnTo>
                <a:lnTo>
                  <a:pt x="327660" y="50025"/>
                </a:lnTo>
                <a:close/>
              </a:path>
              <a:path w="410845" h="60960">
                <a:moveTo>
                  <a:pt x="410387" y="876"/>
                </a:moveTo>
                <a:lnTo>
                  <a:pt x="397611" y="0"/>
                </a:lnTo>
                <a:lnTo>
                  <a:pt x="362331" y="876"/>
                </a:lnTo>
                <a:lnTo>
                  <a:pt x="361632" y="4432"/>
                </a:lnTo>
                <a:lnTo>
                  <a:pt x="375323" y="5321"/>
                </a:lnTo>
                <a:lnTo>
                  <a:pt x="393661" y="4876"/>
                </a:lnTo>
                <a:lnTo>
                  <a:pt x="406908" y="4432"/>
                </a:lnTo>
                <a:lnTo>
                  <a:pt x="410387" y="876"/>
                </a:lnTo>
                <a:close/>
              </a:path>
            </a:pathLst>
          </a:custGeom>
          <a:solidFill>
            <a:srgbClr val="5F7796"/>
          </a:solidFill>
        </p:spPr>
        <p:txBody>
          <a:bodyPr wrap="square" lIns="0" tIns="0" rIns="0" bIns="0" rtlCol="0"/>
          <a:lstStyle/>
          <a:p>
            <a:endParaRPr/>
          </a:p>
        </p:txBody>
      </p:sp>
      <p:sp>
        <p:nvSpPr>
          <p:cNvPr id="7" name="object 7"/>
          <p:cNvSpPr/>
          <p:nvPr/>
        </p:nvSpPr>
        <p:spPr>
          <a:xfrm>
            <a:off x="10455529" y="3727818"/>
            <a:ext cx="232410" cy="27940"/>
          </a:xfrm>
          <a:custGeom>
            <a:avLst/>
            <a:gdLst/>
            <a:ahLst/>
            <a:cxnLst/>
            <a:rect l="l" t="t" r="r" b="b"/>
            <a:pathLst>
              <a:path w="232409" h="27939">
                <a:moveTo>
                  <a:pt x="49123" y="3467"/>
                </a:moveTo>
                <a:lnTo>
                  <a:pt x="35153" y="3632"/>
                </a:lnTo>
                <a:lnTo>
                  <a:pt x="15735" y="4470"/>
                </a:lnTo>
                <a:lnTo>
                  <a:pt x="0" y="4965"/>
                </a:lnTo>
                <a:lnTo>
                  <a:pt x="50" y="7975"/>
                </a:lnTo>
                <a:lnTo>
                  <a:pt x="15151" y="7632"/>
                </a:lnTo>
                <a:lnTo>
                  <a:pt x="34798" y="5969"/>
                </a:lnTo>
                <a:lnTo>
                  <a:pt x="48514" y="4965"/>
                </a:lnTo>
                <a:lnTo>
                  <a:pt x="49123" y="3467"/>
                </a:lnTo>
                <a:close/>
              </a:path>
              <a:path w="232409" h="27939">
                <a:moveTo>
                  <a:pt x="209423" y="5727"/>
                </a:moveTo>
                <a:lnTo>
                  <a:pt x="195173" y="0"/>
                </a:lnTo>
                <a:lnTo>
                  <a:pt x="171462" y="254"/>
                </a:lnTo>
                <a:lnTo>
                  <a:pt x="143967" y="2400"/>
                </a:lnTo>
                <a:lnTo>
                  <a:pt x="67691" y="2298"/>
                </a:lnTo>
                <a:lnTo>
                  <a:pt x="72580" y="5194"/>
                </a:lnTo>
                <a:lnTo>
                  <a:pt x="84137" y="5257"/>
                </a:lnTo>
                <a:lnTo>
                  <a:pt x="97586" y="4699"/>
                </a:lnTo>
                <a:lnTo>
                  <a:pt x="108204" y="5727"/>
                </a:lnTo>
                <a:lnTo>
                  <a:pt x="136842" y="6642"/>
                </a:lnTo>
                <a:lnTo>
                  <a:pt x="186499" y="4749"/>
                </a:lnTo>
                <a:lnTo>
                  <a:pt x="209423" y="5727"/>
                </a:lnTo>
                <a:close/>
              </a:path>
              <a:path w="232409" h="27939">
                <a:moveTo>
                  <a:pt x="232283" y="25412"/>
                </a:moveTo>
                <a:lnTo>
                  <a:pt x="217424" y="21513"/>
                </a:lnTo>
                <a:lnTo>
                  <a:pt x="202565" y="22415"/>
                </a:lnTo>
                <a:lnTo>
                  <a:pt x="187706" y="23977"/>
                </a:lnTo>
                <a:lnTo>
                  <a:pt x="172847" y="21983"/>
                </a:lnTo>
                <a:lnTo>
                  <a:pt x="181432" y="25895"/>
                </a:lnTo>
                <a:lnTo>
                  <a:pt x="196989" y="27559"/>
                </a:lnTo>
                <a:lnTo>
                  <a:pt x="215328" y="27292"/>
                </a:lnTo>
                <a:lnTo>
                  <a:pt x="232283" y="25412"/>
                </a:lnTo>
                <a:close/>
              </a:path>
            </a:pathLst>
          </a:custGeom>
          <a:solidFill>
            <a:srgbClr val="5F7796"/>
          </a:solidFill>
        </p:spPr>
        <p:txBody>
          <a:bodyPr wrap="square" lIns="0" tIns="0" rIns="0" bIns="0" rtlCol="0"/>
          <a:lstStyle/>
          <a:p>
            <a:endParaRPr/>
          </a:p>
        </p:txBody>
      </p:sp>
      <p:sp>
        <p:nvSpPr>
          <p:cNvPr id="8" name="object 8"/>
          <p:cNvSpPr/>
          <p:nvPr/>
        </p:nvSpPr>
        <p:spPr>
          <a:xfrm>
            <a:off x="7098124" y="3937000"/>
            <a:ext cx="34925" cy="10795"/>
          </a:xfrm>
          <a:custGeom>
            <a:avLst/>
            <a:gdLst/>
            <a:ahLst/>
            <a:cxnLst/>
            <a:rect l="l" t="t" r="r" b="b"/>
            <a:pathLst>
              <a:path w="34925" h="10795">
                <a:moveTo>
                  <a:pt x="3841" y="0"/>
                </a:moveTo>
                <a:lnTo>
                  <a:pt x="0" y="4798"/>
                </a:lnTo>
                <a:lnTo>
                  <a:pt x="7683" y="8667"/>
                </a:lnTo>
                <a:lnTo>
                  <a:pt x="21129" y="10679"/>
                </a:lnTo>
                <a:lnTo>
                  <a:pt x="34575" y="9906"/>
                </a:lnTo>
                <a:lnTo>
                  <a:pt x="34575" y="6604"/>
                </a:lnTo>
                <a:lnTo>
                  <a:pt x="24415" y="6604"/>
                </a:lnTo>
                <a:lnTo>
                  <a:pt x="24415" y="3301"/>
                </a:lnTo>
                <a:lnTo>
                  <a:pt x="12154" y="3301"/>
                </a:lnTo>
                <a:lnTo>
                  <a:pt x="3841" y="0"/>
                </a:lnTo>
                <a:close/>
              </a:path>
              <a:path w="34925" h="10795">
                <a:moveTo>
                  <a:pt x="32684" y="0"/>
                </a:moveTo>
                <a:lnTo>
                  <a:pt x="24336" y="1650"/>
                </a:lnTo>
                <a:lnTo>
                  <a:pt x="12154" y="3301"/>
                </a:lnTo>
                <a:lnTo>
                  <a:pt x="29495" y="3301"/>
                </a:lnTo>
                <a:lnTo>
                  <a:pt x="32684" y="0"/>
                </a:lnTo>
                <a:close/>
              </a:path>
            </a:pathLst>
          </a:custGeom>
          <a:solidFill>
            <a:srgbClr val="5F7796"/>
          </a:solidFill>
        </p:spPr>
        <p:txBody>
          <a:bodyPr wrap="square" lIns="0" tIns="0" rIns="0" bIns="0" rtlCol="0"/>
          <a:lstStyle/>
          <a:p>
            <a:endParaRPr/>
          </a:p>
        </p:txBody>
      </p:sp>
      <p:grpSp>
        <p:nvGrpSpPr>
          <p:cNvPr id="9" name="object 9"/>
          <p:cNvGrpSpPr/>
          <p:nvPr/>
        </p:nvGrpSpPr>
        <p:grpSpPr>
          <a:xfrm>
            <a:off x="50292" y="978408"/>
            <a:ext cx="10335895" cy="4989830"/>
            <a:chOff x="50292" y="978408"/>
            <a:chExt cx="10335895" cy="4989830"/>
          </a:xfrm>
        </p:grpSpPr>
        <p:sp>
          <p:nvSpPr>
            <p:cNvPr id="10" name="object 10"/>
            <p:cNvSpPr/>
            <p:nvPr/>
          </p:nvSpPr>
          <p:spPr>
            <a:xfrm>
              <a:off x="5358765" y="3634460"/>
              <a:ext cx="5027295" cy="306705"/>
            </a:xfrm>
            <a:custGeom>
              <a:avLst/>
              <a:gdLst/>
              <a:ahLst/>
              <a:cxnLst/>
              <a:rect l="l" t="t" r="r" b="b"/>
              <a:pathLst>
                <a:path w="5027295" h="306704">
                  <a:moveTo>
                    <a:pt x="63627" y="72542"/>
                  </a:moveTo>
                  <a:lnTo>
                    <a:pt x="48856" y="74599"/>
                  </a:lnTo>
                  <a:lnTo>
                    <a:pt x="26289" y="73799"/>
                  </a:lnTo>
                  <a:lnTo>
                    <a:pt x="6477" y="74891"/>
                  </a:lnTo>
                  <a:lnTo>
                    <a:pt x="0" y="82575"/>
                  </a:lnTo>
                  <a:lnTo>
                    <a:pt x="18859" y="81114"/>
                  </a:lnTo>
                  <a:lnTo>
                    <a:pt x="33616" y="78409"/>
                  </a:lnTo>
                  <a:lnTo>
                    <a:pt x="47459" y="76962"/>
                  </a:lnTo>
                  <a:lnTo>
                    <a:pt x="63627" y="79273"/>
                  </a:lnTo>
                  <a:lnTo>
                    <a:pt x="60261" y="76962"/>
                  </a:lnTo>
                  <a:lnTo>
                    <a:pt x="58674" y="75844"/>
                  </a:lnTo>
                  <a:lnTo>
                    <a:pt x="60540" y="74599"/>
                  </a:lnTo>
                  <a:lnTo>
                    <a:pt x="63627" y="72542"/>
                  </a:lnTo>
                  <a:close/>
                </a:path>
                <a:path w="5027295" h="306704">
                  <a:moveTo>
                    <a:pt x="147447" y="302031"/>
                  </a:moveTo>
                  <a:lnTo>
                    <a:pt x="140919" y="298653"/>
                  </a:lnTo>
                  <a:lnTo>
                    <a:pt x="127292" y="297840"/>
                  </a:lnTo>
                  <a:lnTo>
                    <a:pt x="115455" y="299897"/>
                  </a:lnTo>
                  <a:lnTo>
                    <a:pt x="114300" y="305079"/>
                  </a:lnTo>
                  <a:lnTo>
                    <a:pt x="124815" y="305041"/>
                  </a:lnTo>
                  <a:lnTo>
                    <a:pt x="134442" y="304698"/>
                  </a:lnTo>
                  <a:lnTo>
                    <a:pt x="142278" y="303796"/>
                  </a:lnTo>
                  <a:lnTo>
                    <a:pt x="147447" y="302031"/>
                  </a:lnTo>
                  <a:close/>
                </a:path>
                <a:path w="5027295" h="306704">
                  <a:moveTo>
                    <a:pt x="147447" y="109118"/>
                  </a:moveTo>
                  <a:lnTo>
                    <a:pt x="127063" y="105803"/>
                  </a:lnTo>
                  <a:lnTo>
                    <a:pt x="98869" y="105321"/>
                  </a:lnTo>
                  <a:lnTo>
                    <a:pt x="67894" y="106730"/>
                  </a:lnTo>
                  <a:lnTo>
                    <a:pt x="39243" y="109118"/>
                  </a:lnTo>
                  <a:lnTo>
                    <a:pt x="65151" y="113360"/>
                  </a:lnTo>
                  <a:lnTo>
                    <a:pt x="87820" y="112890"/>
                  </a:lnTo>
                  <a:lnTo>
                    <a:pt x="113245" y="110540"/>
                  </a:lnTo>
                  <a:lnTo>
                    <a:pt x="147447" y="109118"/>
                  </a:lnTo>
                  <a:close/>
                </a:path>
                <a:path w="5027295" h="306704">
                  <a:moveTo>
                    <a:pt x="276987" y="249199"/>
                  </a:moveTo>
                  <a:lnTo>
                    <a:pt x="268693" y="245491"/>
                  </a:lnTo>
                  <a:lnTo>
                    <a:pt x="254457" y="244246"/>
                  </a:lnTo>
                  <a:lnTo>
                    <a:pt x="239280" y="245491"/>
                  </a:lnTo>
                  <a:lnTo>
                    <a:pt x="228219" y="249199"/>
                  </a:lnTo>
                  <a:lnTo>
                    <a:pt x="228219" y="252501"/>
                  </a:lnTo>
                  <a:lnTo>
                    <a:pt x="237998" y="249199"/>
                  </a:lnTo>
                  <a:lnTo>
                    <a:pt x="242824" y="249199"/>
                  </a:lnTo>
                  <a:lnTo>
                    <a:pt x="247777" y="252501"/>
                  </a:lnTo>
                  <a:lnTo>
                    <a:pt x="237998" y="252501"/>
                  </a:lnTo>
                  <a:lnTo>
                    <a:pt x="244741" y="257200"/>
                  </a:lnTo>
                  <a:lnTo>
                    <a:pt x="255625" y="257873"/>
                  </a:lnTo>
                  <a:lnTo>
                    <a:pt x="276987" y="255803"/>
                  </a:lnTo>
                  <a:lnTo>
                    <a:pt x="276987" y="252501"/>
                  </a:lnTo>
                  <a:lnTo>
                    <a:pt x="272161" y="249199"/>
                  </a:lnTo>
                  <a:lnTo>
                    <a:pt x="276987" y="249199"/>
                  </a:lnTo>
                  <a:close/>
                </a:path>
                <a:path w="5027295" h="306704">
                  <a:moveTo>
                    <a:pt x="650367" y="249199"/>
                  </a:moveTo>
                  <a:lnTo>
                    <a:pt x="602145" y="246938"/>
                  </a:lnTo>
                  <a:lnTo>
                    <a:pt x="551992" y="245668"/>
                  </a:lnTo>
                  <a:lnTo>
                    <a:pt x="500430" y="245135"/>
                  </a:lnTo>
                  <a:lnTo>
                    <a:pt x="447992" y="245122"/>
                  </a:lnTo>
                  <a:lnTo>
                    <a:pt x="290703" y="245897"/>
                  </a:lnTo>
                  <a:lnTo>
                    <a:pt x="333997" y="253390"/>
                  </a:lnTo>
                  <a:lnTo>
                    <a:pt x="386219" y="253746"/>
                  </a:lnTo>
                  <a:lnTo>
                    <a:pt x="443128" y="251015"/>
                  </a:lnTo>
                  <a:lnTo>
                    <a:pt x="500507" y="249199"/>
                  </a:lnTo>
                  <a:lnTo>
                    <a:pt x="540791" y="249669"/>
                  </a:lnTo>
                  <a:lnTo>
                    <a:pt x="579196" y="250444"/>
                  </a:lnTo>
                  <a:lnTo>
                    <a:pt x="615708" y="250596"/>
                  </a:lnTo>
                  <a:lnTo>
                    <a:pt x="650367" y="249199"/>
                  </a:lnTo>
                  <a:close/>
                </a:path>
                <a:path w="5027295" h="306704">
                  <a:moveTo>
                    <a:pt x="732028" y="252882"/>
                  </a:moveTo>
                  <a:lnTo>
                    <a:pt x="727583" y="246989"/>
                  </a:lnTo>
                  <a:lnTo>
                    <a:pt x="707199" y="244309"/>
                  </a:lnTo>
                  <a:lnTo>
                    <a:pt x="682231" y="244208"/>
                  </a:lnTo>
                  <a:lnTo>
                    <a:pt x="664083" y="246024"/>
                  </a:lnTo>
                  <a:lnTo>
                    <a:pt x="680859" y="250482"/>
                  </a:lnTo>
                  <a:lnTo>
                    <a:pt x="699909" y="250748"/>
                  </a:lnTo>
                  <a:lnTo>
                    <a:pt x="718032" y="250367"/>
                  </a:lnTo>
                  <a:lnTo>
                    <a:pt x="732028" y="252882"/>
                  </a:lnTo>
                  <a:close/>
                </a:path>
                <a:path w="5027295" h="306704">
                  <a:moveTo>
                    <a:pt x="740016" y="216992"/>
                  </a:moveTo>
                  <a:lnTo>
                    <a:pt x="735901" y="215938"/>
                  </a:lnTo>
                  <a:lnTo>
                    <a:pt x="738378" y="219100"/>
                  </a:lnTo>
                  <a:lnTo>
                    <a:pt x="740016" y="216992"/>
                  </a:lnTo>
                  <a:close/>
                </a:path>
                <a:path w="5027295" h="306704">
                  <a:moveTo>
                    <a:pt x="798195" y="250215"/>
                  </a:moveTo>
                  <a:lnTo>
                    <a:pt x="785774" y="248462"/>
                  </a:lnTo>
                  <a:lnTo>
                    <a:pt x="771906" y="247548"/>
                  </a:lnTo>
                  <a:lnTo>
                    <a:pt x="757072" y="247218"/>
                  </a:lnTo>
                  <a:lnTo>
                    <a:pt x="741807" y="247167"/>
                  </a:lnTo>
                  <a:lnTo>
                    <a:pt x="747737" y="252361"/>
                  </a:lnTo>
                  <a:lnTo>
                    <a:pt x="762330" y="252120"/>
                  </a:lnTo>
                  <a:lnTo>
                    <a:pt x="780757" y="250177"/>
                  </a:lnTo>
                  <a:lnTo>
                    <a:pt x="798195" y="250215"/>
                  </a:lnTo>
                  <a:close/>
                </a:path>
                <a:path w="5027295" h="306704">
                  <a:moveTo>
                    <a:pt x="1049655" y="292633"/>
                  </a:moveTo>
                  <a:lnTo>
                    <a:pt x="1016292" y="289280"/>
                  </a:lnTo>
                  <a:lnTo>
                    <a:pt x="975969" y="286258"/>
                  </a:lnTo>
                  <a:lnTo>
                    <a:pt x="940295" y="286423"/>
                  </a:lnTo>
                  <a:lnTo>
                    <a:pt x="920877" y="292633"/>
                  </a:lnTo>
                  <a:lnTo>
                    <a:pt x="872464" y="290398"/>
                  </a:lnTo>
                  <a:lnTo>
                    <a:pt x="823074" y="289953"/>
                  </a:lnTo>
                  <a:lnTo>
                    <a:pt x="772833" y="290639"/>
                  </a:lnTo>
                  <a:lnTo>
                    <a:pt x="721855" y="291744"/>
                  </a:lnTo>
                  <a:lnTo>
                    <a:pt x="670267" y="292557"/>
                  </a:lnTo>
                  <a:lnTo>
                    <a:pt x="618185" y="292392"/>
                  </a:lnTo>
                  <a:lnTo>
                    <a:pt x="565746" y="290550"/>
                  </a:lnTo>
                  <a:lnTo>
                    <a:pt x="513054" y="286334"/>
                  </a:lnTo>
                  <a:lnTo>
                    <a:pt x="460248" y="279044"/>
                  </a:lnTo>
                  <a:lnTo>
                    <a:pt x="414591" y="285838"/>
                  </a:lnTo>
                  <a:lnTo>
                    <a:pt x="367385" y="287223"/>
                  </a:lnTo>
                  <a:lnTo>
                    <a:pt x="319493" y="285280"/>
                  </a:lnTo>
                  <a:lnTo>
                    <a:pt x="271767" y="282105"/>
                  </a:lnTo>
                  <a:lnTo>
                    <a:pt x="225082" y="279755"/>
                  </a:lnTo>
                  <a:lnTo>
                    <a:pt x="180301" y="280339"/>
                  </a:lnTo>
                  <a:lnTo>
                    <a:pt x="138303" y="285902"/>
                  </a:lnTo>
                  <a:lnTo>
                    <a:pt x="188442" y="296608"/>
                  </a:lnTo>
                  <a:lnTo>
                    <a:pt x="246024" y="300329"/>
                  </a:lnTo>
                  <a:lnTo>
                    <a:pt x="305460" y="300228"/>
                  </a:lnTo>
                  <a:lnTo>
                    <a:pt x="361188" y="299491"/>
                  </a:lnTo>
                  <a:lnTo>
                    <a:pt x="413575" y="300062"/>
                  </a:lnTo>
                  <a:lnTo>
                    <a:pt x="460857" y="301574"/>
                  </a:lnTo>
                  <a:lnTo>
                    <a:pt x="505358" y="303733"/>
                  </a:lnTo>
                  <a:lnTo>
                    <a:pt x="549402" y="306222"/>
                  </a:lnTo>
                  <a:lnTo>
                    <a:pt x="587476" y="305117"/>
                  </a:lnTo>
                  <a:lnTo>
                    <a:pt x="627405" y="302437"/>
                  </a:lnTo>
                  <a:lnTo>
                    <a:pt x="669201" y="299097"/>
                  </a:lnTo>
                  <a:lnTo>
                    <a:pt x="712851" y="296062"/>
                  </a:lnTo>
                  <a:lnTo>
                    <a:pt x="767626" y="296773"/>
                  </a:lnTo>
                  <a:lnTo>
                    <a:pt x="872959" y="300075"/>
                  </a:lnTo>
                  <a:lnTo>
                    <a:pt x="922286" y="301129"/>
                  </a:lnTo>
                  <a:lnTo>
                    <a:pt x="968578" y="300761"/>
                  </a:lnTo>
                  <a:lnTo>
                    <a:pt x="1011237" y="298183"/>
                  </a:lnTo>
                  <a:lnTo>
                    <a:pt x="1049655" y="292633"/>
                  </a:lnTo>
                  <a:close/>
                </a:path>
                <a:path w="5027295" h="306704">
                  <a:moveTo>
                    <a:pt x="1267587" y="305079"/>
                  </a:moveTo>
                  <a:lnTo>
                    <a:pt x="1233411" y="300151"/>
                  </a:lnTo>
                  <a:lnTo>
                    <a:pt x="1193660" y="296506"/>
                  </a:lnTo>
                  <a:lnTo>
                    <a:pt x="1153922" y="295440"/>
                  </a:lnTo>
                  <a:lnTo>
                    <a:pt x="1119759" y="298221"/>
                  </a:lnTo>
                  <a:lnTo>
                    <a:pt x="1152525" y="301713"/>
                  </a:lnTo>
                  <a:lnTo>
                    <a:pt x="1189951" y="302945"/>
                  </a:lnTo>
                  <a:lnTo>
                    <a:pt x="1229233" y="303530"/>
                  </a:lnTo>
                  <a:lnTo>
                    <a:pt x="1267587" y="305079"/>
                  </a:lnTo>
                  <a:close/>
                </a:path>
                <a:path w="5027295" h="306704">
                  <a:moveTo>
                    <a:pt x="1307211" y="295173"/>
                  </a:moveTo>
                  <a:lnTo>
                    <a:pt x="1303108" y="292227"/>
                  </a:lnTo>
                  <a:lnTo>
                    <a:pt x="1292961" y="292176"/>
                  </a:lnTo>
                  <a:lnTo>
                    <a:pt x="1280045" y="292773"/>
                  </a:lnTo>
                  <a:lnTo>
                    <a:pt x="1267587" y="291744"/>
                  </a:lnTo>
                  <a:lnTo>
                    <a:pt x="1275867" y="297103"/>
                  </a:lnTo>
                  <a:lnTo>
                    <a:pt x="1285532" y="298602"/>
                  </a:lnTo>
                  <a:lnTo>
                    <a:pt x="1296136" y="297535"/>
                  </a:lnTo>
                  <a:lnTo>
                    <a:pt x="1307211" y="295173"/>
                  </a:lnTo>
                  <a:close/>
                </a:path>
                <a:path w="5027295" h="306704">
                  <a:moveTo>
                    <a:pt x="1912239" y="91719"/>
                  </a:moveTo>
                  <a:lnTo>
                    <a:pt x="1899615" y="90385"/>
                  </a:lnTo>
                  <a:lnTo>
                    <a:pt x="1846224" y="90004"/>
                  </a:lnTo>
                  <a:lnTo>
                    <a:pt x="1822323" y="88671"/>
                  </a:lnTo>
                  <a:lnTo>
                    <a:pt x="1839861" y="93433"/>
                  </a:lnTo>
                  <a:lnTo>
                    <a:pt x="1861654" y="94767"/>
                  </a:lnTo>
                  <a:lnTo>
                    <a:pt x="1886254" y="93814"/>
                  </a:lnTo>
                  <a:lnTo>
                    <a:pt x="1912239" y="91719"/>
                  </a:lnTo>
                  <a:close/>
                </a:path>
                <a:path w="5027295" h="306704">
                  <a:moveTo>
                    <a:pt x="2154047" y="81940"/>
                  </a:moveTo>
                  <a:lnTo>
                    <a:pt x="2151240" y="77203"/>
                  </a:lnTo>
                  <a:lnTo>
                    <a:pt x="2139010" y="76530"/>
                  </a:lnTo>
                  <a:lnTo>
                    <a:pt x="2122982" y="77749"/>
                  </a:lnTo>
                  <a:lnTo>
                    <a:pt x="2108835" y="78638"/>
                  </a:lnTo>
                  <a:lnTo>
                    <a:pt x="2116594" y="82931"/>
                  </a:lnTo>
                  <a:lnTo>
                    <a:pt x="2125764" y="82816"/>
                  </a:lnTo>
                  <a:lnTo>
                    <a:pt x="2137778" y="81445"/>
                  </a:lnTo>
                  <a:lnTo>
                    <a:pt x="2154047" y="81940"/>
                  </a:lnTo>
                  <a:close/>
                </a:path>
                <a:path w="5027295" h="306704">
                  <a:moveTo>
                    <a:pt x="2198751" y="128295"/>
                  </a:moveTo>
                  <a:lnTo>
                    <a:pt x="2192515" y="125247"/>
                  </a:lnTo>
                  <a:lnTo>
                    <a:pt x="2182177" y="124485"/>
                  </a:lnTo>
                  <a:lnTo>
                    <a:pt x="2154555" y="125247"/>
                  </a:lnTo>
                  <a:lnTo>
                    <a:pt x="2160778" y="128295"/>
                  </a:lnTo>
                  <a:lnTo>
                    <a:pt x="2171128" y="129057"/>
                  </a:lnTo>
                  <a:lnTo>
                    <a:pt x="2198751" y="128295"/>
                  </a:lnTo>
                  <a:close/>
                </a:path>
                <a:path w="5027295" h="306704">
                  <a:moveTo>
                    <a:pt x="2313051" y="41935"/>
                  </a:moveTo>
                  <a:lnTo>
                    <a:pt x="2153005" y="39890"/>
                  </a:lnTo>
                  <a:lnTo>
                    <a:pt x="2003488" y="38823"/>
                  </a:lnTo>
                  <a:lnTo>
                    <a:pt x="1698879" y="38379"/>
                  </a:lnTo>
                  <a:lnTo>
                    <a:pt x="1721472" y="49047"/>
                  </a:lnTo>
                  <a:lnTo>
                    <a:pt x="1749640" y="51714"/>
                  </a:lnTo>
                  <a:lnTo>
                    <a:pt x="1807845" y="49047"/>
                  </a:lnTo>
                  <a:lnTo>
                    <a:pt x="2313051" y="49047"/>
                  </a:lnTo>
                  <a:lnTo>
                    <a:pt x="2313051" y="41935"/>
                  </a:lnTo>
                  <a:close/>
                </a:path>
                <a:path w="5027295" h="306704">
                  <a:moveTo>
                    <a:pt x="2335911" y="164871"/>
                  </a:moveTo>
                  <a:lnTo>
                    <a:pt x="2310003" y="164071"/>
                  </a:lnTo>
                  <a:lnTo>
                    <a:pt x="2279040" y="165252"/>
                  </a:lnTo>
                  <a:lnTo>
                    <a:pt x="2247176" y="167017"/>
                  </a:lnTo>
                  <a:lnTo>
                    <a:pt x="2218563" y="167919"/>
                  </a:lnTo>
                  <a:lnTo>
                    <a:pt x="2247201" y="171310"/>
                  </a:lnTo>
                  <a:lnTo>
                    <a:pt x="2275370" y="172110"/>
                  </a:lnTo>
                  <a:lnTo>
                    <a:pt x="2304478" y="170065"/>
                  </a:lnTo>
                  <a:lnTo>
                    <a:pt x="2335911" y="164871"/>
                  </a:lnTo>
                  <a:close/>
                </a:path>
                <a:path w="5027295" h="306704">
                  <a:moveTo>
                    <a:pt x="2359774" y="182359"/>
                  </a:moveTo>
                  <a:lnTo>
                    <a:pt x="2333371" y="180111"/>
                  </a:lnTo>
                  <a:lnTo>
                    <a:pt x="2130425" y="180111"/>
                  </a:lnTo>
                  <a:lnTo>
                    <a:pt x="2120125" y="179539"/>
                  </a:lnTo>
                  <a:lnTo>
                    <a:pt x="2111222" y="177825"/>
                  </a:lnTo>
                  <a:lnTo>
                    <a:pt x="2103259" y="174967"/>
                  </a:lnTo>
                  <a:lnTo>
                    <a:pt x="2095754" y="170967"/>
                  </a:lnTo>
                  <a:lnTo>
                    <a:pt x="2086381" y="178828"/>
                  </a:lnTo>
                  <a:lnTo>
                    <a:pt x="2072335" y="181267"/>
                  </a:lnTo>
                  <a:lnTo>
                    <a:pt x="2026539" y="180111"/>
                  </a:lnTo>
                  <a:lnTo>
                    <a:pt x="2070925" y="183095"/>
                  </a:lnTo>
                  <a:lnTo>
                    <a:pt x="2127402" y="184899"/>
                  </a:lnTo>
                  <a:lnTo>
                    <a:pt x="2187918" y="185826"/>
                  </a:lnTo>
                  <a:lnTo>
                    <a:pt x="2288794" y="186207"/>
                  </a:lnTo>
                  <a:lnTo>
                    <a:pt x="2312454" y="185686"/>
                  </a:lnTo>
                  <a:lnTo>
                    <a:pt x="2344458" y="184302"/>
                  </a:lnTo>
                  <a:lnTo>
                    <a:pt x="2359774" y="182359"/>
                  </a:lnTo>
                  <a:close/>
                </a:path>
                <a:path w="5027295" h="306704">
                  <a:moveTo>
                    <a:pt x="2445639" y="46253"/>
                  </a:moveTo>
                  <a:lnTo>
                    <a:pt x="2426652" y="41148"/>
                  </a:lnTo>
                  <a:lnTo>
                    <a:pt x="2403106" y="40830"/>
                  </a:lnTo>
                  <a:lnTo>
                    <a:pt x="2381389" y="43218"/>
                  </a:lnTo>
                  <a:lnTo>
                    <a:pt x="2367915" y="46253"/>
                  </a:lnTo>
                  <a:lnTo>
                    <a:pt x="2382799" y="49364"/>
                  </a:lnTo>
                  <a:lnTo>
                    <a:pt x="2403157" y="49022"/>
                  </a:lnTo>
                  <a:lnTo>
                    <a:pt x="2425306" y="47294"/>
                  </a:lnTo>
                  <a:lnTo>
                    <a:pt x="2445639" y="46253"/>
                  </a:lnTo>
                  <a:close/>
                </a:path>
                <a:path w="5027295" h="306704">
                  <a:moveTo>
                    <a:pt x="2510739" y="180924"/>
                  </a:moveTo>
                  <a:lnTo>
                    <a:pt x="2501493" y="178968"/>
                  </a:lnTo>
                  <a:lnTo>
                    <a:pt x="2479281" y="177596"/>
                  </a:lnTo>
                  <a:lnTo>
                    <a:pt x="2460752" y="177063"/>
                  </a:lnTo>
                  <a:lnTo>
                    <a:pt x="2450401" y="177546"/>
                  </a:lnTo>
                  <a:lnTo>
                    <a:pt x="2431605" y="179641"/>
                  </a:lnTo>
                  <a:lnTo>
                    <a:pt x="2421255" y="180111"/>
                  </a:lnTo>
                  <a:lnTo>
                    <a:pt x="2440368" y="183159"/>
                  </a:lnTo>
                  <a:lnTo>
                    <a:pt x="2459507" y="183921"/>
                  </a:lnTo>
                  <a:lnTo>
                    <a:pt x="2490343" y="183159"/>
                  </a:lnTo>
                  <a:lnTo>
                    <a:pt x="2510739" y="180924"/>
                  </a:lnTo>
                  <a:close/>
                </a:path>
                <a:path w="5027295" h="306704">
                  <a:moveTo>
                    <a:pt x="2572131" y="167665"/>
                  </a:moveTo>
                  <a:lnTo>
                    <a:pt x="2553093" y="160997"/>
                  </a:lnTo>
                  <a:lnTo>
                    <a:pt x="2517978" y="159664"/>
                  </a:lnTo>
                  <a:lnTo>
                    <a:pt x="2477160" y="161493"/>
                  </a:lnTo>
                  <a:lnTo>
                    <a:pt x="2441067" y="164236"/>
                  </a:lnTo>
                  <a:lnTo>
                    <a:pt x="2475725" y="166687"/>
                  </a:lnTo>
                  <a:lnTo>
                    <a:pt x="2506586" y="168478"/>
                  </a:lnTo>
                  <a:lnTo>
                    <a:pt x="2537460" y="169011"/>
                  </a:lnTo>
                  <a:lnTo>
                    <a:pt x="2572131" y="167665"/>
                  </a:lnTo>
                  <a:close/>
                </a:path>
                <a:path w="5027295" h="306704">
                  <a:moveTo>
                    <a:pt x="2658364" y="3327"/>
                  </a:moveTo>
                  <a:lnTo>
                    <a:pt x="2655608" y="774"/>
                  </a:lnTo>
                  <a:lnTo>
                    <a:pt x="2636291" y="0"/>
                  </a:lnTo>
                  <a:lnTo>
                    <a:pt x="2616060" y="2794"/>
                  </a:lnTo>
                  <a:lnTo>
                    <a:pt x="2610612" y="10947"/>
                  </a:lnTo>
                  <a:lnTo>
                    <a:pt x="2619400" y="7086"/>
                  </a:lnTo>
                  <a:lnTo>
                    <a:pt x="2630906" y="5715"/>
                  </a:lnTo>
                  <a:lnTo>
                    <a:pt x="2644203" y="5054"/>
                  </a:lnTo>
                  <a:lnTo>
                    <a:pt x="2658364" y="3327"/>
                  </a:lnTo>
                  <a:close/>
                </a:path>
                <a:path w="5027295" h="306704">
                  <a:moveTo>
                    <a:pt x="2678811" y="161823"/>
                  </a:moveTo>
                  <a:lnTo>
                    <a:pt x="2652598" y="160591"/>
                  </a:lnTo>
                  <a:lnTo>
                    <a:pt x="2625941" y="161061"/>
                  </a:lnTo>
                  <a:lnTo>
                    <a:pt x="2600185" y="162687"/>
                  </a:lnTo>
                  <a:lnTo>
                    <a:pt x="2576703" y="164871"/>
                  </a:lnTo>
                  <a:lnTo>
                    <a:pt x="2602903" y="167830"/>
                  </a:lnTo>
                  <a:lnTo>
                    <a:pt x="2629560" y="167919"/>
                  </a:lnTo>
                  <a:lnTo>
                    <a:pt x="2655316" y="165735"/>
                  </a:lnTo>
                  <a:lnTo>
                    <a:pt x="2678811" y="161823"/>
                  </a:lnTo>
                  <a:close/>
                </a:path>
                <a:path w="5027295" h="306704">
                  <a:moveTo>
                    <a:pt x="2886075" y="157759"/>
                  </a:moveTo>
                  <a:lnTo>
                    <a:pt x="2846324" y="155816"/>
                  </a:lnTo>
                  <a:lnTo>
                    <a:pt x="2812148" y="155536"/>
                  </a:lnTo>
                  <a:lnTo>
                    <a:pt x="2777985" y="157264"/>
                  </a:lnTo>
                  <a:lnTo>
                    <a:pt x="2738247" y="161315"/>
                  </a:lnTo>
                  <a:lnTo>
                    <a:pt x="2784195" y="163271"/>
                  </a:lnTo>
                  <a:lnTo>
                    <a:pt x="2821394" y="163537"/>
                  </a:lnTo>
                  <a:lnTo>
                    <a:pt x="2853969" y="161823"/>
                  </a:lnTo>
                  <a:lnTo>
                    <a:pt x="2886075" y="157759"/>
                  </a:lnTo>
                  <a:close/>
                </a:path>
                <a:path w="5027295" h="306704">
                  <a:moveTo>
                    <a:pt x="2947035" y="177063"/>
                  </a:moveTo>
                  <a:lnTo>
                    <a:pt x="2904020" y="176123"/>
                  </a:lnTo>
                  <a:lnTo>
                    <a:pt x="2856420" y="175806"/>
                  </a:lnTo>
                  <a:lnTo>
                    <a:pt x="2805696" y="176034"/>
                  </a:lnTo>
                  <a:lnTo>
                    <a:pt x="2753334" y="176682"/>
                  </a:lnTo>
                  <a:lnTo>
                    <a:pt x="2700794" y="177647"/>
                  </a:lnTo>
                  <a:lnTo>
                    <a:pt x="2601087" y="180111"/>
                  </a:lnTo>
                  <a:lnTo>
                    <a:pt x="2656052" y="181063"/>
                  </a:lnTo>
                  <a:lnTo>
                    <a:pt x="2704274" y="181381"/>
                  </a:lnTo>
                  <a:lnTo>
                    <a:pt x="2748686" y="181152"/>
                  </a:lnTo>
                  <a:lnTo>
                    <a:pt x="2792234" y="180505"/>
                  </a:lnTo>
                  <a:lnTo>
                    <a:pt x="2947035" y="177063"/>
                  </a:lnTo>
                  <a:close/>
                </a:path>
                <a:path w="5027295" h="306704">
                  <a:moveTo>
                    <a:pt x="3070479" y="158013"/>
                  </a:moveTo>
                  <a:lnTo>
                    <a:pt x="3054159" y="152603"/>
                  </a:lnTo>
                  <a:lnTo>
                    <a:pt x="3032264" y="151828"/>
                  </a:lnTo>
                  <a:lnTo>
                    <a:pt x="3012198" y="153200"/>
                  </a:lnTo>
                  <a:lnTo>
                    <a:pt x="3001391" y="154203"/>
                  </a:lnTo>
                  <a:lnTo>
                    <a:pt x="3004566" y="156946"/>
                  </a:lnTo>
                  <a:lnTo>
                    <a:pt x="3026689" y="158965"/>
                  </a:lnTo>
                  <a:lnTo>
                    <a:pt x="3053423" y="159562"/>
                  </a:lnTo>
                  <a:lnTo>
                    <a:pt x="3070479" y="158013"/>
                  </a:lnTo>
                  <a:close/>
                </a:path>
                <a:path w="5027295" h="306704">
                  <a:moveTo>
                    <a:pt x="3164967" y="174015"/>
                  </a:moveTo>
                  <a:lnTo>
                    <a:pt x="3133941" y="170967"/>
                  </a:lnTo>
                  <a:lnTo>
                    <a:pt x="3095904" y="170205"/>
                  </a:lnTo>
                  <a:lnTo>
                    <a:pt x="3015615" y="170967"/>
                  </a:lnTo>
                  <a:lnTo>
                    <a:pt x="3038271" y="176161"/>
                  </a:lnTo>
                  <a:lnTo>
                    <a:pt x="3077235" y="175920"/>
                  </a:lnTo>
                  <a:lnTo>
                    <a:pt x="3122726" y="173977"/>
                  </a:lnTo>
                  <a:lnTo>
                    <a:pt x="3164967" y="174015"/>
                  </a:lnTo>
                  <a:close/>
                </a:path>
                <a:path w="5027295" h="306704">
                  <a:moveTo>
                    <a:pt x="3200019" y="32791"/>
                  </a:moveTo>
                  <a:lnTo>
                    <a:pt x="3158896" y="31242"/>
                  </a:lnTo>
                  <a:lnTo>
                    <a:pt x="3114979" y="30365"/>
                  </a:lnTo>
                  <a:lnTo>
                    <a:pt x="3068650" y="30086"/>
                  </a:lnTo>
                  <a:lnTo>
                    <a:pt x="3020301" y="30302"/>
                  </a:lnTo>
                  <a:lnTo>
                    <a:pt x="2970288" y="30924"/>
                  </a:lnTo>
                  <a:lnTo>
                    <a:pt x="2918993" y="31864"/>
                  </a:lnTo>
                  <a:lnTo>
                    <a:pt x="2708630" y="36918"/>
                  </a:lnTo>
                  <a:lnTo>
                    <a:pt x="2605646" y="38938"/>
                  </a:lnTo>
                  <a:lnTo>
                    <a:pt x="2556014" y="39509"/>
                  </a:lnTo>
                  <a:lnTo>
                    <a:pt x="2508135" y="39649"/>
                  </a:lnTo>
                  <a:lnTo>
                    <a:pt x="2462403" y="39268"/>
                  </a:lnTo>
                  <a:lnTo>
                    <a:pt x="2517216" y="42697"/>
                  </a:lnTo>
                  <a:lnTo>
                    <a:pt x="2571369" y="44767"/>
                  </a:lnTo>
                  <a:lnTo>
                    <a:pt x="2624747" y="45681"/>
                  </a:lnTo>
                  <a:lnTo>
                    <a:pt x="2677261" y="45694"/>
                  </a:lnTo>
                  <a:lnTo>
                    <a:pt x="2728836" y="45021"/>
                  </a:lnTo>
                  <a:lnTo>
                    <a:pt x="2828798" y="42570"/>
                  </a:lnTo>
                  <a:lnTo>
                    <a:pt x="2883890" y="42379"/>
                  </a:lnTo>
                  <a:lnTo>
                    <a:pt x="2938716" y="41770"/>
                  </a:lnTo>
                  <a:lnTo>
                    <a:pt x="2993034" y="40767"/>
                  </a:lnTo>
                  <a:lnTo>
                    <a:pt x="3046590" y="39370"/>
                  </a:lnTo>
                  <a:lnTo>
                    <a:pt x="3099104" y="37566"/>
                  </a:lnTo>
                  <a:lnTo>
                    <a:pt x="3150336" y="35382"/>
                  </a:lnTo>
                  <a:lnTo>
                    <a:pt x="3200019" y="32791"/>
                  </a:lnTo>
                  <a:close/>
                </a:path>
                <a:path w="5027295" h="306704">
                  <a:moveTo>
                    <a:pt x="3226663" y="168351"/>
                  </a:moveTo>
                  <a:lnTo>
                    <a:pt x="3214128" y="168300"/>
                  </a:lnTo>
                  <a:lnTo>
                    <a:pt x="3195231" y="168833"/>
                  </a:lnTo>
                  <a:lnTo>
                    <a:pt x="3179572" y="167919"/>
                  </a:lnTo>
                  <a:lnTo>
                    <a:pt x="3178860" y="170967"/>
                  </a:lnTo>
                  <a:lnTo>
                    <a:pt x="3192272" y="171729"/>
                  </a:lnTo>
                  <a:lnTo>
                    <a:pt x="3210242" y="171348"/>
                  </a:lnTo>
                  <a:lnTo>
                    <a:pt x="3223260" y="170967"/>
                  </a:lnTo>
                  <a:lnTo>
                    <a:pt x="3226663" y="168351"/>
                  </a:lnTo>
                  <a:close/>
                </a:path>
                <a:path w="5027295" h="306704">
                  <a:moveTo>
                    <a:pt x="3294507" y="151155"/>
                  </a:moveTo>
                  <a:lnTo>
                    <a:pt x="3274822" y="148539"/>
                  </a:lnTo>
                  <a:lnTo>
                    <a:pt x="3245777" y="147345"/>
                  </a:lnTo>
                  <a:lnTo>
                    <a:pt x="3218611" y="149021"/>
                  </a:lnTo>
                  <a:lnTo>
                    <a:pt x="3204591" y="154965"/>
                  </a:lnTo>
                  <a:lnTo>
                    <a:pt x="3231299" y="153835"/>
                  </a:lnTo>
                  <a:lnTo>
                    <a:pt x="3253308" y="154495"/>
                  </a:lnTo>
                  <a:lnTo>
                    <a:pt x="3273437" y="154432"/>
                  </a:lnTo>
                  <a:lnTo>
                    <a:pt x="3294507" y="151155"/>
                  </a:lnTo>
                  <a:close/>
                </a:path>
                <a:path w="5027295" h="306704">
                  <a:moveTo>
                    <a:pt x="3398139" y="151409"/>
                  </a:moveTo>
                  <a:lnTo>
                    <a:pt x="3381260" y="144970"/>
                  </a:lnTo>
                  <a:lnTo>
                    <a:pt x="3356038" y="144399"/>
                  </a:lnTo>
                  <a:lnTo>
                    <a:pt x="3327082" y="146456"/>
                  </a:lnTo>
                  <a:lnTo>
                    <a:pt x="3299079" y="147853"/>
                  </a:lnTo>
                  <a:lnTo>
                    <a:pt x="3319424" y="153327"/>
                  </a:lnTo>
                  <a:lnTo>
                    <a:pt x="3346742" y="152260"/>
                  </a:lnTo>
                  <a:lnTo>
                    <a:pt x="3374987" y="149872"/>
                  </a:lnTo>
                  <a:lnTo>
                    <a:pt x="3398139" y="151409"/>
                  </a:lnTo>
                  <a:close/>
                </a:path>
                <a:path w="5027295" h="306704">
                  <a:moveTo>
                    <a:pt x="3407918" y="75717"/>
                  </a:moveTo>
                  <a:lnTo>
                    <a:pt x="3404844" y="72834"/>
                  </a:lnTo>
                  <a:lnTo>
                    <a:pt x="3387191" y="73152"/>
                  </a:lnTo>
                  <a:lnTo>
                    <a:pt x="3364852" y="74764"/>
                  </a:lnTo>
                  <a:lnTo>
                    <a:pt x="3347720" y="75717"/>
                  </a:lnTo>
                  <a:lnTo>
                    <a:pt x="3348621" y="78613"/>
                  </a:lnTo>
                  <a:lnTo>
                    <a:pt x="3366478" y="78295"/>
                  </a:lnTo>
                  <a:lnTo>
                    <a:pt x="3390011" y="76682"/>
                  </a:lnTo>
                  <a:lnTo>
                    <a:pt x="3407918" y="75717"/>
                  </a:lnTo>
                  <a:close/>
                </a:path>
                <a:path w="5027295" h="306704">
                  <a:moveTo>
                    <a:pt x="3413379" y="29235"/>
                  </a:moveTo>
                  <a:lnTo>
                    <a:pt x="3408553" y="21043"/>
                  </a:lnTo>
                  <a:lnTo>
                    <a:pt x="3397212" y="20866"/>
                  </a:lnTo>
                  <a:lnTo>
                    <a:pt x="3384016" y="24104"/>
                  </a:lnTo>
                  <a:lnTo>
                    <a:pt x="3373628" y="26187"/>
                  </a:lnTo>
                  <a:lnTo>
                    <a:pt x="3283483" y="24282"/>
                  </a:lnTo>
                  <a:lnTo>
                    <a:pt x="3240074" y="24904"/>
                  </a:lnTo>
                  <a:lnTo>
                    <a:pt x="3204591" y="29235"/>
                  </a:lnTo>
                  <a:lnTo>
                    <a:pt x="3236531" y="33096"/>
                  </a:lnTo>
                  <a:lnTo>
                    <a:pt x="3292221" y="32664"/>
                  </a:lnTo>
                  <a:lnTo>
                    <a:pt x="3356279" y="30530"/>
                  </a:lnTo>
                  <a:lnTo>
                    <a:pt x="3413379" y="29235"/>
                  </a:lnTo>
                  <a:close/>
                </a:path>
                <a:path w="5027295" h="306704">
                  <a:moveTo>
                    <a:pt x="3483102" y="26187"/>
                  </a:moveTo>
                  <a:lnTo>
                    <a:pt x="3475088" y="21526"/>
                  </a:lnTo>
                  <a:lnTo>
                    <a:pt x="3453003" y="20853"/>
                  </a:lnTo>
                  <a:lnTo>
                    <a:pt x="3430905" y="23622"/>
                  </a:lnTo>
                  <a:lnTo>
                    <a:pt x="3422904" y="29235"/>
                  </a:lnTo>
                  <a:lnTo>
                    <a:pt x="3437229" y="26619"/>
                  </a:lnTo>
                  <a:lnTo>
                    <a:pt x="3451098" y="26568"/>
                  </a:lnTo>
                  <a:lnTo>
                    <a:pt x="3465906" y="27101"/>
                  </a:lnTo>
                  <a:lnTo>
                    <a:pt x="3483102" y="26187"/>
                  </a:lnTo>
                  <a:close/>
                </a:path>
                <a:path w="5027295" h="306704">
                  <a:moveTo>
                    <a:pt x="3590163" y="144424"/>
                  </a:moveTo>
                  <a:lnTo>
                    <a:pt x="3558006" y="139738"/>
                  </a:lnTo>
                  <a:lnTo>
                    <a:pt x="3527247" y="139433"/>
                  </a:lnTo>
                  <a:lnTo>
                    <a:pt x="3495560" y="141630"/>
                  </a:lnTo>
                  <a:lnTo>
                    <a:pt x="3460623" y="144424"/>
                  </a:lnTo>
                  <a:lnTo>
                    <a:pt x="3491395" y="147269"/>
                  </a:lnTo>
                  <a:lnTo>
                    <a:pt x="3527298" y="146951"/>
                  </a:lnTo>
                  <a:lnTo>
                    <a:pt x="3562235" y="145376"/>
                  </a:lnTo>
                  <a:lnTo>
                    <a:pt x="3590163" y="144424"/>
                  </a:lnTo>
                  <a:close/>
                </a:path>
                <a:path w="5027295" h="306704">
                  <a:moveTo>
                    <a:pt x="3705225" y="140487"/>
                  </a:moveTo>
                  <a:lnTo>
                    <a:pt x="3702164" y="137871"/>
                  </a:lnTo>
                  <a:lnTo>
                    <a:pt x="3684308" y="137820"/>
                  </a:lnTo>
                  <a:lnTo>
                    <a:pt x="3660914" y="138353"/>
                  </a:lnTo>
                  <a:lnTo>
                    <a:pt x="3641217" y="137439"/>
                  </a:lnTo>
                  <a:lnTo>
                    <a:pt x="3644963" y="140068"/>
                  </a:lnTo>
                  <a:lnTo>
                    <a:pt x="3663975" y="140106"/>
                  </a:lnTo>
                  <a:lnTo>
                    <a:pt x="3687610" y="139585"/>
                  </a:lnTo>
                  <a:lnTo>
                    <a:pt x="3705225" y="140487"/>
                  </a:lnTo>
                  <a:close/>
                </a:path>
                <a:path w="5027295" h="306704">
                  <a:moveTo>
                    <a:pt x="3725799" y="154203"/>
                  </a:moveTo>
                  <a:lnTo>
                    <a:pt x="3670935" y="151345"/>
                  </a:lnTo>
                  <a:lnTo>
                    <a:pt x="3636035" y="150990"/>
                  </a:lnTo>
                  <a:lnTo>
                    <a:pt x="3616071" y="154203"/>
                  </a:lnTo>
                  <a:lnTo>
                    <a:pt x="3638804" y="157429"/>
                  </a:lnTo>
                  <a:lnTo>
                    <a:pt x="3667163" y="157060"/>
                  </a:lnTo>
                  <a:lnTo>
                    <a:pt x="3697414" y="155282"/>
                  </a:lnTo>
                  <a:lnTo>
                    <a:pt x="3725799" y="154203"/>
                  </a:lnTo>
                  <a:close/>
                </a:path>
                <a:path w="5027295" h="306704">
                  <a:moveTo>
                    <a:pt x="3803523" y="134391"/>
                  </a:moveTo>
                  <a:lnTo>
                    <a:pt x="3793617" y="134391"/>
                  </a:lnTo>
                  <a:lnTo>
                    <a:pt x="3793617" y="131343"/>
                  </a:lnTo>
                  <a:lnTo>
                    <a:pt x="3764026" y="135305"/>
                  </a:lnTo>
                  <a:lnTo>
                    <a:pt x="3756126" y="137820"/>
                  </a:lnTo>
                  <a:lnTo>
                    <a:pt x="3769449" y="138633"/>
                  </a:lnTo>
                  <a:lnTo>
                    <a:pt x="3803523" y="137439"/>
                  </a:lnTo>
                  <a:lnTo>
                    <a:pt x="3803523" y="134391"/>
                  </a:lnTo>
                  <a:close/>
                </a:path>
                <a:path w="5027295" h="306704">
                  <a:moveTo>
                    <a:pt x="3948303" y="131343"/>
                  </a:moveTo>
                  <a:lnTo>
                    <a:pt x="3930027" y="128346"/>
                  </a:lnTo>
                  <a:lnTo>
                    <a:pt x="3903345" y="127914"/>
                  </a:lnTo>
                  <a:lnTo>
                    <a:pt x="3876649" y="129209"/>
                  </a:lnTo>
                  <a:lnTo>
                    <a:pt x="3858387" y="131343"/>
                  </a:lnTo>
                  <a:lnTo>
                    <a:pt x="3875925" y="133057"/>
                  </a:lnTo>
                  <a:lnTo>
                    <a:pt x="3897719" y="133629"/>
                  </a:lnTo>
                  <a:lnTo>
                    <a:pt x="3922318" y="133057"/>
                  </a:lnTo>
                  <a:lnTo>
                    <a:pt x="3948303" y="131343"/>
                  </a:lnTo>
                  <a:close/>
                </a:path>
                <a:path w="5027295" h="306704">
                  <a:moveTo>
                    <a:pt x="4006215" y="147345"/>
                  </a:moveTo>
                  <a:lnTo>
                    <a:pt x="3993451" y="144462"/>
                  </a:lnTo>
                  <a:lnTo>
                    <a:pt x="3963162" y="144780"/>
                  </a:lnTo>
                  <a:lnTo>
                    <a:pt x="3927348" y="146392"/>
                  </a:lnTo>
                  <a:lnTo>
                    <a:pt x="3898011" y="147345"/>
                  </a:lnTo>
                  <a:lnTo>
                    <a:pt x="3912857" y="150241"/>
                  </a:lnTo>
                  <a:lnTo>
                    <a:pt x="3942918" y="149923"/>
                  </a:lnTo>
                  <a:lnTo>
                    <a:pt x="3977563" y="148310"/>
                  </a:lnTo>
                  <a:lnTo>
                    <a:pt x="4006215" y="147345"/>
                  </a:lnTo>
                  <a:close/>
                </a:path>
                <a:path w="5027295" h="306704">
                  <a:moveTo>
                    <a:pt x="4149471" y="164871"/>
                  </a:moveTo>
                  <a:lnTo>
                    <a:pt x="4139107" y="162306"/>
                  </a:lnTo>
                  <a:lnTo>
                    <a:pt x="4124655" y="162585"/>
                  </a:lnTo>
                  <a:lnTo>
                    <a:pt x="4109262" y="164020"/>
                  </a:lnTo>
                  <a:lnTo>
                    <a:pt x="4096131" y="164871"/>
                  </a:lnTo>
                  <a:lnTo>
                    <a:pt x="4100068" y="169735"/>
                  </a:lnTo>
                  <a:lnTo>
                    <a:pt x="4109466" y="171729"/>
                  </a:lnTo>
                  <a:lnTo>
                    <a:pt x="4120667" y="172593"/>
                  </a:lnTo>
                  <a:lnTo>
                    <a:pt x="4130040" y="174015"/>
                  </a:lnTo>
                  <a:lnTo>
                    <a:pt x="4135818" y="172161"/>
                  </a:lnTo>
                  <a:lnTo>
                    <a:pt x="4136136" y="168300"/>
                  </a:lnTo>
                  <a:lnTo>
                    <a:pt x="4138244" y="165023"/>
                  </a:lnTo>
                  <a:lnTo>
                    <a:pt x="4149471" y="164871"/>
                  </a:lnTo>
                  <a:close/>
                </a:path>
                <a:path w="5027295" h="306704">
                  <a:moveTo>
                    <a:pt x="4175252" y="161823"/>
                  </a:moveTo>
                  <a:lnTo>
                    <a:pt x="4170172" y="161823"/>
                  </a:lnTo>
                  <a:lnTo>
                    <a:pt x="4170172" y="167919"/>
                  </a:lnTo>
                  <a:lnTo>
                    <a:pt x="4175252" y="167919"/>
                  </a:lnTo>
                  <a:lnTo>
                    <a:pt x="4175252" y="161823"/>
                  </a:lnTo>
                  <a:close/>
                </a:path>
                <a:path w="5027295" h="306704">
                  <a:moveTo>
                    <a:pt x="4180332" y="167919"/>
                  </a:moveTo>
                  <a:lnTo>
                    <a:pt x="4175252" y="167919"/>
                  </a:lnTo>
                  <a:lnTo>
                    <a:pt x="4175252" y="170116"/>
                  </a:lnTo>
                  <a:lnTo>
                    <a:pt x="4175607" y="170065"/>
                  </a:lnTo>
                  <a:lnTo>
                    <a:pt x="4180332" y="167919"/>
                  </a:lnTo>
                  <a:close/>
                </a:path>
                <a:path w="5027295" h="306704">
                  <a:moveTo>
                    <a:pt x="4190619" y="167919"/>
                  </a:moveTo>
                  <a:lnTo>
                    <a:pt x="4175252" y="170967"/>
                  </a:lnTo>
                  <a:lnTo>
                    <a:pt x="4175252" y="170116"/>
                  </a:lnTo>
                  <a:lnTo>
                    <a:pt x="4165600" y="171348"/>
                  </a:lnTo>
                  <a:lnTo>
                    <a:pt x="4156532" y="170929"/>
                  </a:lnTo>
                  <a:lnTo>
                    <a:pt x="4154678" y="167919"/>
                  </a:lnTo>
                  <a:lnTo>
                    <a:pt x="4149496" y="172732"/>
                  </a:lnTo>
                  <a:lnTo>
                    <a:pt x="4159212" y="174396"/>
                  </a:lnTo>
                  <a:lnTo>
                    <a:pt x="4175633" y="174358"/>
                  </a:lnTo>
                  <a:lnTo>
                    <a:pt x="4190619" y="174015"/>
                  </a:lnTo>
                  <a:lnTo>
                    <a:pt x="4190619" y="171348"/>
                  </a:lnTo>
                  <a:lnTo>
                    <a:pt x="4190619" y="170967"/>
                  </a:lnTo>
                  <a:lnTo>
                    <a:pt x="4190619" y="167919"/>
                  </a:lnTo>
                  <a:close/>
                </a:path>
                <a:path w="5027295" h="306704">
                  <a:moveTo>
                    <a:pt x="4234815" y="121437"/>
                  </a:moveTo>
                  <a:lnTo>
                    <a:pt x="4214330" y="118554"/>
                  </a:lnTo>
                  <a:lnTo>
                    <a:pt x="4182656" y="118872"/>
                  </a:lnTo>
                  <a:lnTo>
                    <a:pt x="4130421" y="121437"/>
                  </a:lnTo>
                  <a:lnTo>
                    <a:pt x="4138345" y="125298"/>
                  </a:lnTo>
                  <a:lnTo>
                    <a:pt x="4167708" y="126580"/>
                  </a:lnTo>
                  <a:lnTo>
                    <a:pt x="4204512" y="125298"/>
                  </a:lnTo>
                  <a:lnTo>
                    <a:pt x="4234815" y="121437"/>
                  </a:lnTo>
                  <a:close/>
                </a:path>
                <a:path w="5027295" h="306704">
                  <a:moveTo>
                    <a:pt x="4371975" y="153568"/>
                  </a:moveTo>
                  <a:lnTo>
                    <a:pt x="4346092" y="151612"/>
                  </a:lnTo>
                  <a:lnTo>
                    <a:pt x="4286923" y="155536"/>
                  </a:lnTo>
                  <a:lnTo>
                    <a:pt x="4263771" y="153568"/>
                  </a:lnTo>
                  <a:lnTo>
                    <a:pt x="4263771" y="170967"/>
                  </a:lnTo>
                  <a:lnTo>
                    <a:pt x="4290352" y="166878"/>
                  </a:lnTo>
                  <a:lnTo>
                    <a:pt x="4317860" y="164426"/>
                  </a:lnTo>
                  <a:lnTo>
                    <a:pt x="4345381" y="162648"/>
                  </a:lnTo>
                  <a:lnTo>
                    <a:pt x="4371975" y="160553"/>
                  </a:lnTo>
                  <a:lnTo>
                    <a:pt x="4371975" y="156997"/>
                  </a:lnTo>
                  <a:lnTo>
                    <a:pt x="4367022" y="153568"/>
                  </a:lnTo>
                  <a:lnTo>
                    <a:pt x="4371975" y="153568"/>
                  </a:lnTo>
                  <a:close/>
                </a:path>
                <a:path w="5027295" h="306704">
                  <a:moveTo>
                    <a:pt x="4427982" y="115468"/>
                  </a:moveTo>
                  <a:lnTo>
                    <a:pt x="4416450" y="109956"/>
                  </a:lnTo>
                  <a:lnTo>
                    <a:pt x="4384014" y="110566"/>
                  </a:lnTo>
                  <a:lnTo>
                    <a:pt x="4345089" y="113639"/>
                  </a:lnTo>
                  <a:lnTo>
                    <a:pt x="4314063" y="115468"/>
                  </a:lnTo>
                  <a:lnTo>
                    <a:pt x="4340911" y="119595"/>
                  </a:lnTo>
                  <a:lnTo>
                    <a:pt x="4372876" y="119138"/>
                  </a:lnTo>
                  <a:lnTo>
                    <a:pt x="4403903" y="116852"/>
                  </a:lnTo>
                  <a:lnTo>
                    <a:pt x="4427982" y="115468"/>
                  </a:lnTo>
                  <a:close/>
                </a:path>
                <a:path w="5027295" h="306704">
                  <a:moveTo>
                    <a:pt x="4437507" y="154203"/>
                  </a:moveTo>
                  <a:lnTo>
                    <a:pt x="4430852" y="149148"/>
                  </a:lnTo>
                  <a:lnTo>
                    <a:pt x="4420209" y="148424"/>
                  </a:lnTo>
                  <a:lnTo>
                    <a:pt x="4408690" y="149707"/>
                  </a:lnTo>
                  <a:lnTo>
                    <a:pt x="4399407" y="150647"/>
                  </a:lnTo>
                  <a:lnTo>
                    <a:pt x="4408932" y="157759"/>
                  </a:lnTo>
                  <a:lnTo>
                    <a:pt x="4408932" y="164871"/>
                  </a:lnTo>
                  <a:lnTo>
                    <a:pt x="4418050" y="159715"/>
                  </a:lnTo>
                  <a:lnTo>
                    <a:pt x="4424972" y="158216"/>
                  </a:lnTo>
                  <a:lnTo>
                    <a:pt x="4431017" y="157378"/>
                  </a:lnTo>
                  <a:lnTo>
                    <a:pt x="4437507" y="154203"/>
                  </a:lnTo>
                  <a:close/>
                </a:path>
                <a:path w="5027295" h="306704">
                  <a:moveTo>
                    <a:pt x="4518279" y="147345"/>
                  </a:moveTo>
                  <a:lnTo>
                    <a:pt x="4507192" y="144881"/>
                  </a:lnTo>
                  <a:lnTo>
                    <a:pt x="4485030" y="146392"/>
                  </a:lnTo>
                  <a:lnTo>
                    <a:pt x="4471035" y="143916"/>
                  </a:lnTo>
                  <a:lnTo>
                    <a:pt x="4471035" y="154203"/>
                  </a:lnTo>
                  <a:lnTo>
                    <a:pt x="4483303" y="153733"/>
                  </a:lnTo>
                  <a:lnTo>
                    <a:pt x="4490682" y="152920"/>
                  </a:lnTo>
                  <a:lnTo>
                    <a:pt x="4496105" y="152768"/>
                  </a:lnTo>
                  <a:lnTo>
                    <a:pt x="4502531" y="154203"/>
                  </a:lnTo>
                  <a:lnTo>
                    <a:pt x="4507738" y="154203"/>
                  </a:lnTo>
                  <a:lnTo>
                    <a:pt x="4507738" y="150774"/>
                  </a:lnTo>
                  <a:lnTo>
                    <a:pt x="4502531" y="150774"/>
                  </a:lnTo>
                  <a:lnTo>
                    <a:pt x="4502531" y="147345"/>
                  </a:lnTo>
                  <a:lnTo>
                    <a:pt x="4518279" y="147345"/>
                  </a:lnTo>
                  <a:close/>
                </a:path>
                <a:path w="5027295" h="306704">
                  <a:moveTo>
                    <a:pt x="4571619" y="46380"/>
                  </a:moveTo>
                  <a:lnTo>
                    <a:pt x="4467822" y="48920"/>
                  </a:lnTo>
                  <a:lnTo>
                    <a:pt x="4416107" y="48920"/>
                  </a:lnTo>
                  <a:lnTo>
                    <a:pt x="4210291" y="54000"/>
                  </a:lnTo>
                  <a:lnTo>
                    <a:pt x="4159110" y="56540"/>
                  </a:lnTo>
                  <a:lnTo>
                    <a:pt x="4057040" y="59080"/>
                  </a:lnTo>
                  <a:lnTo>
                    <a:pt x="4006164" y="61620"/>
                  </a:lnTo>
                  <a:lnTo>
                    <a:pt x="3904704" y="64173"/>
                  </a:lnTo>
                  <a:lnTo>
                    <a:pt x="3652697" y="74320"/>
                  </a:lnTo>
                  <a:lnTo>
                    <a:pt x="3602558" y="75590"/>
                  </a:lnTo>
                  <a:lnTo>
                    <a:pt x="3552520" y="78130"/>
                  </a:lnTo>
                  <a:lnTo>
                    <a:pt x="3402914" y="81940"/>
                  </a:lnTo>
                  <a:lnTo>
                    <a:pt x="3353206" y="84480"/>
                  </a:lnTo>
                  <a:lnTo>
                    <a:pt x="3155188" y="89573"/>
                  </a:lnTo>
                  <a:lnTo>
                    <a:pt x="3138538" y="83223"/>
                  </a:lnTo>
                  <a:lnTo>
                    <a:pt x="3118650" y="80670"/>
                  </a:lnTo>
                  <a:lnTo>
                    <a:pt x="3095980" y="80670"/>
                  </a:lnTo>
                  <a:lnTo>
                    <a:pt x="3070987" y="81940"/>
                  </a:lnTo>
                  <a:lnTo>
                    <a:pt x="3085300" y="84480"/>
                  </a:lnTo>
                  <a:lnTo>
                    <a:pt x="3123222" y="84480"/>
                  </a:lnTo>
                  <a:lnTo>
                    <a:pt x="3140329" y="85750"/>
                  </a:lnTo>
                  <a:lnTo>
                    <a:pt x="3094723" y="87020"/>
                  </a:lnTo>
                  <a:lnTo>
                    <a:pt x="3044787" y="89573"/>
                  </a:lnTo>
                  <a:lnTo>
                    <a:pt x="2991523" y="90830"/>
                  </a:lnTo>
                  <a:lnTo>
                    <a:pt x="2935948" y="90830"/>
                  </a:lnTo>
                  <a:lnTo>
                    <a:pt x="2610358" y="98450"/>
                  </a:lnTo>
                  <a:lnTo>
                    <a:pt x="2604008" y="97180"/>
                  </a:lnTo>
                  <a:lnTo>
                    <a:pt x="2609164" y="92100"/>
                  </a:lnTo>
                  <a:lnTo>
                    <a:pt x="2610459" y="90830"/>
                  </a:lnTo>
                  <a:lnTo>
                    <a:pt x="2611742" y="89573"/>
                  </a:lnTo>
                  <a:lnTo>
                    <a:pt x="2605405" y="89573"/>
                  </a:lnTo>
                  <a:lnTo>
                    <a:pt x="2562758" y="90830"/>
                  </a:lnTo>
                  <a:lnTo>
                    <a:pt x="2528011" y="90830"/>
                  </a:lnTo>
                  <a:lnTo>
                    <a:pt x="2496045" y="89573"/>
                  </a:lnTo>
                  <a:lnTo>
                    <a:pt x="2461768" y="89573"/>
                  </a:lnTo>
                  <a:lnTo>
                    <a:pt x="2478328" y="93370"/>
                  </a:lnTo>
                  <a:lnTo>
                    <a:pt x="2497671" y="94640"/>
                  </a:lnTo>
                  <a:lnTo>
                    <a:pt x="2504808" y="94640"/>
                  </a:lnTo>
                  <a:lnTo>
                    <a:pt x="2541016" y="92100"/>
                  </a:lnTo>
                  <a:lnTo>
                    <a:pt x="2518880" y="94640"/>
                  </a:lnTo>
                  <a:lnTo>
                    <a:pt x="2504808" y="94640"/>
                  </a:lnTo>
                  <a:lnTo>
                    <a:pt x="2432418" y="99720"/>
                  </a:lnTo>
                  <a:lnTo>
                    <a:pt x="2378811" y="100990"/>
                  </a:lnTo>
                  <a:lnTo>
                    <a:pt x="2326055" y="100990"/>
                  </a:lnTo>
                  <a:lnTo>
                    <a:pt x="2274405" y="99720"/>
                  </a:lnTo>
                  <a:lnTo>
                    <a:pt x="2224151" y="98450"/>
                  </a:lnTo>
                  <a:lnTo>
                    <a:pt x="2216023" y="94640"/>
                  </a:lnTo>
                  <a:lnTo>
                    <a:pt x="2203716" y="92100"/>
                  </a:lnTo>
                  <a:lnTo>
                    <a:pt x="2183053" y="90830"/>
                  </a:lnTo>
                  <a:lnTo>
                    <a:pt x="2149856" y="92100"/>
                  </a:lnTo>
                  <a:lnTo>
                    <a:pt x="2125091" y="92100"/>
                  </a:lnTo>
                  <a:lnTo>
                    <a:pt x="2120214" y="94640"/>
                  </a:lnTo>
                  <a:lnTo>
                    <a:pt x="2112086" y="98450"/>
                  </a:lnTo>
                  <a:lnTo>
                    <a:pt x="2099310" y="99720"/>
                  </a:lnTo>
                  <a:lnTo>
                    <a:pt x="2080514" y="98450"/>
                  </a:lnTo>
                  <a:lnTo>
                    <a:pt x="2070061" y="92100"/>
                  </a:lnTo>
                  <a:lnTo>
                    <a:pt x="1987867" y="89573"/>
                  </a:lnTo>
                  <a:lnTo>
                    <a:pt x="1946783" y="89573"/>
                  </a:lnTo>
                  <a:lnTo>
                    <a:pt x="1946783" y="92100"/>
                  </a:lnTo>
                  <a:lnTo>
                    <a:pt x="1956689" y="92100"/>
                  </a:lnTo>
                  <a:lnTo>
                    <a:pt x="1956689" y="95923"/>
                  </a:lnTo>
                  <a:lnTo>
                    <a:pt x="1900885" y="98450"/>
                  </a:lnTo>
                  <a:lnTo>
                    <a:pt x="1844624" y="99720"/>
                  </a:lnTo>
                  <a:lnTo>
                    <a:pt x="1787423" y="99720"/>
                  </a:lnTo>
                  <a:lnTo>
                    <a:pt x="1728851" y="98450"/>
                  </a:lnTo>
                  <a:lnTo>
                    <a:pt x="1740141" y="95923"/>
                  </a:lnTo>
                  <a:lnTo>
                    <a:pt x="1772031" y="93370"/>
                  </a:lnTo>
                  <a:lnTo>
                    <a:pt x="1783334" y="92100"/>
                  </a:lnTo>
                  <a:lnTo>
                    <a:pt x="1777085" y="90830"/>
                  </a:lnTo>
                  <a:lnTo>
                    <a:pt x="1764601" y="88290"/>
                  </a:lnTo>
                  <a:lnTo>
                    <a:pt x="1717852" y="90830"/>
                  </a:lnTo>
                  <a:lnTo>
                    <a:pt x="1699133" y="89573"/>
                  </a:lnTo>
                  <a:lnTo>
                    <a:pt x="1702993" y="92100"/>
                  </a:lnTo>
                  <a:lnTo>
                    <a:pt x="1720024" y="93370"/>
                  </a:lnTo>
                  <a:lnTo>
                    <a:pt x="1723898" y="95923"/>
                  </a:lnTo>
                  <a:lnTo>
                    <a:pt x="1703070" y="98450"/>
                  </a:lnTo>
                  <a:lnTo>
                    <a:pt x="1683651" y="99720"/>
                  </a:lnTo>
                  <a:lnTo>
                    <a:pt x="1663293" y="99720"/>
                  </a:lnTo>
                  <a:lnTo>
                    <a:pt x="1639697" y="98450"/>
                  </a:lnTo>
                  <a:lnTo>
                    <a:pt x="1647583" y="92100"/>
                  </a:lnTo>
                  <a:lnTo>
                    <a:pt x="1643405" y="85750"/>
                  </a:lnTo>
                  <a:lnTo>
                    <a:pt x="1641081" y="80670"/>
                  </a:lnTo>
                  <a:lnTo>
                    <a:pt x="1654556" y="79400"/>
                  </a:lnTo>
                  <a:lnTo>
                    <a:pt x="1633270" y="76873"/>
                  </a:lnTo>
                  <a:lnTo>
                    <a:pt x="1614309" y="76873"/>
                  </a:lnTo>
                  <a:lnTo>
                    <a:pt x="1598129" y="80670"/>
                  </a:lnTo>
                  <a:lnTo>
                    <a:pt x="1585214" y="89573"/>
                  </a:lnTo>
                  <a:lnTo>
                    <a:pt x="1591475" y="92100"/>
                  </a:lnTo>
                  <a:lnTo>
                    <a:pt x="1601927" y="93370"/>
                  </a:lnTo>
                  <a:lnTo>
                    <a:pt x="1615160" y="93370"/>
                  </a:lnTo>
                  <a:lnTo>
                    <a:pt x="1629791" y="92100"/>
                  </a:lnTo>
                  <a:lnTo>
                    <a:pt x="1595348" y="97180"/>
                  </a:lnTo>
                  <a:lnTo>
                    <a:pt x="1558582" y="98450"/>
                  </a:lnTo>
                  <a:lnTo>
                    <a:pt x="1519034" y="98450"/>
                  </a:lnTo>
                  <a:lnTo>
                    <a:pt x="1476248" y="95923"/>
                  </a:lnTo>
                  <a:lnTo>
                    <a:pt x="1483207" y="90830"/>
                  </a:lnTo>
                  <a:lnTo>
                    <a:pt x="1494815" y="89573"/>
                  </a:lnTo>
                  <a:lnTo>
                    <a:pt x="1520825" y="89573"/>
                  </a:lnTo>
                  <a:lnTo>
                    <a:pt x="1492961" y="85750"/>
                  </a:lnTo>
                  <a:lnTo>
                    <a:pt x="1461389" y="84480"/>
                  </a:lnTo>
                  <a:lnTo>
                    <a:pt x="1426095" y="85750"/>
                  </a:lnTo>
                  <a:lnTo>
                    <a:pt x="1387094" y="85750"/>
                  </a:lnTo>
                  <a:lnTo>
                    <a:pt x="1387005" y="83223"/>
                  </a:lnTo>
                  <a:lnTo>
                    <a:pt x="1390180" y="80670"/>
                  </a:lnTo>
                  <a:lnTo>
                    <a:pt x="1390573" y="76873"/>
                  </a:lnTo>
                  <a:lnTo>
                    <a:pt x="1382141" y="73050"/>
                  </a:lnTo>
                  <a:lnTo>
                    <a:pt x="1330693" y="70523"/>
                  </a:lnTo>
                  <a:lnTo>
                    <a:pt x="1175931" y="66700"/>
                  </a:lnTo>
                  <a:lnTo>
                    <a:pt x="1164209" y="66700"/>
                  </a:lnTo>
                  <a:lnTo>
                    <a:pt x="1164209" y="127673"/>
                  </a:lnTo>
                  <a:lnTo>
                    <a:pt x="1164209" y="137820"/>
                  </a:lnTo>
                  <a:lnTo>
                    <a:pt x="1133716" y="140373"/>
                  </a:lnTo>
                  <a:lnTo>
                    <a:pt x="1102296" y="137820"/>
                  </a:lnTo>
                  <a:lnTo>
                    <a:pt x="1070864" y="134023"/>
                  </a:lnTo>
                  <a:lnTo>
                    <a:pt x="1040384" y="127673"/>
                  </a:lnTo>
                  <a:lnTo>
                    <a:pt x="1075055" y="126390"/>
                  </a:lnTo>
                  <a:lnTo>
                    <a:pt x="1135100" y="128930"/>
                  </a:lnTo>
                  <a:lnTo>
                    <a:pt x="1164209" y="127673"/>
                  </a:lnTo>
                  <a:lnTo>
                    <a:pt x="1164209" y="66700"/>
                  </a:lnTo>
                  <a:lnTo>
                    <a:pt x="1020775" y="66700"/>
                  </a:lnTo>
                  <a:lnTo>
                    <a:pt x="814019" y="71780"/>
                  </a:lnTo>
                  <a:lnTo>
                    <a:pt x="762457" y="74320"/>
                  </a:lnTo>
                  <a:lnTo>
                    <a:pt x="710958" y="75590"/>
                  </a:lnTo>
                  <a:lnTo>
                    <a:pt x="303593" y="95923"/>
                  </a:lnTo>
                  <a:lnTo>
                    <a:pt x="253466" y="97180"/>
                  </a:lnTo>
                  <a:lnTo>
                    <a:pt x="153924" y="102273"/>
                  </a:lnTo>
                  <a:lnTo>
                    <a:pt x="155854" y="108623"/>
                  </a:lnTo>
                  <a:lnTo>
                    <a:pt x="188595" y="108623"/>
                  </a:lnTo>
                  <a:lnTo>
                    <a:pt x="186969" y="111150"/>
                  </a:lnTo>
                  <a:lnTo>
                    <a:pt x="179298" y="111150"/>
                  </a:lnTo>
                  <a:lnTo>
                    <a:pt x="172567" y="112420"/>
                  </a:lnTo>
                  <a:lnTo>
                    <a:pt x="173736" y="118770"/>
                  </a:lnTo>
                  <a:lnTo>
                    <a:pt x="190906" y="117500"/>
                  </a:lnTo>
                  <a:lnTo>
                    <a:pt x="207162" y="114973"/>
                  </a:lnTo>
                  <a:lnTo>
                    <a:pt x="225272" y="112420"/>
                  </a:lnTo>
                  <a:lnTo>
                    <a:pt x="248031" y="112420"/>
                  </a:lnTo>
                  <a:lnTo>
                    <a:pt x="234784" y="121323"/>
                  </a:lnTo>
                  <a:lnTo>
                    <a:pt x="209016" y="125120"/>
                  </a:lnTo>
                  <a:lnTo>
                    <a:pt x="180467" y="125120"/>
                  </a:lnTo>
                  <a:lnTo>
                    <a:pt x="158877" y="127673"/>
                  </a:lnTo>
                  <a:lnTo>
                    <a:pt x="153924" y="125120"/>
                  </a:lnTo>
                  <a:lnTo>
                    <a:pt x="158877" y="121323"/>
                  </a:lnTo>
                  <a:lnTo>
                    <a:pt x="163830" y="121323"/>
                  </a:lnTo>
                  <a:lnTo>
                    <a:pt x="148424" y="120040"/>
                  </a:lnTo>
                  <a:lnTo>
                    <a:pt x="129768" y="121323"/>
                  </a:lnTo>
                  <a:lnTo>
                    <a:pt x="115760" y="125120"/>
                  </a:lnTo>
                  <a:lnTo>
                    <a:pt x="114300" y="135280"/>
                  </a:lnTo>
                  <a:lnTo>
                    <a:pt x="86588" y="136550"/>
                  </a:lnTo>
                  <a:lnTo>
                    <a:pt x="63525" y="136550"/>
                  </a:lnTo>
                  <a:lnTo>
                    <a:pt x="46037" y="139090"/>
                  </a:lnTo>
                  <a:lnTo>
                    <a:pt x="35052" y="147980"/>
                  </a:lnTo>
                  <a:lnTo>
                    <a:pt x="42938" y="155600"/>
                  </a:lnTo>
                  <a:lnTo>
                    <a:pt x="57340" y="159423"/>
                  </a:lnTo>
                  <a:lnTo>
                    <a:pt x="94488" y="164490"/>
                  </a:lnTo>
                  <a:lnTo>
                    <a:pt x="74510" y="169570"/>
                  </a:lnTo>
                  <a:lnTo>
                    <a:pt x="49911" y="172123"/>
                  </a:lnTo>
                  <a:lnTo>
                    <a:pt x="29006" y="177190"/>
                  </a:lnTo>
                  <a:lnTo>
                    <a:pt x="20193" y="187350"/>
                  </a:lnTo>
                  <a:lnTo>
                    <a:pt x="31635" y="184823"/>
                  </a:lnTo>
                  <a:lnTo>
                    <a:pt x="30099" y="194970"/>
                  </a:lnTo>
                  <a:lnTo>
                    <a:pt x="28549" y="208940"/>
                  </a:lnTo>
                  <a:lnTo>
                    <a:pt x="40005" y="219100"/>
                  </a:lnTo>
                  <a:lnTo>
                    <a:pt x="141605" y="217830"/>
                  </a:lnTo>
                  <a:lnTo>
                    <a:pt x="193446" y="217830"/>
                  </a:lnTo>
                  <a:lnTo>
                    <a:pt x="245719" y="216573"/>
                  </a:lnTo>
                  <a:lnTo>
                    <a:pt x="298170" y="216573"/>
                  </a:lnTo>
                  <a:lnTo>
                    <a:pt x="350608" y="215290"/>
                  </a:lnTo>
                  <a:lnTo>
                    <a:pt x="454545" y="215290"/>
                  </a:lnTo>
                  <a:lnTo>
                    <a:pt x="505625" y="214020"/>
                  </a:lnTo>
                  <a:lnTo>
                    <a:pt x="604888" y="214020"/>
                  </a:lnTo>
                  <a:lnTo>
                    <a:pt x="652640" y="212750"/>
                  </a:lnTo>
                  <a:lnTo>
                    <a:pt x="723519" y="212750"/>
                  </a:lnTo>
                  <a:lnTo>
                    <a:pt x="735901" y="215938"/>
                  </a:lnTo>
                  <a:lnTo>
                    <a:pt x="733425" y="212750"/>
                  </a:lnTo>
                  <a:lnTo>
                    <a:pt x="743331" y="212750"/>
                  </a:lnTo>
                  <a:lnTo>
                    <a:pt x="740016" y="216992"/>
                  </a:lnTo>
                  <a:lnTo>
                    <a:pt x="743305" y="217830"/>
                  </a:lnTo>
                  <a:lnTo>
                    <a:pt x="777938" y="212750"/>
                  </a:lnTo>
                  <a:lnTo>
                    <a:pt x="812558" y="210223"/>
                  </a:lnTo>
                  <a:lnTo>
                    <a:pt x="832358" y="219100"/>
                  </a:lnTo>
                  <a:lnTo>
                    <a:pt x="969784" y="215290"/>
                  </a:lnTo>
                  <a:lnTo>
                    <a:pt x="1178941" y="215290"/>
                  </a:lnTo>
                  <a:lnTo>
                    <a:pt x="1233805" y="216573"/>
                  </a:lnTo>
                  <a:lnTo>
                    <a:pt x="1344447" y="217830"/>
                  </a:lnTo>
                  <a:lnTo>
                    <a:pt x="1399616" y="219100"/>
                  </a:lnTo>
                  <a:lnTo>
                    <a:pt x="1612061" y="219100"/>
                  </a:lnTo>
                  <a:lnTo>
                    <a:pt x="1709039" y="216573"/>
                  </a:lnTo>
                  <a:lnTo>
                    <a:pt x="1715376" y="215290"/>
                  </a:lnTo>
                  <a:lnTo>
                    <a:pt x="1718945" y="216573"/>
                  </a:lnTo>
                  <a:lnTo>
                    <a:pt x="1718779" y="219100"/>
                  </a:lnTo>
                  <a:lnTo>
                    <a:pt x="2074214" y="219100"/>
                  </a:lnTo>
                  <a:lnTo>
                    <a:pt x="2126500" y="217830"/>
                  </a:lnTo>
                  <a:lnTo>
                    <a:pt x="2230971" y="217830"/>
                  </a:lnTo>
                  <a:lnTo>
                    <a:pt x="2437384" y="215290"/>
                  </a:lnTo>
                  <a:lnTo>
                    <a:pt x="2538171" y="215290"/>
                  </a:lnTo>
                  <a:lnTo>
                    <a:pt x="2684653" y="212750"/>
                  </a:lnTo>
                  <a:lnTo>
                    <a:pt x="2995612" y="212750"/>
                  </a:lnTo>
                  <a:lnTo>
                    <a:pt x="3100540" y="210223"/>
                  </a:lnTo>
                  <a:lnTo>
                    <a:pt x="3151098" y="208940"/>
                  </a:lnTo>
                  <a:lnTo>
                    <a:pt x="3199765" y="206400"/>
                  </a:lnTo>
                  <a:lnTo>
                    <a:pt x="3252381" y="198780"/>
                  </a:lnTo>
                  <a:lnTo>
                    <a:pt x="3270110" y="197523"/>
                  </a:lnTo>
                  <a:lnTo>
                    <a:pt x="3279013" y="203873"/>
                  </a:lnTo>
                  <a:lnTo>
                    <a:pt x="3333750" y="200050"/>
                  </a:lnTo>
                  <a:lnTo>
                    <a:pt x="3386734" y="197523"/>
                  </a:lnTo>
                  <a:lnTo>
                    <a:pt x="3438271" y="196240"/>
                  </a:lnTo>
                  <a:lnTo>
                    <a:pt x="3488677" y="193700"/>
                  </a:lnTo>
                  <a:lnTo>
                    <a:pt x="3587318" y="191173"/>
                  </a:lnTo>
                  <a:lnTo>
                    <a:pt x="3685121" y="187350"/>
                  </a:lnTo>
                  <a:lnTo>
                    <a:pt x="3784549" y="184823"/>
                  </a:lnTo>
                  <a:lnTo>
                    <a:pt x="3835654" y="182270"/>
                  </a:lnTo>
                  <a:lnTo>
                    <a:pt x="3888105" y="181000"/>
                  </a:lnTo>
                  <a:lnTo>
                    <a:pt x="3888105" y="177876"/>
                  </a:lnTo>
                  <a:lnTo>
                    <a:pt x="3886606" y="177774"/>
                  </a:lnTo>
                  <a:lnTo>
                    <a:pt x="3878199" y="181000"/>
                  </a:lnTo>
                  <a:lnTo>
                    <a:pt x="3878199" y="177190"/>
                  </a:lnTo>
                  <a:lnTo>
                    <a:pt x="3886606" y="177774"/>
                  </a:lnTo>
                  <a:lnTo>
                    <a:pt x="3888105" y="177190"/>
                  </a:lnTo>
                  <a:lnTo>
                    <a:pt x="3888105" y="177876"/>
                  </a:lnTo>
                  <a:lnTo>
                    <a:pt x="3934180" y="181000"/>
                  </a:lnTo>
                  <a:lnTo>
                    <a:pt x="3976624" y="179730"/>
                  </a:lnTo>
                  <a:lnTo>
                    <a:pt x="4013352" y="177190"/>
                  </a:lnTo>
                  <a:lnTo>
                    <a:pt x="4052227" y="174650"/>
                  </a:lnTo>
                  <a:lnTo>
                    <a:pt x="4101084" y="174650"/>
                  </a:lnTo>
                  <a:lnTo>
                    <a:pt x="4099458" y="169570"/>
                  </a:lnTo>
                  <a:lnTo>
                    <a:pt x="4091787" y="169570"/>
                  </a:lnTo>
                  <a:lnTo>
                    <a:pt x="4085056" y="168300"/>
                  </a:lnTo>
                  <a:lnTo>
                    <a:pt x="4086225" y="164490"/>
                  </a:lnTo>
                  <a:lnTo>
                    <a:pt x="4026776" y="165773"/>
                  </a:lnTo>
                  <a:lnTo>
                    <a:pt x="3968953" y="168300"/>
                  </a:lnTo>
                  <a:lnTo>
                    <a:pt x="3912616" y="169570"/>
                  </a:lnTo>
                  <a:lnTo>
                    <a:pt x="3857612" y="172123"/>
                  </a:lnTo>
                  <a:lnTo>
                    <a:pt x="3803827" y="173380"/>
                  </a:lnTo>
                  <a:lnTo>
                    <a:pt x="3751122" y="175920"/>
                  </a:lnTo>
                  <a:lnTo>
                    <a:pt x="3548469" y="182270"/>
                  </a:lnTo>
                  <a:lnTo>
                    <a:pt x="3499167" y="184823"/>
                  </a:lnTo>
                  <a:lnTo>
                    <a:pt x="3450158" y="186080"/>
                  </a:lnTo>
                  <a:lnTo>
                    <a:pt x="3401301" y="188620"/>
                  </a:lnTo>
                  <a:lnTo>
                    <a:pt x="3104108" y="196240"/>
                  </a:lnTo>
                  <a:lnTo>
                    <a:pt x="3053524" y="196240"/>
                  </a:lnTo>
                  <a:lnTo>
                    <a:pt x="2951886" y="198780"/>
                  </a:lnTo>
                  <a:lnTo>
                    <a:pt x="2900857" y="198780"/>
                  </a:lnTo>
                  <a:lnTo>
                    <a:pt x="2849727" y="200050"/>
                  </a:lnTo>
                  <a:lnTo>
                    <a:pt x="2798508" y="200050"/>
                  </a:lnTo>
                  <a:lnTo>
                    <a:pt x="2747213" y="201320"/>
                  </a:lnTo>
                  <a:lnTo>
                    <a:pt x="2695867" y="201320"/>
                  </a:lnTo>
                  <a:lnTo>
                    <a:pt x="2644470" y="202590"/>
                  </a:lnTo>
                  <a:lnTo>
                    <a:pt x="2490254" y="202590"/>
                  </a:lnTo>
                  <a:lnTo>
                    <a:pt x="2438895" y="203873"/>
                  </a:lnTo>
                  <a:lnTo>
                    <a:pt x="2031390" y="203873"/>
                  </a:lnTo>
                  <a:lnTo>
                    <a:pt x="1981149" y="202590"/>
                  </a:lnTo>
                  <a:lnTo>
                    <a:pt x="1831759" y="202590"/>
                  </a:lnTo>
                  <a:lnTo>
                    <a:pt x="1782483" y="201320"/>
                  </a:lnTo>
                  <a:lnTo>
                    <a:pt x="1733486" y="201320"/>
                  </a:lnTo>
                  <a:lnTo>
                    <a:pt x="1684794" y="200050"/>
                  </a:lnTo>
                  <a:lnTo>
                    <a:pt x="1636420" y="200050"/>
                  </a:lnTo>
                  <a:lnTo>
                    <a:pt x="1588389" y="198780"/>
                  </a:lnTo>
                  <a:lnTo>
                    <a:pt x="1540725" y="198780"/>
                  </a:lnTo>
                  <a:lnTo>
                    <a:pt x="1446530" y="196240"/>
                  </a:lnTo>
                  <a:lnTo>
                    <a:pt x="1436624" y="196240"/>
                  </a:lnTo>
                  <a:lnTo>
                    <a:pt x="1436624" y="189890"/>
                  </a:lnTo>
                  <a:lnTo>
                    <a:pt x="1381315" y="189890"/>
                  </a:lnTo>
                  <a:lnTo>
                    <a:pt x="1330667" y="188620"/>
                  </a:lnTo>
                  <a:lnTo>
                    <a:pt x="1279906" y="188620"/>
                  </a:lnTo>
                  <a:lnTo>
                    <a:pt x="1229207" y="186080"/>
                  </a:lnTo>
                  <a:lnTo>
                    <a:pt x="1030478" y="181000"/>
                  </a:lnTo>
                  <a:lnTo>
                    <a:pt x="1081303" y="179730"/>
                  </a:lnTo>
                  <a:lnTo>
                    <a:pt x="1131354" y="179730"/>
                  </a:lnTo>
                  <a:lnTo>
                    <a:pt x="1180731" y="178473"/>
                  </a:lnTo>
                  <a:lnTo>
                    <a:pt x="1229537" y="178473"/>
                  </a:lnTo>
                  <a:lnTo>
                    <a:pt x="1277886" y="179730"/>
                  </a:lnTo>
                  <a:lnTo>
                    <a:pt x="1373632" y="179730"/>
                  </a:lnTo>
                  <a:lnTo>
                    <a:pt x="1421244" y="181000"/>
                  </a:lnTo>
                  <a:lnTo>
                    <a:pt x="1468831" y="181000"/>
                  </a:lnTo>
                  <a:lnTo>
                    <a:pt x="1564335" y="182270"/>
                  </a:lnTo>
                  <a:lnTo>
                    <a:pt x="1661007" y="184823"/>
                  </a:lnTo>
                  <a:lnTo>
                    <a:pt x="1966709" y="184823"/>
                  </a:lnTo>
                  <a:lnTo>
                    <a:pt x="2021078" y="183540"/>
                  </a:lnTo>
                  <a:lnTo>
                    <a:pt x="1991741" y="179730"/>
                  </a:lnTo>
                  <a:lnTo>
                    <a:pt x="1914499" y="179730"/>
                  </a:lnTo>
                  <a:lnTo>
                    <a:pt x="1882394" y="177190"/>
                  </a:lnTo>
                  <a:lnTo>
                    <a:pt x="1888578" y="172123"/>
                  </a:lnTo>
                  <a:lnTo>
                    <a:pt x="1898484" y="170840"/>
                  </a:lnTo>
                  <a:lnTo>
                    <a:pt x="1910245" y="170840"/>
                  </a:lnTo>
                  <a:lnTo>
                    <a:pt x="1922018" y="167030"/>
                  </a:lnTo>
                  <a:lnTo>
                    <a:pt x="1910562" y="164490"/>
                  </a:lnTo>
                  <a:lnTo>
                    <a:pt x="1893531" y="164490"/>
                  </a:lnTo>
                  <a:lnTo>
                    <a:pt x="1874647" y="167030"/>
                  </a:lnTo>
                  <a:lnTo>
                    <a:pt x="1857629" y="167030"/>
                  </a:lnTo>
                  <a:lnTo>
                    <a:pt x="1857629" y="181000"/>
                  </a:lnTo>
                  <a:lnTo>
                    <a:pt x="1830920" y="178473"/>
                  </a:lnTo>
                  <a:lnTo>
                    <a:pt x="1803755" y="177190"/>
                  </a:lnTo>
                  <a:lnTo>
                    <a:pt x="1777517" y="174650"/>
                  </a:lnTo>
                  <a:lnTo>
                    <a:pt x="1753616" y="170840"/>
                  </a:lnTo>
                  <a:lnTo>
                    <a:pt x="1744319" y="170840"/>
                  </a:lnTo>
                  <a:lnTo>
                    <a:pt x="1742465" y="174650"/>
                  </a:lnTo>
                  <a:lnTo>
                    <a:pt x="1742465" y="178473"/>
                  </a:lnTo>
                  <a:lnTo>
                    <a:pt x="1738757" y="181000"/>
                  </a:lnTo>
                  <a:lnTo>
                    <a:pt x="1688896" y="178473"/>
                  </a:lnTo>
                  <a:lnTo>
                    <a:pt x="1637665" y="178473"/>
                  </a:lnTo>
                  <a:lnTo>
                    <a:pt x="1585493" y="177190"/>
                  </a:lnTo>
                  <a:lnTo>
                    <a:pt x="1479956" y="177190"/>
                  </a:lnTo>
                  <a:lnTo>
                    <a:pt x="1427784" y="175920"/>
                  </a:lnTo>
                  <a:lnTo>
                    <a:pt x="1324914" y="173380"/>
                  </a:lnTo>
                  <a:lnTo>
                    <a:pt x="1292148" y="170840"/>
                  </a:lnTo>
                  <a:lnTo>
                    <a:pt x="1275778" y="169570"/>
                  </a:lnTo>
                  <a:lnTo>
                    <a:pt x="1228598" y="164490"/>
                  </a:lnTo>
                  <a:lnTo>
                    <a:pt x="1188453" y="169570"/>
                  </a:lnTo>
                  <a:lnTo>
                    <a:pt x="1136904" y="170840"/>
                  </a:lnTo>
                  <a:lnTo>
                    <a:pt x="1020483" y="168300"/>
                  </a:lnTo>
                  <a:lnTo>
                    <a:pt x="966089" y="170840"/>
                  </a:lnTo>
                  <a:lnTo>
                    <a:pt x="901700" y="170840"/>
                  </a:lnTo>
                  <a:lnTo>
                    <a:pt x="901700" y="183540"/>
                  </a:lnTo>
                  <a:lnTo>
                    <a:pt x="851547" y="186080"/>
                  </a:lnTo>
                  <a:lnTo>
                    <a:pt x="828560" y="184823"/>
                  </a:lnTo>
                  <a:lnTo>
                    <a:pt x="812546" y="181000"/>
                  </a:lnTo>
                  <a:lnTo>
                    <a:pt x="824725" y="179730"/>
                  </a:lnTo>
                  <a:lnTo>
                    <a:pt x="862685" y="175920"/>
                  </a:lnTo>
                  <a:lnTo>
                    <a:pt x="885672" y="177190"/>
                  </a:lnTo>
                  <a:lnTo>
                    <a:pt x="901700" y="183540"/>
                  </a:lnTo>
                  <a:lnTo>
                    <a:pt x="901700" y="170840"/>
                  </a:lnTo>
                  <a:lnTo>
                    <a:pt x="860005" y="170840"/>
                  </a:lnTo>
                  <a:lnTo>
                    <a:pt x="807593" y="168389"/>
                  </a:lnTo>
                  <a:lnTo>
                    <a:pt x="807593" y="183540"/>
                  </a:lnTo>
                  <a:lnTo>
                    <a:pt x="737730" y="186080"/>
                  </a:lnTo>
                  <a:lnTo>
                    <a:pt x="705319" y="184823"/>
                  </a:lnTo>
                  <a:lnTo>
                    <a:pt x="678942" y="181000"/>
                  </a:lnTo>
                  <a:lnTo>
                    <a:pt x="719950" y="179730"/>
                  </a:lnTo>
                  <a:lnTo>
                    <a:pt x="750735" y="179730"/>
                  </a:lnTo>
                  <a:lnTo>
                    <a:pt x="777786" y="181000"/>
                  </a:lnTo>
                  <a:lnTo>
                    <a:pt x="807593" y="183540"/>
                  </a:lnTo>
                  <a:lnTo>
                    <a:pt x="807593" y="168389"/>
                  </a:lnTo>
                  <a:lnTo>
                    <a:pt x="805891" y="168300"/>
                  </a:lnTo>
                  <a:lnTo>
                    <a:pt x="702437" y="163220"/>
                  </a:lnTo>
                  <a:lnTo>
                    <a:pt x="614553" y="160680"/>
                  </a:lnTo>
                  <a:lnTo>
                    <a:pt x="610527" y="161950"/>
                  </a:lnTo>
                  <a:lnTo>
                    <a:pt x="600925" y="164490"/>
                  </a:lnTo>
                  <a:lnTo>
                    <a:pt x="589470" y="167030"/>
                  </a:lnTo>
                  <a:lnTo>
                    <a:pt x="579882" y="167030"/>
                  </a:lnTo>
                  <a:lnTo>
                    <a:pt x="545820" y="168300"/>
                  </a:lnTo>
                  <a:lnTo>
                    <a:pt x="511771" y="167030"/>
                  </a:lnTo>
                  <a:lnTo>
                    <a:pt x="479577" y="163220"/>
                  </a:lnTo>
                  <a:lnTo>
                    <a:pt x="451104" y="160680"/>
                  </a:lnTo>
                  <a:lnTo>
                    <a:pt x="500926" y="156870"/>
                  </a:lnTo>
                  <a:lnTo>
                    <a:pt x="552310" y="154330"/>
                  </a:lnTo>
                  <a:lnTo>
                    <a:pt x="713016" y="150520"/>
                  </a:lnTo>
                  <a:lnTo>
                    <a:pt x="767829" y="150520"/>
                  </a:lnTo>
                  <a:lnTo>
                    <a:pt x="822782" y="149250"/>
                  </a:lnTo>
                  <a:lnTo>
                    <a:pt x="877582" y="149250"/>
                  </a:lnTo>
                  <a:lnTo>
                    <a:pt x="985659" y="150520"/>
                  </a:lnTo>
                  <a:lnTo>
                    <a:pt x="1038339" y="150520"/>
                  </a:lnTo>
                  <a:lnTo>
                    <a:pt x="1089761" y="149250"/>
                  </a:lnTo>
                  <a:lnTo>
                    <a:pt x="1139609" y="149250"/>
                  </a:lnTo>
                  <a:lnTo>
                    <a:pt x="1233500" y="146723"/>
                  </a:lnTo>
                  <a:lnTo>
                    <a:pt x="1317752" y="141630"/>
                  </a:lnTo>
                  <a:lnTo>
                    <a:pt x="1280439" y="141630"/>
                  </a:lnTo>
                  <a:lnTo>
                    <a:pt x="1249641" y="140373"/>
                  </a:lnTo>
                  <a:lnTo>
                    <a:pt x="1224407" y="137820"/>
                  </a:lnTo>
                  <a:lnTo>
                    <a:pt x="1203833" y="131470"/>
                  </a:lnTo>
                  <a:lnTo>
                    <a:pt x="1250111" y="132740"/>
                  </a:lnTo>
                  <a:lnTo>
                    <a:pt x="1269072" y="131470"/>
                  </a:lnTo>
                  <a:lnTo>
                    <a:pt x="1288034" y="130200"/>
                  </a:lnTo>
                  <a:lnTo>
                    <a:pt x="1318260" y="127673"/>
                  </a:lnTo>
                  <a:lnTo>
                    <a:pt x="1333373" y="126390"/>
                  </a:lnTo>
                  <a:lnTo>
                    <a:pt x="1401953" y="127673"/>
                  </a:lnTo>
                  <a:lnTo>
                    <a:pt x="1407439" y="134023"/>
                  </a:lnTo>
                  <a:lnTo>
                    <a:pt x="1401330" y="139090"/>
                  </a:lnTo>
                  <a:lnTo>
                    <a:pt x="1394282" y="144170"/>
                  </a:lnTo>
                  <a:lnTo>
                    <a:pt x="1397000" y="147980"/>
                  </a:lnTo>
                  <a:lnTo>
                    <a:pt x="1439329" y="147980"/>
                  </a:lnTo>
                  <a:lnTo>
                    <a:pt x="1520278" y="150520"/>
                  </a:lnTo>
                  <a:lnTo>
                    <a:pt x="1565402" y="147980"/>
                  </a:lnTo>
                  <a:lnTo>
                    <a:pt x="1510296" y="140373"/>
                  </a:lnTo>
                  <a:lnTo>
                    <a:pt x="1451483" y="137820"/>
                  </a:lnTo>
                  <a:lnTo>
                    <a:pt x="1452562" y="135280"/>
                  </a:lnTo>
                  <a:lnTo>
                    <a:pt x="1476248" y="135280"/>
                  </a:lnTo>
                  <a:lnTo>
                    <a:pt x="1459560" y="128930"/>
                  </a:lnTo>
                  <a:lnTo>
                    <a:pt x="1480680" y="126390"/>
                  </a:lnTo>
                  <a:lnTo>
                    <a:pt x="1521536" y="126390"/>
                  </a:lnTo>
                  <a:lnTo>
                    <a:pt x="1564043" y="127673"/>
                  </a:lnTo>
                  <a:lnTo>
                    <a:pt x="1604860" y="127673"/>
                  </a:lnTo>
                  <a:lnTo>
                    <a:pt x="1611757" y="126390"/>
                  </a:lnTo>
                  <a:lnTo>
                    <a:pt x="1618640" y="125120"/>
                  </a:lnTo>
                  <a:lnTo>
                    <a:pt x="1630553" y="122580"/>
                  </a:lnTo>
                  <a:lnTo>
                    <a:pt x="1639697" y="121323"/>
                  </a:lnTo>
                  <a:lnTo>
                    <a:pt x="1744319" y="118770"/>
                  </a:lnTo>
                  <a:lnTo>
                    <a:pt x="1852676" y="121323"/>
                  </a:lnTo>
                  <a:lnTo>
                    <a:pt x="1853907" y="118770"/>
                  </a:lnTo>
                  <a:lnTo>
                    <a:pt x="1855152" y="116230"/>
                  </a:lnTo>
                  <a:lnTo>
                    <a:pt x="1861337" y="112420"/>
                  </a:lnTo>
                  <a:lnTo>
                    <a:pt x="1877441" y="108623"/>
                  </a:lnTo>
                  <a:lnTo>
                    <a:pt x="1891525" y="109880"/>
                  </a:lnTo>
                  <a:lnTo>
                    <a:pt x="1917827" y="114973"/>
                  </a:lnTo>
                  <a:lnTo>
                    <a:pt x="1931924" y="118770"/>
                  </a:lnTo>
                  <a:lnTo>
                    <a:pt x="1980247" y="116230"/>
                  </a:lnTo>
                  <a:lnTo>
                    <a:pt x="2285377" y="108623"/>
                  </a:lnTo>
                  <a:lnTo>
                    <a:pt x="2489720" y="108623"/>
                  </a:lnTo>
                  <a:lnTo>
                    <a:pt x="2635123" y="112420"/>
                  </a:lnTo>
                  <a:lnTo>
                    <a:pt x="2635123" y="108623"/>
                  </a:lnTo>
                  <a:lnTo>
                    <a:pt x="2630170" y="108623"/>
                  </a:lnTo>
                  <a:lnTo>
                    <a:pt x="2635123" y="104800"/>
                  </a:lnTo>
                  <a:lnTo>
                    <a:pt x="2728785" y="104800"/>
                  </a:lnTo>
                  <a:lnTo>
                    <a:pt x="2825051" y="102273"/>
                  </a:lnTo>
                  <a:lnTo>
                    <a:pt x="2874048" y="102273"/>
                  </a:lnTo>
                  <a:lnTo>
                    <a:pt x="2923844" y="100990"/>
                  </a:lnTo>
                  <a:lnTo>
                    <a:pt x="2973641" y="99720"/>
                  </a:lnTo>
                  <a:lnTo>
                    <a:pt x="3024136" y="99720"/>
                  </a:lnTo>
                  <a:lnTo>
                    <a:pt x="3075609" y="98450"/>
                  </a:lnTo>
                  <a:lnTo>
                    <a:pt x="3440722" y="89573"/>
                  </a:lnTo>
                  <a:lnTo>
                    <a:pt x="3493389" y="88290"/>
                  </a:lnTo>
                  <a:lnTo>
                    <a:pt x="3546487" y="85750"/>
                  </a:lnTo>
                  <a:lnTo>
                    <a:pt x="3652824" y="83223"/>
                  </a:lnTo>
                  <a:lnTo>
                    <a:pt x="3705987" y="80670"/>
                  </a:lnTo>
                  <a:lnTo>
                    <a:pt x="3812121" y="78130"/>
                  </a:lnTo>
                  <a:lnTo>
                    <a:pt x="3865016" y="75590"/>
                  </a:lnTo>
                  <a:lnTo>
                    <a:pt x="3917746" y="74320"/>
                  </a:lnTo>
                  <a:lnTo>
                    <a:pt x="3970274" y="71780"/>
                  </a:lnTo>
                  <a:lnTo>
                    <a:pt x="4022560" y="70523"/>
                  </a:lnTo>
                  <a:lnTo>
                    <a:pt x="4074579" y="67970"/>
                  </a:lnTo>
                  <a:lnTo>
                    <a:pt x="4126293" y="66700"/>
                  </a:lnTo>
                  <a:lnTo>
                    <a:pt x="4228630" y="61620"/>
                  </a:lnTo>
                  <a:lnTo>
                    <a:pt x="4279189" y="60350"/>
                  </a:lnTo>
                  <a:lnTo>
                    <a:pt x="4378884" y="55270"/>
                  </a:lnTo>
                  <a:lnTo>
                    <a:pt x="4427956" y="54000"/>
                  </a:lnTo>
                  <a:lnTo>
                    <a:pt x="4571619" y="46380"/>
                  </a:lnTo>
                  <a:close/>
                </a:path>
                <a:path w="5027295" h="306704">
                  <a:moveTo>
                    <a:pt x="4844415" y="135026"/>
                  </a:moveTo>
                  <a:lnTo>
                    <a:pt x="4814011" y="132651"/>
                  </a:lnTo>
                  <a:lnTo>
                    <a:pt x="4783175" y="133743"/>
                  </a:lnTo>
                  <a:lnTo>
                    <a:pt x="4753267" y="135483"/>
                  </a:lnTo>
                  <a:lnTo>
                    <a:pt x="4725670" y="135026"/>
                  </a:lnTo>
                  <a:lnTo>
                    <a:pt x="4720717" y="138328"/>
                  </a:lnTo>
                  <a:lnTo>
                    <a:pt x="4725670" y="141757"/>
                  </a:lnTo>
                  <a:lnTo>
                    <a:pt x="4730623" y="145059"/>
                  </a:lnTo>
                  <a:lnTo>
                    <a:pt x="4715294" y="141757"/>
                  </a:lnTo>
                  <a:lnTo>
                    <a:pt x="4708347" y="141300"/>
                  </a:lnTo>
                  <a:lnTo>
                    <a:pt x="4701413" y="142722"/>
                  </a:lnTo>
                  <a:lnTo>
                    <a:pt x="4686173" y="145059"/>
                  </a:lnTo>
                  <a:lnTo>
                    <a:pt x="4669294" y="139382"/>
                  </a:lnTo>
                  <a:lnTo>
                    <a:pt x="4632934" y="140017"/>
                  </a:lnTo>
                  <a:lnTo>
                    <a:pt x="4587316" y="143167"/>
                  </a:lnTo>
                  <a:lnTo>
                    <a:pt x="4542663" y="145059"/>
                  </a:lnTo>
                  <a:lnTo>
                    <a:pt x="4585513" y="154597"/>
                  </a:lnTo>
                  <a:lnTo>
                    <a:pt x="4640402" y="158483"/>
                  </a:lnTo>
                  <a:lnTo>
                    <a:pt x="4697120" y="157340"/>
                  </a:lnTo>
                  <a:lnTo>
                    <a:pt x="4745482" y="151790"/>
                  </a:lnTo>
                  <a:lnTo>
                    <a:pt x="4745482" y="145059"/>
                  </a:lnTo>
                  <a:lnTo>
                    <a:pt x="4735576" y="145059"/>
                  </a:lnTo>
                  <a:lnTo>
                    <a:pt x="4735576" y="141757"/>
                  </a:lnTo>
                  <a:lnTo>
                    <a:pt x="4745482" y="138328"/>
                  </a:lnTo>
                  <a:lnTo>
                    <a:pt x="4750435" y="138328"/>
                  </a:lnTo>
                  <a:lnTo>
                    <a:pt x="4758093" y="139496"/>
                  </a:lnTo>
                  <a:lnTo>
                    <a:pt x="4755997" y="142544"/>
                  </a:lnTo>
                  <a:lnTo>
                    <a:pt x="4751121" y="146850"/>
                  </a:lnTo>
                  <a:lnTo>
                    <a:pt x="4750435" y="151790"/>
                  </a:lnTo>
                  <a:lnTo>
                    <a:pt x="4766830" y="143675"/>
                  </a:lnTo>
                  <a:lnTo>
                    <a:pt x="4781372" y="142138"/>
                  </a:lnTo>
                  <a:lnTo>
                    <a:pt x="4797742" y="143764"/>
                  </a:lnTo>
                  <a:lnTo>
                    <a:pt x="4819650" y="145059"/>
                  </a:lnTo>
                  <a:lnTo>
                    <a:pt x="4818164" y="142138"/>
                  </a:lnTo>
                  <a:lnTo>
                    <a:pt x="4817249" y="140322"/>
                  </a:lnTo>
                  <a:lnTo>
                    <a:pt x="4822736" y="139649"/>
                  </a:lnTo>
                  <a:lnTo>
                    <a:pt x="4832883" y="140868"/>
                  </a:lnTo>
                  <a:lnTo>
                    <a:pt x="4844415" y="141757"/>
                  </a:lnTo>
                  <a:lnTo>
                    <a:pt x="4844415" y="139649"/>
                  </a:lnTo>
                  <a:lnTo>
                    <a:pt x="4844415" y="138328"/>
                  </a:lnTo>
                  <a:lnTo>
                    <a:pt x="4839462" y="138328"/>
                  </a:lnTo>
                  <a:lnTo>
                    <a:pt x="4835169" y="135483"/>
                  </a:lnTo>
                  <a:lnTo>
                    <a:pt x="4834509" y="135026"/>
                  </a:lnTo>
                  <a:lnTo>
                    <a:pt x="4844415" y="135026"/>
                  </a:lnTo>
                  <a:close/>
                </a:path>
                <a:path w="5027295" h="306704">
                  <a:moveTo>
                    <a:pt x="4927727" y="137439"/>
                  </a:moveTo>
                  <a:lnTo>
                    <a:pt x="4920412" y="130060"/>
                  </a:lnTo>
                  <a:lnTo>
                    <a:pt x="4898161" y="128676"/>
                  </a:lnTo>
                  <a:lnTo>
                    <a:pt x="4882248" y="130162"/>
                  </a:lnTo>
                  <a:lnTo>
                    <a:pt x="4893945" y="131343"/>
                  </a:lnTo>
                  <a:lnTo>
                    <a:pt x="4904651" y="132727"/>
                  </a:lnTo>
                  <a:lnTo>
                    <a:pt x="4910836" y="135534"/>
                  </a:lnTo>
                  <a:lnTo>
                    <a:pt x="4917008" y="137782"/>
                  </a:lnTo>
                  <a:lnTo>
                    <a:pt x="4927727" y="137439"/>
                  </a:lnTo>
                  <a:close/>
                </a:path>
                <a:path w="5027295" h="306704">
                  <a:moveTo>
                    <a:pt x="4983099" y="131343"/>
                  </a:moveTo>
                  <a:lnTo>
                    <a:pt x="4975987" y="129209"/>
                  </a:lnTo>
                  <a:lnTo>
                    <a:pt x="4974399" y="128727"/>
                  </a:lnTo>
                  <a:lnTo>
                    <a:pt x="4959108" y="128676"/>
                  </a:lnTo>
                  <a:lnTo>
                    <a:pt x="4941925" y="129209"/>
                  </a:lnTo>
                  <a:lnTo>
                    <a:pt x="4927600" y="128295"/>
                  </a:lnTo>
                  <a:lnTo>
                    <a:pt x="4924310" y="130060"/>
                  </a:lnTo>
                  <a:lnTo>
                    <a:pt x="4927625" y="130962"/>
                  </a:lnTo>
                  <a:lnTo>
                    <a:pt x="4934699" y="131305"/>
                  </a:lnTo>
                  <a:lnTo>
                    <a:pt x="4942713" y="131343"/>
                  </a:lnTo>
                  <a:lnTo>
                    <a:pt x="4942713" y="134391"/>
                  </a:lnTo>
                  <a:lnTo>
                    <a:pt x="4937760" y="137439"/>
                  </a:lnTo>
                  <a:lnTo>
                    <a:pt x="4947678" y="137782"/>
                  </a:lnTo>
                  <a:lnTo>
                    <a:pt x="4967529" y="132727"/>
                  </a:lnTo>
                  <a:lnTo>
                    <a:pt x="4983099" y="131343"/>
                  </a:lnTo>
                  <a:close/>
                </a:path>
                <a:path w="5027295" h="306704">
                  <a:moveTo>
                    <a:pt x="5027295" y="128295"/>
                  </a:moveTo>
                  <a:lnTo>
                    <a:pt x="5024869" y="126961"/>
                  </a:lnTo>
                  <a:lnTo>
                    <a:pt x="5011001" y="126580"/>
                  </a:lnTo>
                  <a:lnTo>
                    <a:pt x="5003165" y="125247"/>
                  </a:lnTo>
                  <a:lnTo>
                    <a:pt x="5003165" y="128295"/>
                  </a:lnTo>
                  <a:lnTo>
                    <a:pt x="5012817" y="128295"/>
                  </a:lnTo>
                  <a:lnTo>
                    <a:pt x="5012817" y="131343"/>
                  </a:lnTo>
                  <a:lnTo>
                    <a:pt x="4998339" y="131343"/>
                  </a:lnTo>
                  <a:lnTo>
                    <a:pt x="5002784" y="134391"/>
                  </a:lnTo>
                  <a:lnTo>
                    <a:pt x="5008588" y="135153"/>
                  </a:lnTo>
                  <a:lnTo>
                    <a:pt x="5022469" y="134391"/>
                  </a:lnTo>
                  <a:lnTo>
                    <a:pt x="5022469" y="128295"/>
                  </a:lnTo>
                  <a:lnTo>
                    <a:pt x="5027295" y="128295"/>
                  </a:lnTo>
                  <a:close/>
                </a:path>
              </a:pathLst>
            </a:custGeom>
            <a:solidFill>
              <a:srgbClr val="5F7796"/>
            </a:solidFill>
          </p:spPr>
          <p:txBody>
            <a:bodyPr wrap="square" lIns="0" tIns="0" rIns="0" bIns="0" rtlCol="0"/>
            <a:lstStyle/>
            <a:p>
              <a:endParaRPr/>
            </a:p>
          </p:txBody>
        </p:sp>
        <p:pic>
          <p:nvPicPr>
            <p:cNvPr id="11" name="object 11"/>
            <p:cNvPicPr/>
            <p:nvPr/>
          </p:nvPicPr>
          <p:blipFill>
            <a:blip r:embed="rId2" cstate="print"/>
            <a:stretch>
              <a:fillRect/>
            </a:stretch>
          </p:blipFill>
          <p:spPr>
            <a:xfrm>
              <a:off x="50292" y="978408"/>
              <a:ext cx="5323332" cy="4989576"/>
            </a:xfrm>
            <a:prstGeom prst="rect">
              <a:avLst/>
            </a:prstGeom>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557392" y="6135420"/>
            <a:ext cx="1657350" cy="330835"/>
          </a:xfrm>
          <a:prstGeom prst="rect">
            <a:avLst/>
          </a:prstGeom>
        </p:spPr>
        <p:txBody>
          <a:bodyPr vert="horz" wrap="square" lIns="0" tIns="12700" rIns="0" bIns="0" rtlCol="0">
            <a:spAutoFit/>
          </a:bodyPr>
          <a:lstStyle/>
          <a:p>
            <a:pPr marL="38100">
              <a:lnSpc>
                <a:spcPct val="100000"/>
              </a:lnSpc>
              <a:spcBef>
                <a:spcPts val="100"/>
              </a:spcBef>
            </a:pPr>
            <a:r>
              <a:rPr sz="2000" dirty="0">
                <a:solidFill>
                  <a:srgbClr val="FF0000"/>
                </a:solidFill>
                <a:latin typeface="Times New Roman"/>
                <a:cs typeface="Times New Roman"/>
              </a:rPr>
              <a:t>X</a:t>
            </a:r>
            <a:r>
              <a:rPr sz="2000" spc="-5" dirty="0">
                <a:solidFill>
                  <a:srgbClr val="FF0000"/>
                </a:solidFill>
                <a:latin typeface="Times New Roman"/>
                <a:cs typeface="Times New Roman"/>
              </a:rPr>
              <a:t> </a:t>
            </a:r>
            <a:r>
              <a:rPr sz="2000" dirty="0">
                <a:solidFill>
                  <a:srgbClr val="FF0000"/>
                </a:solidFill>
                <a:latin typeface="Times New Roman"/>
                <a:cs typeface="Times New Roman"/>
              </a:rPr>
              <a:t>=</a:t>
            </a:r>
            <a:r>
              <a:rPr sz="2000" spc="-5" dirty="0">
                <a:solidFill>
                  <a:srgbClr val="FF0000"/>
                </a:solidFill>
                <a:latin typeface="Times New Roman"/>
                <a:cs typeface="Times New Roman"/>
              </a:rPr>
              <a:t> </a:t>
            </a:r>
            <a:r>
              <a:rPr sz="2000" dirty="0">
                <a:solidFill>
                  <a:srgbClr val="FF0000"/>
                </a:solidFill>
                <a:latin typeface="Times New Roman"/>
                <a:cs typeface="Times New Roman"/>
              </a:rPr>
              <a:t>a +</a:t>
            </a:r>
            <a:r>
              <a:rPr sz="2000" spc="-45" dirty="0">
                <a:solidFill>
                  <a:srgbClr val="FF0000"/>
                </a:solidFill>
                <a:latin typeface="Times New Roman"/>
                <a:cs typeface="Times New Roman"/>
              </a:rPr>
              <a:t> </a:t>
            </a:r>
            <a:r>
              <a:rPr sz="2000" dirty="0">
                <a:solidFill>
                  <a:srgbClr val="FF0000"/>
                </a:solidFill>
                <a:latin typeface="Times New Roman"/>
                <a:cs typeface="Times New Roman"/>
              </a:rPr>
              <a:t>T*</a:t>
            </a:r>
            <a:r>
              <a:rPr sz="2175" u="heavy" spc="15" baseline="45977" dirty="0">
                <a:solidFill>
                  <a:srgbClr val="FF0000"/>
                </a:solidFill>
                <a:uFill>
                  <a:solidFill>
                    <a:srgbClr val="FF0000"/>
                  </a:solidFill>
                </a:uFill>
                <a:latin typeface="Times New Roman"/>
                <a:cs typeface="Times New Roman"/>
              </a:rPr>
              <a:t> </a:t>
            </a:r>
            <a:r>
              <a:rPr sz="2175" u="heavy" spc="75" baseline="45977" dirty="0">
                <a:solidFill>
                  <a:srgbClr val="FF0000"/>
                </a:solidFill>
                <a:uFill>
                  <a:solidFill>
                    <a:srgbClr val="FF0000"/>
                  </a:solidFill>
                </a:uFill>
                <a:latin typeface="Cambria Math"/>
                <a:cs typeface="Cambria Math"/>
              </a:rPr>
              <a:t>𝑏−𝑎</a:t>
            </a:r>
            <a:r>
              <a:rPr sz="2175" u="heavy" spc="750" baseline="45977" dirty="0">
                <a:solidFill>
                  <a:srgbClr val="FF0000"/>
                </a:solidFill>
                <a:uFill>
                  <a:solidFill>
                    <a:srgbClr val="FF0000"/>
                  </a:solidFill>
                </a:uFill>
                <a:latin typeface="Cambria Math"/>
                <a:cs typeface="Cambria Math"/>
              </a:rPr>
              <a:t> </a:t>
            </a:r>
            <a:endParaRPr sz="2175" baseline="45977">
              <a:latin typeface="Cambria Math"/>
              <a:cs typeface="Cambria Math"/>
            </a:endParaRPr>
          </a:p>
        </p:txBody>
      </p:sp>
      <p:sp>
        <p:nvSpPr>
          <p:cNvPr id="3" name="object 3"/>
          <p:cNvSpPr txBox="1"/>
          <p:nvPr/>
        </p:nvSpPr>
        <p:spPr>
          <a:xfrm>
            <a:off x="6672960" y="6332016"/>
            <a:ext cx="544195" cy="248920"/>
          </a:xfrm>
          <a:prstGeom prst="rect">
            <a:avLst/>
          </a:prstGeom>
        </p:spPr>
        <p:txBody>
          <a:bodyPr vert="horz" wrap="square" lIns="0" tIns="14605" rIns="0" bIns="0" rtlCol="0">
            <a:spAutoFit/>
          </a:bodyPr>
          <a:lstStyle/>
          <a:p>
            <a:pPr marL="38100">
              <a:lnSpc>
                <a:spcPct val="100000"/>
              </a:lnSpc>
              <a:spcBef>
                <a:spcPts val="115"/>
              </a:spcBef>
            </a:pPr>
            <a:r>
              <a:rPr sz="1450" spc="50" dirty="0">
                <a:solidFill>
                  <a:srgbClr val="FF0000"/>
                </a:solidFill>
                <a:latin typeface="Cambria Math"/>
                <a:cs typeface="Cambria Math"/>
              </a:rPr>
              <a:t>2</a:t>
            </a:r>
            <a:r>
              <a:rPr sz="1800" spc="75" baseline="20833" dirty="0">
                <a:solidFill>
                  <a:srgbClr val="FF0000"/>
                </a:solidFill>
                <a:latin typeface="Cambria Math"/>
                <a:cs typeface="Cambria Math"/>
              </a:rPr>
              <a:t>𝑛</a:t>
            </a:r>
            <a:r>
              <a:rPr sz="1450" spc="50" dirty="0">
                <a:solidFill>
                  <a:srgbClr val="FF0000"/>
                </a:solidFill>
                <a:latin typeface="Cambria Math"/>
                <a:cs typeface="Cambria Math"/>
              </a:rPr>
              <a:t>−1</a:t>
            </a:r>
            <a:endParaRPr sz="1450">
              <a:latin typeface="Cambria Math"/>
              <a:cs typeface="Cambria Math"/>
            </a:endParaRPr>
          </a:p>
        </p:txBody>
      </p:sp>
      <p:pic>
        <p:nvPicPr>
          <p:cNvPr id="4" name="object 4"/>
          <p:cNvPicPr/>
          <p:nvPr/>
        </p:nvPicPr>
        <p:blipFill>
          <a:blip r:embed="rId2" cstate="print"/>
          <a:stretch>
            <a:fillRect/>
          </a:stretch>
        </p:blipFill>
        <p:spPr>
          <a:xfrm>
            <a:off x="4870703" y="1122172"/>
            <a:ext cx="2450592" cy="80010"/>
          </a:xfrm>
          <a:prstGeom prst="rect">
            <a:avLst/>
          </a:prstGeom>
        </p:spPr>
      </p:pic>
      <p:sp>
        <p:nvSpPr>
          <p:cNvPr id="5" name="object 5"/>
          <p:cNvSpPr txBox="1">
            <a:spLocks noGrp="1"/>
          </p:cNvSpPr>
          <p:nvPr>
            <p:ph type="title"/>
          </p:nvPr>
        </p:nvSpPr>
        <p:spPr>
          <a:xfrm>
            <a:off x="4560189" y="553973"/>
            <a:ext cx="3074035" cy="482600"/>
          </a:xfrm>
          <a:prstGeom prst="rect">
            <a:avLst/>
          </a:prstGeom>
        </p:spPr>
        <p:txBody>
          <a:bodyPr vert="horz" wrap="square" lIns="0" tIns="12700" rIns="0" bIns="0" rtlCol="0">
            <a:spAutoFit/>
          </a:bodyPr>
          <a:lstStyle/>
          <a:p>
            <a:pPr marL="12700">
              <a:lnSpc>
                <a:spcPct val="100000"/>
              </a:lnSpc>
              <a:spcBef>
                <a:spcPts val="100"/>
              </a:spcBef>
            </a:pPr>
            <a:r>
              <a:rPr dirty="0"/>
              <a:t>2.1</a:t>
            </a:r>
            <a:r>
              <a:rPr spc="-40" dirty="0"/>
              <a:t> </a:t>
            </a:r>
            <a:r>
              <a:rPr dirty="0">
                <a:latin typeface="微软雅黑"/>
                <a:cs typeface="微软雅黑"/>
              </a:rPr>
              <a:t>基本原理</a:t>
            </a:r>
            <a:r>
              <a:rPr spc="-10" dirty="0"/>
              <a:t>-</a:t>
            </a:r>
            <a:r>
              <a:rPr spc="-25" dirty="0">
                <a:latin typeface="微软雅黑"/>
                <a:cs typeface="微软雅黑"/>
              </a:rPr>
              <a:t>解码</a:t>
            </a:r>
          </a:p>
        </p:txBody>
      </p:sp>
      <p:pic>
        <p:nvPicPr>
          <p:cNvPr id="6" name="object 6"/>
          <p:cNvPicPr/>
          <p:nvPr/>
        </p:nvPicPr>
        <p:blipFill>
          <a:blip r:embed="rId3" cstate="print"/>
          <a:stretch>
            <a:fillRect/>
          </a:stretch>
        </p:blipFill>
        <p:spPr>
          <a:xfrm>
            <a:off x="11051971" y="6031991"/>
            <a:ext cx="908173" cy="809119"/>
          </a:xfrm>
          <a:prstGeom prst="rect">
            <a:avLst/>
          </a:prstGeom>
        </p:spPr>
      </p:pic>
      <p:sp>
        <p:nvSpPr>
          <p:cNvPr id="7" name="object 7"/>
          <p:cNvSpPr txBox="1"/>
          <p:nvPr/>
        </p:nvSpPr>
        <p:spPr>
          <a:xfrm>
            <a:off x="11377041" y="6239357"/>
            <a:ext cx="309245" cy="330835"/>
          </a:xfrm>
          <a:prstGeom prst="rect">
            <a:avLst/>
          </a:prstGeom>
        </p:spPr>
        <p:txBody>
          <a:bodyPr vert="horz" wrap="square" lIns="0" tIns="12700" rIns="0" bIns="0" rtlCol="0">
            <a:spAutoFit/>
          </a:bodyPr>
          <a:lstStyle/>
          <a:p>
            <a:pPr marL="12700">
              <a:lnSpc>
                <a:spcPct val="100000"/>
              </a:lnSpc>
              <a:spcBef>
                <a:spcPts val="100"/>
              </a:spcBef>
            </a:pPr>
            <a:r>
              <a:rPr sz="2000" b="1" spc="-25" dirty="0">
                <a:solidFill>
                  <a:srgbClr val="5F7796"/>
                </a:solidFill>
                <a:latin typeface="Arial"/>
                <a:cs typeface="Arial"/>
              </a:rPr>
              <a:t>10</a:t>
            </a:r>
            <a:endParaRPr sz="2000">
              <a:latin typeface="Arial"/>
              <a:cs typeface="Arial"/>
            </a:endParaRPr>
          </a:p>
        </p:txBody>
      </p:sp>
      <p:sp>
        <p:nvSpPr>
          <p:cNvPr id="8" name="object 8"/>
          <p:cNvSpPr txBox="1"/>
          <p:nvPr/>
        </p:nvSpPr>
        <p:spPr>
          <a:xfrm>
            <a:off x="269849" y="149732"/>
            <a:ext cx="1261745" cy="208279"/>
          </a:xfrm>
          <a:prstGeom prst="rect">
            <a:avLst/>
          </a:prstGeom>
        </p:spPr>
        <p:txBody>
          <a:bodyPr vert="horz" wrap="square" lIns="0" tIns="12700" rIns="0" bIns="0" rtlCol="0">
            <a:spAutoFit/>
          </a:bodyPr>
          <a:lstStyle/>
          <a:p>
            <a:pPr marL="12700">
              <a:lnSpc>
                <a:spcPct val="100000"/>
              </a:lnSpc>
              <a:spcBef>
                <a:spcPts val="100"/>
              </a:spcBef>
            </a:pPr>
            <a:r>
              <a:rPr sz="1200" spc="-10" dirty="0">
                <a:solidFill>
                  <a:srgbClr val="7E7E7E"/>
                </a:solidFill>
                <a:latin typeface="Arial"/>
                <a:cs typeface="Arial"/>
              </a:rPr>
              <a:t>QQ</a:t>
            </a:r>
            <a:r>
              <a:rPr sz="1200" spc="-10" dirty="0">
                <a:solidFill>
                  <a:srgbClr val="7E7E7E"/>
                </a:solidFill>
                <a:latin typeface="微软雅黑"/>
                <a:cs typeface="微软雅黑"/>
              </a:rPr>
              <a:t>：</a:t>
            </a:r>
            <a:r>
              <a:rPr sz="1200" spc="-10" dirty="0">
                <a:solidFill>
                  <a:srgbClr val="7E7E7E"/>
                </a:solidFill>
                <a:latin typeface="Arial"/>
                <a:cs typeface="Arial"/>
              </a:rPr>
              <a:t>1366420642</a:t>
            </a:r>
            <a:endParaRPr sz="1200">
              <a:latin typeface="Arial"/>
              <a:cs typeface="Arial"/>
            </a:endParaRPr>
          </a:p>
        </p:txBody>
      </p:sp>
      <p:sp>
        <p:nvSpPr>
          <p:cNvPr id="9" name="object 9"/>
          <p:cNvSpPr/>
          <p:nvPr/>
        </p:nvSpPr>
        <p:spPr>
          <a:xfrm>
            <a:off x="2124455" y="3367659"/>
            <a:ext cx="7943215" cy="171450"/>
          </a:xfrm>
          <a:custGeom>
            <a:avLst/>
            <a:gdLst/>
            <a:ahLst/>
            <a:cxnLst/>
            <a:rect l="l" t="t" r="r" b="b"/>
            <a:pathLst>
              <a:path w="7943215" h="171450">
                <a:moveTo>
                  <a:pt x="7771511" y="0"/>
                </a:moveTo>
                <a:lnTo>
                  <a:pt x="7771511" y="171450"/>
                </a:lnTo>
                <a:lnTo>
                  <a:pt x="7885811" y="114300"/>
                </a:lnTo>
                <a:lnTo>
                  <a:pt x="7800213" y="114300"/>
                </a:lnTo>
                <a:lnTo>
                  <a:pt x="7800213" y="57150"/>
                </a:lnTo>
                <a:lnTo>
                  <a:pt x="7885811" y="57150"/>
                </a:lnTo>
                <a:lnTo>
                  <a:pt x="7771511" y="0"/>
                </a:lnTo>
                <a:close/>
              </a:path>
              <a:path w="7943215" h="171450">
                <a:moveTo>
                  <a:pt x="7771511" y="57150"/>
                </a:moveTo>
                <a:lnTo>
                  <a:pt x="0" y="57150"/>
                </a:lnTo>
                <a:lnTo>
                  <a:pt x="0" y="114300"/>
                </a:lnTo>
                <a:lnTo>
                  <a:pt x="7771511" y="114300"/>
                </a:lnTo>
                <a:lnTo>
                  <a:pt x="7771511" y="57150"/>
                </a:lnTo>
                <a:close/>
              </a:path>
              <a:path w="7943215" h="171450">
                <a:moveTo>
                  <a:pt x="7885811" y="57150"/>
                </a:moveTo>
                <a:lnTo>
                  <a:pt x="7800213" y="57150"/>
                </a:lnTo>
                <a:lnTo>
                  <a:pt x="7800213" y="114300"/>
                </a:lnTo>
                <a:lnTo>
                  <a:pt x="7885811" y="114300"/>
                </a:lnTo>
                <a:lnTo>
                  <a:pt x="7942961" y="85725"/>
                </a:lnTo>
                <a:lnTo>
                  <a:pt x="7885811" y="57150"/>
                </a:lnTo>
                <a:close/>
              </a:path>
            </a:pathLst>
          </a:custGeom>
          <a:solidFill>
            <a:srgbClr val="F16D60"/>
          </a:solidFill>
        </p:spPr>
        <p:txBody>
          <a:bodyPr wrap="square" lIns="0" tIns="0" rIns="0" bIns="0" rtlCol="0"/>
          <a:lstStyle/>
          <a:p>
            <a:endParaRPr/>
          </a:p>
        </p:txBody>
      </p:sp>
      <p:sp>
        <p:nvSpPr>
          <p:cNvPr id="10" name="object 10"/>
          <p:cNvSpPr/>
          <p:nvPr/>
        </p:nvSpPr>
        <p:spPr>
          <a:xfrm>
            <a:off x="4744973" y="3272790"/>
            <a:ext cx="0" cy="361950"/>
          </a:xfrm>
          <a:custGeom>
            <a:avLst/>
            <a:gdLst/>
            <a:ahLst/>
            <a:cxnLst/>
            <a:rect l="l" t="t" r="r" b="b"/>
            <a:pathLst>
              <a:path h="361950">
                <a:moveTo>
                  <a:pt x="0" y="0"/>
                </a:moveTo>
                <a:lnTo>
                  <a:pt x="0" y="361696"/>
                </a:lnTo>
              </a:path>
            </a:pathLst>
          </a:custGeom>
          <a:ln w="38100">
            <a:solidFill>
              <a:srgbClr val="F16D60"/>
            </a:solidFill>
          </a:ln>
        </p:spPr>
        <p:txBody>
          <a:bodyPr wrap="square" lIns="0" tIns="0" rIns="0" bIns="0" rtlCol="0"/>
          <a:lstStyle/>
          <a:p>
            <a:endParaRPr/>
          </a:p>
        </p:txBody>
      </p:sp>
      <p:sp>
        <p:nvSpPr>
          <p:cNvPr id="11" name="object 11"/>
          <p:cNvSpPr/>
          <p:nvPr/>
        </p:nvSpPr>
        <p:spPr>
          <a:xfrm>
            <a:off x="2870454" y="3242310"/>
            <a:ext cx="0" cy="361950"/>
          </a:xfrm>
          <a:custGeom>
            <a:avLst/>
            <a:gdLst/>
            <a:ahLst/>
            <a:cxnLst/>
            <a:rect l="l" t="t" r="r" b="b"/>
            <a:pathLst>
              <a:path h="361950">
                <a:moveTo>
                  <a:pt x="0" y="0"/>
                </a:moveTo>
                <a:lnTo>
                  <a:pt x="0" y="361695"/>
                </a:lnTo>
              </a:path>
            </a:pathLst>
          </a:custGeom>
          <a:ln w="38100">
            <a:solidFill>
              <a:srgbClr val="F16D60"/>
            </a:solidFill>
          </a:ln>
        </p:spPr>
        <p:txBody>
          <a:bodyPr wrap="square" lIns="0" tIns="0" rIns="0" bIns="0" rtlCol="0"/>
          <a:lstStyle/>
          <a:p>
            <a:endParaRPr/>
          </a:p>
        </p:txBody>
      </p:sp>
      <p:sp>
        <p:nvSpPr>
          <p:cNvPr id="12" name="object 12"/>
          <p:cNvSpPr/>
          <p:nvPr/>
        </p:nvSpPr>
        <p:spPr>
          <a:xfrm>
            <a:off x="7187945" y="3231642"/>
            <a:ext cx="0" cy="361950"/>
          </a:xfrm>
          <a:custGeom>
            <a:avLst/>
            <a:gdLst/>
            <a:ahLst/>
            <a:cxnLst/>
            <a:rect l="l" t="t" r="r" b="b"/>
            <a:pathLst>
              <a:path h="361950">
                <a:moveTo>
                  <a:pt x="0" y="0"/>
                </a:moveTo>
                <a:lnTo>
                  <a:pt x="0" y="361696"/>
                </a:lnTo>
              </a:path>
            </a:pathLst>
          </a:custGeom>
          <a:ln w="38100">
            <a:solidFill>
              <a:srgbClr val="F16D60"/>
            </a:solidFill>
          </a:ln>
        </p:spPr>
        <p:txBody>
          <a:bodyPr wrap="square" lIns="0" tIns="0" rIns="0" bIns="0" rtlCol="0"/>
          <a:lstStyle/>
          <a:p>
            <a:endParaRPr/>
          </a:p>
        </p:txBody>
      </p:sp>
      <p:sp>
        <p:nvSpPr>
          <p:cNvPr id="13" name="object 13"/>
          <p:cNvSpPr/>
          <p:nvPr/>
        </p:nvSpPr>
        <p:spPr>
          <a:xfrm>
            <a:off x="9041130" y="3231642"/>
            <a:ext cx="0" cy="361950"/>
          </a:xfrm>
          <a:custGeom>
            <a:avLst/>
            <a:gdLst/>
            <a:ahLst/>
            <a:cxnLst/>
            <a:rect l="l" t="t" r="r" b="b"/>
            <a:pathLst>
              <a:path h="361950">
                <a:moveTo>
                  <a:pt x="0" y="0"/>
                </a:moveTo>
                <a:lnTo>
                  <a:pt x="0" y="361696"/>
                </a:lnTo>
              </a:path>
            </a:pathLst>
          </a:custGeom>
          <a:ln w="38100">
            <a:solidFill>
              <a:srgbClr val="F16D60"/>
            </a:solidFill>
          </a:ln>
        </p:spPr>
        <p:txBody>
          <a:bodyPr wrap="square" lIns="0" tIns="0" rIns="0" bIns="0" rtlCol="0"/>
          <a:lstStyle/>
          <a:p>
            <a:endParaRPr/>
          </a:p>
        </p:txBody>
      </p:sp>
      <p:sp>
        <p:nvSpPr>
          <p:cNvPr id="14" name="object 14"/>
          <p:cNvSpPr txBox="1"/>
          <p:nvPr/>
        </p:nvSpPr>
        <p:spPr>
          <a:xfrm>
            <a:off x="302768" y="1279858"/>
            <a:ext cx="11643360" cy="4598035"/>
          </a:xfrm>
          <a:prstGeom prst="rect">
            <a:avLst/>
          </a:prstGeom>
        </p:spPr>
        <p:txBody>
          <a:bodyPr vert="horz" wrap="square" lIns="0" tIns="164465" rIns="0" bIns="0" rtlCol="0">
            <a:spAutoFit/>
          </a:bodyPr>
          <a:lstStyle/>
          <a:p>
            <a:pPr marL="469900">
              <a:lnSpc>
                <a:spcPct val="100000"/>
              </a:lnSpc>
              <a:spcBef>
                <a:spcPts val="1295"/>
              </a:spcBef>
            </a:pPr>
            <a:r>
              <a:rPr sz="2000" spc="-20" dirty="0">
                <a:solidFill>
                  <a:srgbClr val="5F7796"/>
                </a:solidFill>
                <a:latin typeface="微软雅黑"/>
                <a:cs typeface="微软雅黑"/>
              </a:rPr>
              <a:t>二进制串的索引：就是在问当前串是第几个串。可以使用二进制转十进制得到。</a:t>
            </a:r>
            <a:endParaRPr sz="2000">
              <a:latin typeface="微软雅黑"/>
              <a:cs typeface="微软雅黑"/>
            </a:endParaRPr>
          </a:p>
          <a:p>
            <a:pPr marL="469900">
              <a:lnSpc>
                <a:spcPct val="100000"/>
              </a:lnSpc>
              <a:spcBef>
                <a:spcPts val="1200"/>
              </a:spcBef>
            </a:pPr>
            <a:r>
              <a:rPr sz="2000" spc="-10" dirty="0">
                <a:solidFill>
                  <a:srgbClr val="5F7796"/>
                </a:solidFill>
                <a:latin typeface="微软雅黑"/>
                <a:cs typeface="微软雅黑"/>
              </a:rPr>
              <a:t>以</a:t>
            </a:r>
            <a:r>
              <a:rPr sz="2000" dirty="0">
                <a:solidFill>
                  <a:srgbClr val="5F7796"/>
                </a:solidFill>
                <a:latin typeface="Times New Roman"/>
                <a:cs typeface="Times New Roman"/>
              </a:rPr>
              <a:t>[1,0]</a:t>
            </a:r>
            <a:r>
              <a:rPr sz="2000" spc="-30" dirty="0">
                <a:solidFill>
                  <a:srgbClr val="5F7796"/>
                </a:solidFill>
                <a:latin typeface="微软雅黑"/>
                <a:cs typeface="微软雅黑"/>
              </a:rPr>
              <a:t>为例，其十进制转换结果为 </a:t>
            </a:r>
            <a:r>
              <a:rPr sz="2000" dirty="0">
                <a:solidFill>
                  <a:srgbClr val="5F7796"/>
                </a:solidFill>
                <a:latin typeface="Times New Roman"/>
                <a:cs typeface="Times New Roman"/>
              </a:rPr>
              <a:t>0*2^0</a:t>
            </a:r>
            <a:r>
              <a:rPr sz="2000" spc="-10" dirty="0">
                <a:solidFill>
                  <a:srgbClr val="5F7796"/>
                </a:solidFill>
                <a:latin typeface="Times New Roman"/>
                <a:cs typeface="Times New Roman"/>
              </a:rPr>
              <a:t> + </a:t>
            </a:r>
            <a:r>
              <a:rPr sz="2000" dirty="0">
                <a:solidFill>
                  <a:srgbClr val="5F7796"/>
                </a:solidFill>
                <a:latin typeface="Times New Roman"/>
                <a:cs typeface="Times New Roman"/>
              </a:rPr>
              <a:t>1 *</a:t>
            </a:r>
            <a:r>
              <a:rPr sz="2000" spc="-5" dirty="0">
                <a:solidFill>
                  <a:srgbClr val="5F7796"/>
                </a:solidFill>
                <a:latin typeface="Times New Roman"/>
                <a:cs typeface="Times New Roman"/>
              </a:rPr>
              <a:t> </a:t>
            </a:r>
            <a:r>
              <a:rPr sz="2000" dirty="0">
                <a:solidFill>
                  <a:srgbClr val="5F7796"/>
                </a:solidFill>
                <a:latin typeface="Times New Roman"/>
                <a:cs typeface="Times New Roman"/>
              </a:rPr>
              <a:t>2^1</a:t>
            </a:r>
            <a:r>
              <a:rPr sz="2000" spc="-5" dirty="0">
                <a:solidFill>
                  <a:srgbClr val="5F7796"/>
                </a:solidFill>
                <a:latin typeface="Times New Roman"/>
                <a:cs typeface="Times New Roman"/>
              </a:rPr>
              <a:t> = </a:t>
            </a:r>
            <a:r>
              <a:rPr sz="2000" spc="-25" dirty="0">
                <a:solidFill>
                  <a:srgbClr val="5F7796"/>
                </a:solidFill>
                <a:latin typeface="Times New Roman"/>
                <a:cs typeface="Times New Roman"/>
              </a:rPr>
              <a:t>2</a:t>
            </a:r>
            <a:r>
              <a:rPr sz="2000" spc="-25" dirty="0">
                <a:solidFill>
                  <a:srgbClr val="5F7796"/>
                </a:solidFill>
                <a:latin typeface="微软雅黑"/>
                <a:cs typeface="微软雅黑"/>
              </a:rPr>
              <a:t>，</a:t>
            </a:r>
            <a:endParaRPr sz="2000">
              <a:latin typeface="微软雅黑"/>
              <a:cs typeface="微软雅黑"/>
            </a:endParaRPr>
          </a:p>
          <a:p>
            <a:pPr marL="469900">
              <a:lnSpc>
                <a:spcPct val="100000"/>
              </a:lnSpc>
              <a:spcBef>
                <a:spcPts val="1200"/>
              </a:spcBef>
            </a:pPr>
            <a:r>
              <a:rPr sz="2000" dirty="0">
                <a:solidFill>
                  <a:srgbClr val="5F7796"/>
                </a:solidFill>
                <a:latin typeface="微软雅黑"/>
                <a:cs typeface="微软雅黑"/>
              </a:rPr>
              <a:t>对应表示的数值为：</a:t>
            </a:r>
            <a:r>
              <a:rPr sz="2000" dirty="0">
                <a:solidFill>
                  <a:srgbClr val="5F7796"/>
                </a:solidFill>
                <a:latin typeface="Times New Roman"/>
                <a:cs typeface="Times New Roman"/>
              </a:rPr>
              <a:t>7</a:t>
            </a:r>
            <a:r>
              <a:rPr sz="2000" spc="-20" dirty="0">
                <a:solidFill>
                  <a:srgbClr val="5F7796"/>
                </a:solidFill>
                <a:latin typeface="Times New Roman"/>
                <a:cs typeface="Times New Roman"/>
              </a:rPr>
              <a:t> = </a:t>
            </a:r>
            <a:r>
              <a:rPr sz="2000" dirty="0">
                <a:solidFill>
                  <a:srgbClr val="5F7796"/>
                </a:solidFill>
                <a:latin typeface="Times New Roman"/>
                <a:cs typeface="Times New Roman"/>
              </a:rPr>
              <a:t>1 + 2 *</a:t>
            </a:r>
            <a:r>
              <a:rPr sz="2000" spc="-10" dirty="0">
                <a:solidFill>
                  <a:srgbClr val="5F7796"/>
                </a:solidFill>
                <a:latin typeface="Times New Roman"/>
                <a:cs typeface="Times New Roman"/>
              </a:rPr>
              <a:t> </a:t>
            </a:r>
            <a:r>
              <a:rPr sz="2000" spc="-50" dirty="0">
                <a:solidFill>
                  <a:srgbClr val="5F7796"/>
                </a:solidFill>
                <a:latin typeface="Times New Roman"/>
                <a:cs typeface="Times New Roman"/>
              </a:rPr>
              <a:t>3</a:t>
            </a:r>
            <a:endParaRPr sz="2000">
              <a:latin typeface="Times New Roman"/>
              <a:cs typeface="Times New Roman"/>
            </a:endParaRPr>
          </a:p>
          <a:p>
            <a:pPr marR="6464935" algn="ctr">
              <a:lnSpc>
                <a:spcPct val="100000"/>
              </a:lnSpc>
              <a:spcBef>
                <a:spcPts val="1870"/>
              </a:spcBef>
            </a:pPr>
            <a:r>
              <a:rPr sz="1800" spc="-10" dirty="0">
                <a:latin typeface="Arial"/>
                <a:cs typeface="Arial"/>
              </a:rPr>
              <a:t>[0,0]</a:t>
            </a:r>
            <a:endParaRPr sz="1800">
              <a:latin typeface="Arial"/>
              <a:cs typeface="Arial"/>
            </a:endParaRPr>
          </a:p>
          <a:p>
            <a:pPr>
              <a:lnSpc>
                <a:spcPct val="100000"/>
              </a:lnSpc>
            </a:pPr>
            <a:endParaRPr sz="2000">
              <a:latin typeface="Arial"/>
              <a:cs typeface="Arial"/>
            </a:endParaRPr>
          </a:p>
          <a:p>
            <a:pPr marR="6503034" algn="ctr">
              <a:lnSpc>
                <a:spcPct val="100000"/>
              </a:lnSpc>
              <a:spcBef>
                <a:spcPts val="1280"/>
              </a:spcBef>
            </a:pPr>
            <a:r>
              <a:rPr sz="1800" spc="-5" dirty="0">
                <a:latin typeface="Arial"/>
                <a:cs typeface="Arial"/>
              </a:rPr>
              <a:t>1</a:t>
            </a:r>
            <a:endParaRPr sz="1800">
              <a:latin typeface="Arial"/>
              <a:cs typeface="Arial"/>
            </a:endParaRPr>
          </a:p>
          <a:p>
            <a:pPr>
              <a:lnSpc>
                <a:spcPct val="100000"/>
              </a:lnSpc>
              <a:spcBef>
                <a:spcPts val="50"/>
              </a:spcBef>
            </a:pPr>
            <a:endParaRPr sz="1900">
              <a:latin typeface="Arial"/>
              <a:cs typeface="Arial"/>
            </a:endParaRPr>
          </a:p>
          <a:p>
            <a:pPr marL="469900">
              <a:lnSpc>
                <a:spcPct val="100000"/>
              </a:lnSpc>
            </a:pPr>
            <a:r>
              <a:rPr sz="2000" dirty="0">
                <a:solidFill>
                  <a:srgbClr val="5F7796"/>
                </a:solidFill>
                <a:latin typeface="微软雅黑"/>
                <a:cs typeface="微软雅黑"/>
              </a:rPr>
              <a:t>以</a:t>
            </a:r>
            <a:r>
              <a:rPr sz="2000" dirty="0">
                <a:solidFill>
                  <a:srgbClr val="5F7796"/>
                </a:solidFill>
                <a:latin typeface="Times New Roman"/>
                <a:cs typeface="Times New Roman"/>
              </a:rPr>
              <a:t>[1,1]</a:t>
            </a:r>
            <a:r>
              <a:rPr sz="2000" spc="-25" dirty="0">
                <a:solidFill>
                  <a:srgbClr val="5F7796"/>
                </a:solidFill>
                <a:latin typeface="微软雅黑"/>
                <a:cs typeface="微软雅黑"/>
              </a:rPr>
              <a:t>为例，其十进制转换结果为 </a:t>
            </a:r>
            <a:r>
              <a:rPr sz="2000" dirty="0">
                <a:solidFill>
                  <a:srgbClr val="5F7796"/>
                </a:solidFill>
                <a:latin typeface="Times New Roman"/>
                <a:cs typeface="Times New Roman"/>
              </a:rPr>
              <a:t>1*2^0</a:t>
            </a:r>
            <a:r>
              <a:rPr sz="2000" spc="-10" dirty="0">
                <a:solidFill>
                  <a:srgbClr val="5F7796"/>
                </a:solidFill>
                <a:latin typeface="Times New Roman"/>
                <a:cs typeface="Times New Roman"/>
              </a:rPr>
              <a:t> + </a:t>
            </a:r>
            <a:r>
              <a:rPr sz="2000" dirty="0">
                <a:solidFill>
                  <a:srgbClr val="5F7796"/>
                </a:solidFill>
                <a:latin typeface="Times New Roman"/>
                <a:cs typeface="Times New Roman"/>
              </a:rPr>
              <a:t>1</a:t>
            </a:r>
            <a:r>
              <a:rPr sz="2000" spc="-5" dirty="0">
                <a:solidFill>
                  <a:srgbClr val="5F7796"/>
                </a:solidFill>
                <a:latin typeface="Times New Roman"/>
                <a:cs typeface="Times New Roman"/>
              </a:rPr>
              <a:t> </a:t>
            </a:r>
            <a:r>
              <a:rPr sz="2000" dirty="0">
                <a:solidFill>
                  <a:srgbClr val="5F7796"/>
                </a:solidFill>
                <a:latin typeface="Times New Roman"/>
                <a:cs typeface="Times New Roman"/>
              </a:rPr>
              <a:t>*</a:t>
            </a:r>
            <a:r>
              <a:rPr sz="2000" spc="5" dirty="0">
                <a:solidFill>
                  <a:srgbClr val="5F7796"/>
                </a:solidFill>
                <a:latin typeface="Times New Roman"/>
                <a:cs typeface="Times New Roman"/>
              </a:rPr>
              <a:t> </a:t>
            </a:r>
            <a:r>
              <a:rPr sz="2000" dirty="0">
                <a:solidFill>
                  <a:srgbClr val="5F7796"/>
                </a:solidFill>
                <a:latin typeface="Times New Roman"/>
                <a:cs typeface="Times New Roman"/>
              </a:rPr>
              <a:t>2^1</a:t>
            </a:r>
            <a:r>
              <a:rPr sz="2000" spc="-5" dirty="0">
                <a:solidFill>
                  <a:srgbClr val="5F7796"/>
                </a:solidFill>
                <a:latin typeface="Times New Roman"/>
                <a:cs typeface="Times New Roman"/>
              </a:rPr>
              <a:t> = </a:t>
            </a:r>
            <a:r>
              <a:rPr sz="2000" spc="-25" dirty="0">
                <a:solidFill>
                  <a:srgbClr val="5F7796"/>
                </a:solidFill>
                <a:latin typeface="Times New Roman"/>
                <a:cs typeface="Times New Roman"/>
              </a:rPr>
              <a:t>3.</a:t>
            </a:r>
            <a:endParaRPr sz="2000">
              <a:latin typeface="Times New Roman"/>
              <a:cs typeface="Times New Roman"/>
            </a:endParaRPr>
          </a:p>
          <a:p>
            <a:pPr marL="469900">
              <a:lnSpc>
                <a:spcPct val="100000"/>
              </a:lnSpc>
              <a:spcBef>
                <a:spcPts val="1200"/>
              </a:spcBef>
            </a:pPr>
            <a:r>
              <a:rPr sz="2000" dirty="0">
                <a:solidFill>
                  <a:srgbClr val="5F7796"/>
                </a:solidFill>
                <a:latin typeface="微软雅黑"/>
                <a:cs typeface="微软雅黑"/>
              </a:rPr>
              <a:t>对应表示的数值为：</a:t>
            </a:r>
            <a:r>
              <a:rPr sz="2000" dirty="0">
                <a:solidFill>
                  <a:srgbClr val="5F7796"/>
                </a:solidFill>
                <a:latin typeface="Times New Roman"/>
                <a:cs typeface="Times New Roman"/>
              </a:rPr>
              <a:t>10</a:t>
            </a:r>
            <a:r>
              <a:rPr sz="2000" spc="-20" dirty="0">
                <a:solidFill>
                  <a:srgbClr val="5F7796"/>
                </a:solidFill>
                <a:latin typeface="Times New Roman"/>
                <a:cs typeface="Times New Roman"/>
              </a:rPr>
              <a:t> = </a:t>
            </a:r>
            <a:r>
              <a:rPr sz="2000" dirty="0">
                <a:solidFill>
                  <a:srgbClr val="5F7796"/>
                </a:solidFill>
                <a:latin typeface="Times New Roman"/>
                <a:cs typeface="Times New Roman"/>
              </a:rPr>
              <a:t>1</a:t>
            </a:r>
            <a:r>
              <a:rPr sz="2000" spc="-10" dirty="0">
                <a:solidFill>
                  <a:srgbClr val="5F7796"/>
                </a:solidFill>
                <a:latin typeface="Times New Roman"/>
                <a:cs typeface="Times New Roman"/>
              </a:rPr>
              <a:t> + </a:t>
            </a:r>
            <a:r>
              <a:rPr sz="2000" dirty="0">
                <a:solidFill>
                  <a:srgbClr val="5F7796"/>
                </a:solidFill>
                <a:latin typeface="Times New Roman"/>
                <a:cs typeface="Times New Roman"/>
              </a:rPr>
              <a:t>3 * </a:t>
            </a:r>
            <a:r>
              <a:rPr sz="2000" spc="-50" dirty="0">
                <a:solidFill>
                  <a:srgbClr val="5F7796"/>
                </a:solidFill>
                <a:latin typeface="Times New Roman"/>
                <a:cs typeface="Times New Roman"/>
              </a:rPr>
              <a:t>3</a:t>
            </a:r>
            <a:endParaRPr sz="2000">
              <a:latin typeface="Times New Roman"/>
              <a:cs typeface="Times New Roman"/>
            </a:endParaRPr>
          </a:p>
          <a:p>
            <a:pPr marL="12700" marR="5080" indent="457200">
              <a:lnSpc>
                <a:spcPct val="150000"/>
              </a:lnSpc>
            </a:pPr>
            <a:r>
              <a:rPr sz="2000" dirty="0">
                <a:solidFill>
                  <a:srgbClr val="FF0000"/>
                </a:solidFill>
                <a:latin typeface="微软雅黑"/>
                <a:cs typeface="微软雅黑"/>
              </a:rPr>
              <a:t>一般的，区间范围为</a:t>
            </a:r>
            <a:r>
              <a:rPr sz="2000" spc="-10" dirty="0">
                <a:solidFill>
                  <a:srgbClr val="FF0000"/>
                </a:solidFill>
                <a:latin typeface="Times New Roman"/>
                <a:cs typeface="Times New Roman"/>
              </a:rPr>
              <a:t>[a,b]</a:t>
            </a:r>
            <a:r>
              <a:rPr sz="2000" spc="-10" dirty="0">
                <a:solidFill>
                  <a:srgbClr val="FF0000"/>
                </a:solidFill>
                <a:latin typeface="微软雅黑"/>
                <a:cs typeface="微软雅黑"/>
              </a:rPr>
              <a:t>，区间长度为</a:t>
            </a:r>
            <a:r>
              <a:rPr sz="2000" spc="-10" dirty="0">
                <a:solidFill>
                  <a:srgbClr val="FF0000"/>
                </a:solidFill>
                <a:latin typeface="Times New Roman"/>
                <a:cs typeface="Times New Roman"/>
              </a:rPr>
              <a:t>L</a:t>
            </a:r>
            <a:r>
              <a:rPr sz="2000" spc="-5" dirty="0">
                <a:solidFill>
                  <a:srgbClr val="FF0000"/>
                </a:solidFill>
                <a:latin typeface="微软雅黑"/>
                <a:cs typeface="微软雅黑"/>
              </a:rPr>
              <a:t>，即</a:t>
            </a:r>
            <a:r>
              <a:rPr sz="2000" dirty="0">
                <a:solidFill>
                  <a:srgbClr val="FF0000"/>
                </a:solidFill>
                <a:latin typeface="Times New Roman"/>
                <a:cs typeface="Times New Roman"/>
              </a:rPr>
              <a:t>L</a:t>
            </a:r>
            <a:r>
              <a:rPr sz="2000" spc="-40" dirty="0">
                <a:solidFill>
                  <a:srgbClr val="FF0000"/>
                </a:solidFill>
                <a:latin typeface="Times New Roman"/>
                <a:cs typeface="Times New Roman"/>
              </a:rPr>
              <a:t> = </a:t>
            </a:r>
            <a:r>
              <a:rPr sz="2000" dirty="0">
                <a:solidFill>
                  <a:srgbClr val="FF0000"/>
                </a:solidFill>
                <a:latin typeface="Times New Roman"/>
                <a:cs typeface="Times New Roman"/>
              </a:rPr>
              <a:t>b – a </a:t>
            </a:r>
            <a:r>
              <a:rPr sz="2000" spc="75" dirty="0">
                <a:solidFill>
                  <a:srgbClr val="FF0000"/>
                </a:solidFill>
                <a:latin typeface="微软雅黑"/>
                <a:cs typeface="微软雅黑"/>
              </a:rPr>
              <a:t>， 串长为</a:t>
            </a:r>
            <a:r>
              <a:rPr sz="2000" dirty="0">
                <a:solidFill>
                  <a:srgbClr val="FF0000"/>
                </a:solidFill>
                <a:latin typeface="Times New Roman"/>
                <a:cs typeface="Times New Roman"/>
              </a:rPr>
              <a:t>n</a:t>
            </a:r>
            <a:r>
              <a:rPr sz="2000" spc="-5" dirty="0">
                <a:solidFill>
                  <a:srgbClr val="FF0000"/>
                </a:solidFill>
                <a:latin typeface="微软雅黑"/>
                <a:cs typeface="微软雅黑"/>
              </a:rPr>
              <a:t>，当前串对应十进制为</a:t>
            </a:r>
            <a:r>
              <a:rPr sz="2000" spc="-10" dirty="0">
                <a:solidFill>
                  <a:srgbClr val="FF0000"/>
                </a:solidFill>
                <a:latin typeface="Times New Roman"/>
                <a:cs typeface="Times New Roman"/>
              </a:rPr>
              <a:t>T</a:t>
            </a:r>
            <a:r>
              <a:rPr sz="2000" spc="-20" dirty="0">
                <a:solidFill>
                  <a:srgbClr val="FF0000"/>
                </a:solidFill>
                <a:latin typeface="微软雅黑"/>
                <a:cs typeface="微软雅黑"/>
              </a:rPr>
              <a:t>，则该串对</a:t>
            </a:r>
            <a:r>
              <a:rPr sz="2000" spc="-10" dirty="0">
                <a:solidFill>
                  <a:srgbClr val="FF0000"/>
                </a:solidFill>
                <a:latin typeface="微软雅黑"/>
                <a:cs typeface="微软雅黑"/>
              </a:rPr>
              <a:t>应实值解为：</a:t>
            </a:r>
            <a:endParaRPr sz="2000">
              <a:latin typeface="微软雅黑"/>
              <a:cs typeface="微软雅黑"/>
            </a:endParaRPr>
          </a:p>
        </p:txBody>
      </p:sp>
      <p:graphicFrame>
        <p:nvGraphicFramePr>
          <p:cNvPr id="15" name="object 15"/>
          <p:cNvGraphicFramePr>
            <a:graphicFrameLocks noGrp="1"/>
          </p:cNvGraphicFramePr>
          <p:nvPr/>
        </p:nvGraphicFramePr>
        <p:xfrm>
          <a:off x="4487798" y="2858072"/>
          <a:ext cx="4816474" cy="1048385"/>
        </p:xfrm>
        <a:graphic>
          <a:graphicData uri="http://schemas.openxmlformats.org/drawingml/2006/table">
            <a:tbl>
              <a:tblPr firstRow="1" bandRow="1">
                <a:tableStyleId>{2D5ABB26-0587-4C30-8999-92F81FD0307C}</a:tableStyleId>
              </a:tblPr>
              <a:tblGrid>
                <a:gridCol w="1475740">
                  <a:extLst>
                    <a:ext uri="{9D8B030D-6E8A-4147-A177-3AD203B41FA5}">
                      <a16:colId xmlns:a16="http://schemas.microsoft.com/office/drawing/2014/main" val="20000"/>
                    </a:ext>
                  </a:extLst>
                </a:gridCol>
                <a:gridCol w="2153920">
                  <a:extLst>
                    <a:ext uri="{9D8B030D-6E8A-4147-A177-3AD203B41FA5}">
                      <a16:colId xmlns:a16="http://schemas.microsoft.com/office/drawing/2014/main" val="20001"/>
                    </a:ext>
                  </a:extLst>
                </a:gridCol>
                <a:gridCol w="1186814">
                  <a:extLst>
                    <a:ext uri="{9D8B030D-6E8A-4147-A177-3AD203B41FA5}">
                      <a16:colId xmlns:a16="http://schemas.microsoft.com/office/drawing/2014/main" val="20002"/>
                    </a:ext>
                  </a:extLst>
                </a:gridCol>
              </a:tblGrid>
              <a:tr h="534670">
                <a:tc>
                  <a:txBody>
                    <a:bodyPr/>
                    <a:lstStyle/>
                    <a:p>
                      <a:pPr marR="959485" algn="ctr">
                        <a:lnSpc>
                          <a:spcPct val="100000"/>
                        </a:lnSpc>
                        <a:spcBef>
                          <a:spcPts val="25"/>
                        </a:spcBef>
                      </a:pPr>
                      <a:r>
                        <a:rPr sz="1800" spc="-10" dirty="0">
                          <a:latin typeface="Arial"/>
                          <a:cs typeface="Arial"/>
                        </a:rPr>
                        <a:t>[0,1]</a:t>
                      </a:r>
                      <a:endParaRPr sz="1800">
                        <a:latin typeface="Arial"/>
                        <a:cs typeface="Arial"/>
                      </a:endParaRPr>
                    </a:p>
                  </a:txBody>
                  <a:tcPr marL="0" marR="0" marT="3175" marB="0"/>
                </a:tc>
                <a:tc>
                  <a:txBody>
                    <a:bodyPr/>
                    <a:lstStyle/>
                    <a:p>
                      <a:pPr marL="288925" algn="ctr">
                        <a:lnSpc>
                          <a:spcPct val="100000"/>
                        </a:lnSpc>
                        <a:spcBef>
                          <a:spcPts val="25"/>
                        </a:spcBef>
                      </a:pPr>
                      <a:r>
                        <a:rPr sz="1800" spc="-10" dirty="0">
                          <a:latin typeface="Arial"/>
                          <a:cs typeface="Arial"/>
                        </a:rPr>
                        <a:t>[1,0]</a:t>
                      </a:r>
                      <a:endParaRPr sz="1800">
                        <a:latin typeface="Arial"/>
                        <a:cs typeface="Arial"/>
                      </a:endParaRPr>
                    </a:p>
                  </a:txBody>
                  <a:tcPr marL="0" marR="0" marT="3175" marB="0"/>
                </a:tc>
                <a:tc>
                  <a:txBody>
                    <a:bodyPr/>
                    <a:lstStyle/>
                    <a:p>
                      <a:pPr marL="678180" algn="ctr">
                        <a:lnSpc>
                          <a:spcPts val="1989"/>
                        </a:lnSpc>
                      </a:pPr>
                      <a:r>
                        <a:rPr sz="1800" spc="-10" dirty="0">
                          <a:latin typeface="Arial"/>
                          <a:cs typeface="Arial"/>
                        </a:rPr>
                        <a:t>[1,1]</a:t>
                      </a:r>
                      <a:endParaRPr sz="1800">
                        <a:latin typeface="Arial"/>
                        <a:cs typeface="Arial"/>
                      </a:endParaRPr>
                    </a:p>
                  </a:txBody>
                  <a:tcPr marL="0" marR="0" marT="0" marB="0"/>
                </a:tc>
                <a:extLst>
                  <a:ext uri="{0D108BD9-81ED-4DB2-BD59-A6C34878D82A}">
                    <a16:rowId xmlns:a16="http://schemas.microsoft.com/office/drawing/2014/main" val="10000"/>
                  </a:ext>
                </a:extLst>
              </a:tr>
              <a:tr h="513715">
                <a:tc>
                  <a:txBody>
                    <a:bodyPr/>
                    <a:lstStyle/>
                    <a:p>
                      <a:pPr>
                        <a:lnSpc>
                          <a:spcPct val="100000"/>
                        </a:lnSpc>
                        <a:spcBef>
                          <a:spcPts val="20"/>
                        </a:spcBef>
                      </a:pPr>
                      <a:endParaRPr sz="1600">
                        <a:latin typeface="Times New Roman"/>
                        <a:cs typeface="Times New Roman"/>
                      </a:endParaRPr>
                    </a:p>
                    <a:p>
                      <a:pPr marR="956310" algn="ctr">
                        <a:lnSpc>
                          <a:spcPts val="2080"/>
                        </a:lnSpc>
                        <a:spcBef>
                          <a:spcPts val="5"/>
                        </a:spcBef>
                      </a:pPr>
                      <a:r>
                        <a:rPr sz="1800" dirty="0">
                          <a:latin typeface="Arial"/>
                          <a:cs typeface="Arial"/>
                        </a:rPr>
                        <a:t>4</a:t>
                      </a:r>
                      <a:endParaRPr sz="1800">
                        <a:latin typeface="Arial"/>
                        <a:cs typeface="Arial"/>
                      </a:endParaRPr>
                    </a:p>
                  </a:txBody>
                  <a:tcPr marL="0" marR="0" marT="2540" marB="0"/>
                </a:tc>
                <a:tc>
                  <a:txBody>
                    <a:bodyPr/>
                    <a:lstStyle/>
                    <a:p>
                      <a:pPr>
                        <a:lnSpc>
                          <a:spcPct val="100000"/>
                        </a:lnSpc>
                      </a:pPr>
                      <a:endParaRPr sz="1600">
                        <a:latin typeface="Times New Roman"/>
                        <a:cs typeface="Times New Roman"/>
                      </a:endParaRPr>
                    </a:p>
                    <a:p>
                      <a:pPr marL="292100" algn="ctr">
                        <a:lnSpc>
                          <a:spcPts val="2105"/>
                        </a:lnSpc>
                      </a:pPr>
                      <a:r>
                        <a:rPr sz="1800" dirty="0">
                          <a:latin typeface="Arial"/>
                          <a:cs typeface="Arial"/>
                        </a:rPr>
                        <a:t>7</a:t>
                      </a:r>
                      <a:endParaRPr sz="1800">
                        <a:latin typeface="Arial"/>
                        <a:cs typeface="Arial"/>
                      </a:endParaRPr>
                    </a:p>
                  </a:txBody>
                  <a:tcPr marL="0" marR="0" marT="0" marB="0"/>
                </a:tc>
                <a:tc>
                  <a:txBody>
                    <a:bodyPr/>
                    <a:lstStyle/>
                    <a:p>
                      <a:pPr>
                        <a:lnSpc>
                          <a:spcPct val="100000"/>
                        </a:lnSpc>
                        <a:spcBef>
                          <a:spcPts val="20"/>
                        </a:spcBef>
                      </a:pPr>
                      <a:endParaRPr sz="1600">
                        <a:latin typeface="Times New Roman"/>
                        <a:cs typeface="Times New Roman"/>
                      </a:endParaRPr>
                    </a:p>
                    <a:p>
                      <a:pPr marL="678180" algn="ctr">
                        <a:lnSpc>
                          <a:spcPts val="2080"/>
                        </a:lnSpc>
                        <a:spcBef>
                          <a:spcPts val="5"/>
                        </a:spcBef>
                      </a:pPr>
                      <a:r>
                        <a:rPr sz="1800" spc="-25" dirty="0">
                          <a:latin typeface="Arial"/>
                          <a:cs typeface="Arial"/>
                        </a:rPr>
                        <a:t>10</a:t>
                      </a:r>
                      <a:endParaRPr sz="1800">
                        <a:latin typeface="Arial"/>
                        <a:cs typeface="Arial"/>
                      </a:endParaRPr>
                    </a:p>
                  </a:txBody>
                  <a:tcPr marL="0" marR="0" marT="2540" marB="0"/>
                </a:tc>
                <a:extLst>
                  <a:ext uri="{0D108BD9-81ED-4DB2-BD59-A6C34878D82A}">
                    <a16:rowId xmlns:a16="http://schemas.microsoft.com/office/drawing/2014/main" val="10001"/>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870703" y="1122172"/>
            <a:ext cx="2450592" cy="80010"/>
          </a:xfrm>
          <a:prstGeom prst="rect">
            <a:avLst/>
          </a:prstGeom>
        </p:spPr>
      </p:pic>
      <p:sp>
        <p:nvSpPr>
          <p:cNvPr id="3" name="object 3"/>
          <p:cNvSpPr txBox="1">
            <a:spLocks noGrp="1"/>
          </p:cNvSpPr>
          <p:nvPr>
            <p:ph type="title"/>
          </p:nvPr>
        </p:nvSpPr>
        <p:spPr>
          <a:xfrm>
            <a:off x="4178046" y="553973"/>
            <a:ext cx="3837304" cy="482600"/>
          </a:xfrm>
          <a:prstGeom prst="rect">
            <a:avLst/>
          </a:prstGeom>
        </p:spPr>
        <p:txBody>
          <a:bodyPr vert="horz" wrap="square" lIns="0" tIns="12700" rIns="0" bIns="0" rtlCol="0">
            <a:spAutoFit/>
          </a:bodyPr>
          <a:lstStyle/>
          <a:p>
            <a:pPr marL="12700">
              <a:lnSpc>
                <a:spcPct val="100000"/>
              </a:lnSpc>
              <a:spcBef>
                <a:spcPts val="100"/>
              </a:spcBef>
            </a:pPr>
            <a:r>
              <a:rPr dirty="0"/>
              <a:t>2.1</a:t>
            </a:r>
            <a:r>
              <a:rPr spc="-40" dirty="0"/>
              <a:t> </a:t>
            </a:r>
            <a:r>
              <a:rPr dirty="0">
                <a:latin typeface="微软雅黑"/>
                <a:cs typeface="微软雅黑"/>
              </a:rPr>
              <a:t>基本原理</a:t>
            </a:r>
            <a:r>
              <a:rPr spc="-10" dirty="0"/>
              <a:t>-</a:t>
            </a:r>
            <a:r>
              <a:rPr spc="-15" dirty="0">
                <a:latin typeface="微软雅黑"/>
                <a:cs typeface="微软雅黑"/>
              </a:rPr>
              <a:t>复制交叉</a:t>
            </a:r>
          </a:p>
        </p:txBody>
      </p:sp>
      <p:pic>
        <p:nvPicPr>
          <p:cNvPr id="4" name="object 4"/>
          <p:cNvPicPr/>
          <p:nvPr/>
        </p:nvPicPr>
        <p:blipFill>
          <a:blip r:embed="rId3" cstate="print"/>
          <a:stretch>
            <a:fillRect/>
          </a:stretch>
        </p:blipFill>
        <p:spPr>
          <a:xfrm>
            <a:off x="11051971" y="6031991"/>
            <a:ext cx="908173" cy="809119"/>
          </a:xfrm>
          <a:prstGeom prst="rect">
            <a:avLst/>
          </a:prstGeom>
        </p:spPr>
      </p:pic>
      <p:sp>
        <p:nvSpPr>
          <p:cNvPr id="5" name="object 5"/>
          <p:cNvSpPr txBox="1"/>
          <p:nvPr/>
        </p:nvSpPr>
        <p:spPr>
          <a:xfrm>
            <a:off x="11383136" y="6239357"/>
            <a:ext cx="295275" cy="330835"/>
          </a:xfrm>
          <a:prstGeom prst="rect">
            <a:avLst/>
          </a:prstGeom>
        </p:spPr>
        <p:txBody>
          <a:bodyPr vert="horz" wrap="square" lIns="0" tIns="12700" rIns="0" bIns="0" rtlCol="0">
            <a:spAutoFit/>
          </a:bodyPr>
          <a:lstStyle/>
          <a:p>
            <a:pPr marL="12700">
              <a:lnSpc>
                <a:spcPct val="100000"/>
              </a:lnSpc>
              <a:spcBef>
                <a:spcPts val="100"/>
              </a:spcBef>
            </a:pPr>
            <a:r>
              <a:rPr sz="2000" b="1" spc="-25" dirty="0">
                <a:solidFill>
                  <a:srgbClr val="5F7796"/>
                </a:solidFill>
                <a:latin typeface="Arial"/>
                <a:cs typeface="Arial"/>
              </a:rPr>
              <a:t>11</a:t>
            </a:r>
            <a:endParaRPr sz="2000">
              <a:latin typeface="Arial"/>
              <a:cs typeface="Arial"/>
            </a:endParaRPr>
          </a:p>
        </p:txBody>
      </p:sp>
      <p:sp>
        <p:nvSpPr>
          <p:cNvPr id="6" name="object 6"/>
          <p:cNvSpPr txBox="1"/>
          <p:nvPr/>
        </p:nvSpPr>
        <p:spPr>
          <a:xfrm>
            <a:off x="269849" y="149732"/>
            <a:ext cx="1261745" cy="208279"/>
          </a:xfrm>
          <a:prstGeom prst="rect">
            <a:avLst/>
          </a:prstGeom>
        </p:spPr>
        <p:txBody>
          <a:bodyPr vert="horz" wrap="square" lIns="0" tIns="12700" rIns="0" bIns="0" rtlCol="0">
            <a:spAutoFit/>
          </a:bodyPr>
          <a:lstStyle/>
          <a:p>
            <a:pPr marL="12700">
              <a:lnSpc>
                <a:spcPct val="100000"/>
              </a:lnSpc>
              <a:spcBef>
                <a:spcPts val="100"/>
              </a:spcBef>
            </a:pPr>
            <a:r>
              <a:rPr sz="1200" spc="-10" dirty="0">
                <a:solidFill>
                  <a:srgbClr val="7E7E7E"/>
                </a:solidFill>
                <a:latin typeface="Arial"/>
                <a:cs typeface="Arial"/>
              </a:rPr>
              <a:t>QQ</a:t>
            </a:r>
            <a:r>
              <a:rPr sz="1200" spc="-10" dirty="0">
                <a:solidFill>
                  <a:srgbClr val="7E7E7E"/>
                </a:solidFill>
                <a:latin typeface="微软雅黑"/>
                <a:cs typeface="微软雅黑"/>
              </a:rPr>
              <a:t>：</a:t>
            </a:r>
            <a:r>
              <a:rPr sz="1200" spc="-10" dirty="0">
                <a:solidFill>
                  <a:srgbClr val="7E7E7E"/>
                </a:solidFill>
                <a:latin typeface="Arial"/>
                <a:cs typeface="Arial"/>
              </a:rPr>
              <a:t>1366420642</a:t>
            </a:r>
            <a:endParaRPr sz="1200">
              <a:latin typeface="Arial"/>
              <a:cs typeface="Arial"/>
            </a:endParaRPr>
          </a:p>
        </p:txBody>
      </p:sp>
      <p:sp>
        <p:nvSpPr>
          <p:cNvPr id="7" name="object 7"/>
          <p:cNvSpPr txBox="1"/>
          <p:nvPr/>
        </p:nvSpPr>
        <p:spPr>
          <a:xfrm>
            <a:off x="747572" y="1279858"/>
            <a:ext cx="10952480" cy="3705502"/>
          </a:xfrm>
          <a:prstGeom prst="rect">
            <a:avLst/>
          </a:prstGeom>
        </p:spPr>
        <p:txBody>
          <a:bodyPr vert="horz" wrap="square" lIns="0" tIns="164465" rIns="0" bIns="0" rtlCol="0">
            <a:spAutoFit/>
          </a:bodyPr>
          <a:lstStyle/>
          <a:p>
            <a:pPr marL="25400">
              <a:lnSpc>
                <a:spcPct val="100000"/>
              </a:lnSpc>
              <a:spcBef>
                <a:spcPts val="1295"/>
              </a:spcBef>
            </a:pPr>
            <a:r>
              <a:rPr sz="2000" dirty="0">
                <a:solidFill>
                  <a:srgbClr val="5F7796"/>
                </a:solidFill>
                <a:latin typeface="微软雅黑"/>
                <a:cs typeface="微软雅黑"/>
              </a:rPr>
              <a:t>个体进行复制，以概率</a:t>
            </a:r>
            <a:r>
              <a:rPr sz="2000" dirty="0">
                <a:solidFill>
                  <a:srgbClr val="5F7796"/>
                </a:solidFill>
                <a:latin typeface="Cambria Math"/>
                <a:cs typeface="Cambria Math"/>
              </a:rPr>
              <a:t>𝑝</a:t>
            </a:r>
            <a:r>
              <a:rPr sz="2175" baseline="-15325" dirty="0">
                <a:solidFill>
                  <a:srgbClr val="5F7796"/>
                </a:solidFill>
                <a:latin typeface="Cambria Math"/>
                <a:cs typeface="Cambria Math"/>
              </a:rPr>
              <a:t>𝑐</a:t>
            </a:r>
            <a:r>
              <a:rPr sz="2000" spc="-15" dirty="0">
                <a:solidFill>
                  <a:srgbClr val="5F7796"/>
                </a:solidFill>
                <a:latin typeface="微软雅黑"/>
                <a:cs typeface="微软雅黑"/>
              </a:rPr>
              <a:t>进行基因的交叉，注意</a:t>
            </a:r>
            <a:r>
              <a:rPr sz="2000" b="1" spc="-15" dirty="0">
                <a:solidFill>
                  <a:srgbClr val="FF0000"/>
                </a:solidFill>
                <a:latin typeface="微软雅黑"/>
                <a:cs typeface="微软雅黑"/>
              </a:rPr>
              <a:t>复制交叉方式多种多样</a:t>
            </a:r>
            <a:r>
              <a:rPr sz="2000" spc="-50" dirty="0">
                <a:solidFill>
                  <a:srgbClr val="5F7796"/>
                </a:solidFill>
                <a:latin typeface="微软雅黑"/>
                <a:cs typeface="微软雅黑"/>
              </a:rPr>
              <a:t>。</a:t>
            </a:r>
            <a:endParaRPr sz="2000" dirty="0">
              <a:latin typeface="微软雅黑"/>
              <a:cs typeface="微软雅黑"/>
            </a:endParaRPr>
          </a:p>
          <a:p>
            <a:pPr marL="368300" indent="-342900">
              <a:lnSpc>
                <a:spcPct val="100000"/>
              </a:lnSpc>
              <a:spcBef>
                <a:spcPts val="1200"/>
              </a:spcBef>
              <a:buFont typeface="Arial"/>
              <a:buChar char="•"/>
              <a:tabLst>
                <a:tab pos="367665" algn="l"/>
                <a:tab pos="368300" algn="l"/>
              </a:tabLst>
            </a:pPr>
            <a:r>
              <a:rPr sz="2000" spc="-30" dirty="0" err="1">
                <a:solidFill>
                  <a:srgbClr val="5F7796"/>
                </a:solidFill>
                <a:latin typeface="微软雅黑"/>
                <a:cs typeface="微软雅黑"/>
              </a:rPr>
              <a:t>复制</a:t>
            </a:r>
            <a:r>
              <a:rPr lang="en-US" sz="2000" spc="-30" dirty="0">
                <a:solidFill>
                  <a:srgbClr val="5F7796"/>
                </a:solidFill>
                <a:latin typeface="微软雅黑"/>
                <a:cs typeface="微软雅黑"/>
              </a:rPr>
              <a:t>(</a:t>
            </a:r>
            <a:r>
              <a:rPr lang="zh-CN" altLang="en-US" sz="2000" spc="-30" dirty="0">
                <a:solidFill>
                  <a:srgbClr val="5F7796"/>
                </a:solidFill>
                <a:latin typeface="微软雅黑"/>
                <a:cs typeface="微软雅黑"/>
              </a:rPr>
              <a:t>选择</a:t>
            </a:r>
            <a:r>
              <a:rPr lang="en-US" sz="2000" spc="-30" dirty="0">
                <a:solidFill>
                  <a:srgbClr val="5F7796"/>
                </a:solidFill>
                <a:latin typeface="微软雅黑"/>
                <a:cs typeface="微软雅黑"/>
              </a:rPr>
              <a:t>)</a:t>
            </a:r>
            <a:endParaRPr sz="2000" dirty="0">
              <a:latin typeface="微软雅黑"/>
              <a:cs typeface="微软雅黑"/>
            </a:endParaRPr>
          </a:p>
          <a:p>
            <a:pPr marL="824865" marR="208279" lvl="1" indent="-342900">
              <a:lnSpc>
                <a:spcPct val="150000"/>
              </a:lnSpc>
              <a:buFont typeface="Arial"/>
              <a:buChar char="•"/>
              <a:tabLst>
                <a:tab pos="824865" algn="l"/>
                <a:tab pos="825500" algn="l"/>
              </a:tabLst>
            </a:pPr>
            <a:r>
              <a:rPr sz="2000" spc="-20" dirty="0">
                <a:solidFill>
                  <a:srgbClr val="5F7796"/>
                </a:solidFill>
                <a:latin typeface="微软雅黑"/>
                <a:cs typeface="微软雅黑"/>
              </a:rPr>
              <a:t>将个体适应度大小映射为概率进行复制：适应度高的个体有更大概率复制，且复制的份数</a:t>
            </a:r>
            <a:r>
              <a:rPr sz="2000" dirty="0">
                <a:solidFill>
                  <a:srgbClr val="5F7796"/>
                </a:solidFill>
                <a:latin typeface="微软雅黑"/>
                <a:cs typeface="微软雅黑"/>
              </a:rPr>
              <a:t>越多</a:t>
            </a:r>
            <a:r>
              <a:rPr sz="2000" dirty="0">
                <a:solidFill>
                  <a:srgbClr val="5F7796"/>
                </a:solidFill>
                <a:latin typeface="Times New Roman"/>
                <a:cs typeface="Times New Roman"/>
              </a:rPr>
              <a:t>-</a:t>
            </a:r>
            <a:r>
              <a:rPr sz="2000" dirty="0">
                <a:solidFill>
                  <a:srgbClr val="FF0000"/>
                </a:solidFill>
                <a:latin typeface="微软雅黑"/>
                <a:cs typeface="微软雅黑"/>
              </a:rPr>
              <a:t>轮盘赌法</a:t>
            </a:r>
            <a:r>
              <a:rPr sz="2000" spc="-50" dirty="0">
                <a:solidFill>
                  <a:srgbClr val="5F7796"/>
                </a:solidFill>
                <a:latin typeface="微软雅黑"/>
                <a:cs typeface="微软雅黑"/>
              </a:rPr>
              <a:t>。</a:t>
            </a:r>
            <a:endParaRPr sz="2000" dirty="0">
              <a:latin typeface="微软雅黑"/>
              <a:cs typeface="微软雅黑"/>
            </a:endParaRPr>
          </a:p>
          <a:p>
            <a:pPr marL="824865" lvl="1" indent="-342900">
              <a:lnSpc>
                <a:spcPct val="100000"/>
              </a:lnSpc>
              <a:spcBef>
                <a:spcPts val="1205"/>
              </a:spcBef>
              <a:buFont typeface="Arial"/>
              <a:buChar char="•"/>
              <a:tabLst>
                <a:tab pos="824865" algn="l"/>
                <a:tab pos="825500" algn="l"/>
              </a:tabLst>
            </a:pPr>
            <a:r>
              <a:rPr sz="2000" dirty="0">
                <a:solidFill>
                  <a:srgbClr val="5F7796"/>
                </a:solidFill>
                <a:latin typeface="微软雅黑"/>
                <a:cs typeface="微软雅黑"/>
              </a:rPr>
              <a:t>对适应度高的前</a:t>
            </a:r>
            <a:r>
              <a:rPr sz="2000" dirty="0">
                <a:solidFill>
                  <a:srgbClr val="5F7796"/>
                </a:solidFill>
                <a:latin typeface="Times New Roman"/>
                <a:cs typeface="Times New Roman"/>
              </a:rPr>
              <a:t>N/4</a:t>
            </a:r>
            <a:r>
              <a:rPr sz="2000" spc="-15" dirty="0">
                <a:solidFill>
                  <a:srgbClr val="5F7796"/>
                </a:solidFill>
                <a:latin typeface="微软雅黑"/>
                <a:cs typeface="微软雅黑"/>
              </a:rPr>
              <a:t>的个体进行复制，然后用这些个体把后</a:t>
            </a:r>
            <a:r>
              <a:rPr sz="2000" spc="-10" dirty="0">
                <a:solidFill>
                  <a:srgbClr val="5F7796"/>
                </a:solidFill>
                <a:latin typeface="Times New Roman"/>
                <a:cs typeface="Times New Roman"/>
              </a:rPr>
              <a:t>N/4</a:t>
            </a:r>
            <a:r>
              <a:rPr sz="2000" spc="-10" dirty="0">
                <a:solidFill>
                  <a:srgbClr val="5F7796"/>
                </a:solidFill>
                <a:latin typeface="微软雅黑"/>
                <a:cs typeface="微软雅黑"/>
              </a:rPr>
              <a:t>个体替换掉</a:t>
            </a:r>
            <a:r>
              <a:rPr sz="2000" spc="-5" dirty="0">
                <a:solidFill>
                  <a:srgbClr val="5F7796"/>
                </a:solidFill>
                <a:latin typeface="Times New Roman"/>
                <a:cs typeface="Times New Roman"/>
              </a:rPr>
              <a:t>– </a:t>
            </a:r>
            <a:r>
              <a:rPr sz="2000" dirty="0">
                <a:solidFill>
                  <a:srgbClr val="FF0000"/>
                </a:solidFill>
                <a:latin typeface="微软雅黑"/>
                <a:cs typeface="微软雅黑"/>
              </a:rPr>
              <a:t>精英产生精英</a:t>
            </a:r>
            <a:r>
              <a:rPr sz="2000" spc="-50" dirty="0">
                <a:solidFill>
                  <a:srgbClr val="5F7796"/>
                </a:solidFill>
                <a:latin typeface="微软雅黑"/>
                <a:cs typeface="微软雅黑"/>
              </a:rPr>
              <a:t>。</a:t>
            </a:r>
            <a:endParaRPr sz="2000" dirty="0">
              <a:latin typeface="微软雅黑"/>
              <a:cs typeface="微软雅黑"/>
            </a:endParaRPr>
          </a:p>
          <a:p>
            <a:pPr marL="824865" lvl="1" indent="-342900">
              <a:lnSpc>
                <a:spcPct val="100000"/>
              </a:lnSpc>
              <a:spcBef>
                <a:spcPts val="1200"/>
              </a:spcBef>
              <a:buFont typeface="Arial"/>
              <a:buChar char="•"/>
              <a:tabLst>
                <a:tab pos="824865" algn="l"/>
                <a:tab pos="825500" algn="l"/>
              </a:tabLst>
            </a:pPr>
            <a:r>
              <a:rPr sz="2000" spc="-15" dirty="0">
                <a:solidFill>
                  <a:srgbClr val="5F7796"/>
                </a:solidFill>
                <a:latin typeface="微软雅黑"/>
                <a:cs typeface="微软雅黑"/>
              </a:rPr>
              <a:t>一定是将当前个体的复制体将下一个个体替换掉吗？随机可以吗？</a:t>
            </a:r>
            <a:r>
              <a:rPr sz="2000" spc="-10" dirty="0">
                <a:solidFill>
                  <a:srgbClr val="5F7796"/>
                </a:solidFill>
                <a:latin typeface="Times New Roman"/>
                <a:cs typeface="Times New Roman"/>
              </a:rPr>
              <a:t>YES!</a:t>
            </a:r>
            <a:endParaRPr sz="2000" dirty="0">
              <a:latin typeface="Times New Roman"/>
              <a:cs typeface="Times New Roman"/>
            </a:endParaRPr>
          </a:p>
          <a:p>
            <a:pPr marL="824865" lvl="1" indent="-342900">
              <a:lnSpc>
                <a:spcPct val="100000"/>
              </a:lnSpc>
              <a:spcBef>
                <a:spcPts val="1200"/>
              </a:spcBef>
              <a:buFont typeface="Arial"/>
              <a:buChar char="•"/>
              <a:tabLst>
                <a:tab pos="824865" algn="l"/>
                <a:tab pos="825500" algn="l"/>
              </a:tabLst>
            </a:pPr>
            <a:r>
              <a:rPr sz="2000" spc="-15" dirty="0" err="1">
                <a:solidFill>
                  <a:srgbClr val="5F7796"/>
                </a:solidFill>
                <a:latin typeface="微软雅黑"/>
                <a:cs typeface="微软雅黑"/>
              </a:rPr>
              <a:t>一定只能把“坏解”替换掉吗？把随机某个适应度高的解替换掉呢？</a:t>
            </a:r>
            <a:r>
              <a:rPr sz="2000" spc="-10" dirty="0" err="1">
                <a:solidFill>
                  <a:srgbClr val="5F7796"/>
                </a:solidFill>
                <a:latin typeface="Times New Roman"/>
                <a:cs typeface="Times New Roman"/>
              </a:rPr>
              <a:t>YES</a:t>
            </a:r>
            <a:r>
              <a:rPr sz="2000" spc="-10" dirty="0">
                <a:solidFill>
                  <a:srgbClr val="5F7796"/>
                </a:solidFill>
                <a:latin typeface="Times New Roman"/>
                <a:cs typeface="Times New Roman"/>
              </a:rPr>
              <a:t>!</a:t>
            </a:r>
            <a:endParaRPr lang="en-US" sz="2000" spc="-10" dirty="0">
              <a:solidFill>
                <a:srgbClr val="5F7796"/>
              </a:solidFill>
              <a:latin typeface="Times New Roman"/>
              <a:cs typeface="Times New Roman"/>
            </a:endParaRPr>
          </a:p>
          <a:p>
            <a:pPr marL="824865" lvl="1" indent="-342900">
              <a:lnSpc>
                <a:spcPct val="100000"/>
              </a:lnSpc>
              <a:spcBef>
                <a:spcPts val="1200"/>
              </a:spcBef>
              <a:buFont typeface="Arial"/>
              <a:buChar char="•"/>
              <a:tabLst>
                <a:tab pos="824865" algn="l"/>
                <a:tab pos="825500" algn="l"/>
              </a:tabLst>
            </a:pPr>
            <a:r>
              <a:rPr lang="zh-CN" altLang="en-US" sz="2000" spc="-10" dirty="0">
                <a:solidFill>
                  <a:srgbClr val="5F7796"/>
                </a:solidFill>
                <a:latin typeface="Times New Roman"/>
                <a:cs typeface="Times New Roman"/>
              </a:rPr>
              <a:t>锦标赛选择算法</a:t>
            </a:r>
            <a:endParaRPr sz="2000" dirty="0">
              <a:latin typeface="Times New Roman"/>
              <a:cs typeface="Times New Roman"/>
            </a:endParaRPr>
          </a:p>
        </p:txBody>
      </p:sp>
      <p:sp>
        <p:nvSpPr>
          <p:cNvPr id="8" name="object 8"/>
          <p:cNvSpPr/>
          <p:nvPr/>
        </p:nvSpPr>
        <p:spPr>
          <a:xfrm>
            <a:off x="3633215" y="4715255"/>
            <a:ext cx="5172710" cy="1897380"/>
          </a:xfrm>
          <a:custGeom>
            <a:avLst/>
            <a:gdLst/>
            <a:ahLst/>
            <a:cxnLst/>
            <a:rect l="l" t="t" r="r" b="b"/>
            <a:pathLst>
              <a:path w="5172709" h="1897379">
                <a:moveTo>
                  <a:pt x="0" y="1897380"/>
                </a:moveTo>
                <a:lnTo>
                  <a:pt x="20798" y="1829955"/>
                </a:lnTo>
                <a:lnTo>
                  <a:pt x="41585" y="1762606"/>
                </a:lnTo>
                <a:lnTo>
                  <a:pt x="62350" y="1695409"/>
                </a:lnTo>
                <a:lnTo>
                  <a:pt x="83081" y="1628439"/>
                </a:lnTo>
                <a:lnTo>
                  <a:pt x="103768" y="1561772"/>
                </a:lnTo>
                <a:lnTo>
                  <a:pt x="124399" y="1495483"/>
                </a:lnTo>
                <a:lnTo>
                  <a:pt x="144964" y="1429649"/>
                </a:lnTo>
                <a:lnTo>
                  <a:pt x="165450" y="1364345"/>
                </a:lnTo>
                <a:lnTo>
                  <a:pt x="185848" y="1299646"/>
                </a:lnTo>
                <a:lnTo>
                  <a:pt x="206146" y="1235629"/>
                </a:lnTo>
                <a:lnTo>
                  <a:pt x="226334" y="1172369"/>
                </a:lnTo>
                <a:lnTo>
                  <a:pt x="246399" y="1109942"/>
                </a:lnTo>
                <a:lnTo>
                  <a:pt x="266332" y="1048424"/>
                </a:lnTo>
                <a:lnTo>
                  <a:pt x="286121" y="987890"/>
                </a:lnTo>
                <a:lnTo>
                  <a:pt x="305755" y="928416"/>
                </a:lnTo>
                <a:lnTo>
                  <a:pt x="325223" y="870078"/>
                </a:lnTo>
                <a:lnTo>
                  <a:pt x="344514" y="812951"/>
                </a:lnTo>
                <a:lnTo>
                  <a:pt x="363617" y="757112"/>
                </a:lnTo>
                <a:lnTo>
                  <a:pt x="382521" y="702636"/>
                </a:lnTo>
                <a:lnTo>
                  <a:pt x="401214" y="649598"/>
                </a:lnTo>
                <a:lnTo>
                  <a:pt x="419687" y="598074"/>
                </a:lnTo>
                <a:lnTo>
                  <a:pt x="437927" y="548141"/>
                </a:lnTo>
                <a:lnTo>
                  <a:pt x="455924" y="499873"/>
                </a:lnTo>
                <a:lnTo>
                  <a:pt x="473667" y="453347"/>
                </a:lnTo>
                <a:lnTo>
                  <a:pt x="491145" y="408639"/>
                </a:lnTo>
                <a:lnTo>
                  <a:pt x="508346" y="365823"/>
                </a:lnTo>
                <a:lnTo>
                  <a:pt x="525260" y="324976"/>
                </a:lnTo>
                <a:lnTo>
                  <a:pt x="541876" y="286173"/>
                </a:lnTo>
                <a:lnTo>
                  <a:pt x="558182" y="249490"/>
                </a:lnTo>
                <a:lnTo>
                  <a:pt x="589821" y="182788"/>
                </a:lnTo>
                <a:lnTo>
                  <a:pt x="620091" y="125475"/>
                </a:lnTo>
                <a:lnTo>
                  <a:pt x="648902" y="78157"/>
                </a:lnTo>
                <a:lnTo>
                  <a:pt x="676166" y="41440"/>
                </a:lnTo>
                <a:lnTo>
                  <a:pt x="713969" y="7565"/>
                </a:lnTo>
                <a:lnTo>
                  <a:pt x="736981" y="0"/>
                </a:lnTo>
                <a:lnTo>
                  <a:pt x="747145" y="2062"/>
                </a:lnTo>
                <a:lnTo>
                  <a:pt x="770662" y="38623"/>
                </a:lnTo>
                <a:lnTo>
                  <a:pt x="781210" y="85910"/>
                </a:lnTo>
                <a:lnTo>
                  <a:pt x="788293" y="149287"/>
                </a:lnTo>
                <a:lnTo>
                  <a:pt x="792460" y="226834"/>
                </a:lnTo>
                <a:lnTo>
                  <a:pt x="793621" y="270321"/>
                </a:lnTo>
                <a:lnTo>
                  <a:pt x="794258" y="316631"/>
                </a:lnTo>
                <a:lnTo>
                  <a:pt x="794440" y="365523"/>
                </a:lnTo>
                <a:lnTo>
                  <a:pt x="794235" y="416758"/>
                </a:lnTo>
                <a:lnTo>
                  <a:pt x="793712" y="470096"/>
                </a:lnTo>
                <a:lnTo>
                  <a:pt x="792940" y="525295"/>
                </a:lnTo>
                <a:lnTo>
                  <a:pt x="791986" y="582118"/>
                </a:lnTo>
                <a:lnTo>
                  <a:pt x="790919" y="640323"/>
                </a:lnTo>
                <a:lnTo>
                  <a:pt x="789809" y="699671"/>
                </a:lnTo>
                <a:lnTo>
                  <a:pt x="788722" y="759921"/>
                </a:lnTo>
                <a:lnTo>
                  <a:pt x="787729" y="820833"/>
                </a:lnTo>
                <a:lnTo>
                  <a:pt x="786897" y="882168"/>
                </a:lnTo>
                <a:lnTo>
                  <a:pt x="786294" y="943686"/>
                </a:lnTo>
                <a:lnTo>
                  <a:pt x="785990" y="1005147"/>
                </a:lnTo>
                <a:lnTo>
                  <a:pt x="786053" y="1066309"/>
                </a:lnTo>
                <a:lnTo>
                  <a:pt x="786551" y="1126935"/>
                </a:lnTo>
                <a:lnTo>
                  <a:pt x="787552" y="1186783"/>
                </a:lnTo>
                <a:lnTo>
                  <a:pt x="789126" y="1245613"/>
                </a:lnTo>
                <a:lnTo>
                  <a:pt x="791341" y="1303187"/>
                </a:lnTo>
                <a:lnTo>
                  <a:pt x="794265" y="1359262"/>
                </a:lnTo>
                <a:lnTo>
                  <a:pt x="797967" y="1413601"/>
                </a:lnTo>
                <a:lnTo>
                  <a:pt x="802515" y="1465962"/>
                </a:lnTo>
                <a:lnTo>
                  <a:pt x="807978" y="1516105"/>
                </a:lnTo>
                <a:lnTo>
                  <a:pt x="814424" y="1563791"/>
                </a:lnTo>
                <a:lnTo>
                  <a:pt x="821922" y="1608780"/>
                </a:lnTo>
                <a:lnTo>
                  <a:pt x="830540" y="1650831"/>
                </a:lnTo>
                <a:lnTo>
                  <a:pt x="840347" y="1689705"/>
                </a:lnTo>
                <a:lnTo>
                  <a:pt x="863801" y="1756960"/>
                </a:lnTo>
                <a:lnTo>
                  <a:pt x="892832" y="1808626"/>
                </a:lnTo>
                <a:lnTo>
                  <a:pt x="927988" y="1842782"/>
                </a:lnTo>
                <a:lnTo>
                  <a:pt x="975100" y="1862316"/>
                </a:lnTo>
                <a:lnTo>
                  <a:pt x="1001265" y="1866024"/>
                </a:lnTo>
                <a:lnTo>
                  <a:pt x="1029067" y="1865962"/>
                </a:lnTo>
                <a:lnTo>
                  <a:pt x="1089264" y="1855336"/>
                </a:lnTo>
                <a:lnTo>
                  <a:pt x="1155064" y="1832058"/>
                </a:lnTo>
                <a:lnTo>
                  <a:pt x="1189869" y="1816180"/>
                </a:lnTo>
                <a:lnTo>
                  <a:pt x="1225840" y="1797745"/>
                </a:lnTo>
                <a:lnTo>
                  <a:pt x="1262899" y="1776956"/>
                </a:lnTo>
                <a:lnTo>
                  <a:pt x="1300967" y="1754015"/>
                </a:lnTo>
                <a:lnTo>
                  <a:pt x="1339965" y="1729124"/>
                </a:lnTo>
                <a:lnTo>
                  <a:pt x="1379817" y="1702485"/>
                </a:lnTo>
                <a:lnTo>
                  <a:pt x="1420442" y="1674302"/>
                </a:lnTo>
                <a:lnTo>
                  <a:pt x="1461763" y="1644775"/>
                </a:lnTo>
                <a:lnTo>
                  <a:pt x="1503702" y="1614107"/>
                </a:lnTo>
                <a:lnTo>
                  <a:pt x="1546180" y="1582501"/>
                </a:lnTo>
                <a:lnTo>
                  <a:pt x="1589119" y="1550159"/>
                </a:lnTo>
                <a:lnTo>
                  <a:pt x="1632440" y="1517282"/>
                </a:lnTo>
                <a:lnTo>
                  <a:pt x="1676066" y="1484074"/>
                </a:lnTo>
                <a:lnTo>
                  <a:pt x="1719918" y="1450736"/>
                </a:lnTo>
                <a:lnTo>
                  <a:pt x="1763917" y="1417471"/>
                </a:lnTo>
                <a:lnTo>
                  <a:pt x="1807986" y="1384480"/>
                </a:lnTo>
                <a:lnTo>
                  <a:pt x="1852045" y="1351967"/>
                </a:lnTo>
                <a:lnTo>
                  <a:pt x="1896017" y="1320133"/>
                </a:lnTo>
                <a:lnTo>
                  <a:pt x="1939824" y="1289180"/>
                </a:lnTo>
                <a:lnTo>
                  <a:pt x="1983386" y="1259312"/>
                </a:lnTo>
                <a:lnTo>
                  <a:pt x="2026627" y="1230729"/>
                </a:lnTo>
                <a:lnTo>
                  <a:pt x="2069466" y="1203635"/>
                </a:lnTo>
                <a:lnTo>
                  <a:pt x="2111827" y="1178231"/>
                </a:lnTo>
                <a:lnTo>
                  <a:pt x="2153630" y="1154720"/>
                </a:lnTo>
                <a:lnTo>
                  <a:pt x="2194798" y="1133305"/>
                </a:lnTo>
                <a:lnTo>
                  <a:pt x="2235252" y="1114186"/>
                </a:lnTo>
                <a:lnTo>
                  <a:pt x="2274913" y="1097567"/>
                </a:lnTo>
                <a:lnTo>
                  <a:pt x="2313704" y="1083650"/>
                </a:lnTo>
                <a:lnTo>
                  <a:pt x="2351547" y="1072636"/>
                </a:lnTo>
                <a:lnTo>
                  <a:pt x="2434263" y="1058620"/>
                </a:lnTo>
                <a:lnTo>
                  <a:pt x="2480064" y="1056043"/>
                </a:lnTo>
                <a:lnTo>
                  <a:pt x="2525755" y="1056739"/>
                </a:lnTo>
                <a:lnTo>
                  <a:pt x="2571328" y="1060449"/>
                </a:lnTo>
                <a:lnTo>
                  <a:pt x="2616773" y="1066913"/>
                </a:lnTo>
                <a:lnTo>
                  <a:pt x="2662081" y="1075871"/>
                </a:lnTo>
                <a:lnTo>
                  <a:pt x="2707244" y="1087065"/>
                </a:lnTo>
                <a:lnTo>
                  <a:pt x="2752251" y="1100235"/>
                </a:lnTo>
                <a:lnTo>
                  <a:pt x="2797095" y="1115122"/>
                </a:lnTo>
                <a:lnTo>
                  <a:pt x="2841766" y="1131466"/>
                </a:lnTo>
                <a:lnTo>
                  <a:pt x="2886254" y="1149009"/>
                </a:lnTo>
                <a:lnTo>
                  <a:pt x="2930552" y="1167490"/>
                </a:lnTo>
                <a:lnTo>
                  <a:pt x="2974649" y="1186651"/>
                </a:lnTo>
                <a:lnTo>
                  <a:pt x="3018538" y="1206232"/>
                </a:lnTo>
                <a:lnTo>
                  <a:pt x="3062208" y="1225973"/>
                </a:lnTo>
                <a:lnTo>
                  <a:pt x="3105650" y="1245616"/>
                </a:lnTo>
                <a:lnTo>
                  <a:pt x="3148857" y="1264901"/>
                </a:lnTo>
                <a:lnTo>
                  <a:pt x="3191817" y="1283569"/>
                </a:lnTo>
                <a:lnTo>
                  <a:pt x="3234524" y="1301360"/>
                </a:lnTo>
                <a:lnTo>
                  <a:pt x="3276966" y="1318015"/>
                </a:lnTo>
                <a:lnTo>
                  <a:pt x="3319136" y="1333275"/>
                </a:lnTo>
                <a:lnTo>
                  <a:pt x="3361025" y="1346880"/>
                </a:lnTo>
                <a:lnTo>
                  <a:pt x="3402623" y="1358572"/>
                </a:lnTo>
                <a:lnTo>
                  <a:pt x="3443920" y="1368090"/>
                </a:lnTo>
                <a:lnTo>
                  <a:pt x="3484909" y="1375175"/>
                </a:lnTo>
                <a:lnTo>
                  <a:pt x="3525581" y="1379568"/>
                </a:lnTo>
                <a:lnTo>
                  <a:pt x="3565925" y="1381010"/>
                </a:lnTo>
                <a:lnTo>
                  <a:pt x="3605933" y="1379241"/>
                </a:lnTo>
                <a:lnTo>
                  <a:pt x="3645596" y="1374002"/>
                </a:lnTo>
                <a:lnTo>
                  <a:pt x="3684905" y="1365034"/>
                </a:lnTo>
                <a:lnTo>
                  <a:pt x="3724082" y="1352257"/>
                </a:lnTo>
                <a:lnTo>
                  <a:pt x="3763356" y="1335928"/>
                </a:lnTo>
                <a:lnTo>
                  <a:pt x="3802685" y="1316287"/>
                </a:lnTo>
                <a:lnTo>
                  <a:pt x="3842029" y="1293573"/>
                </a:lnTo>
                <a:lnTo>
                  <a:pt x="3881345" y="1268025"/>
                </a:lnTo>
                <a:lnTo>
                  <a:pt x="3920594" y="1239885"/>
                </a:lnTo>
                <a:lnTo>
                  <a:pt x="3959734" y="1209390"/>
                </a:lnTo>
                <a:lnTo>
                  <a:pt x="3998725" y="1176781"/>
                </a:lnTo>
                <a:lnTo>
                  <a:pt x="4037525" y="1142298"/>
                </a:lnTo>
                <a:lnTo>
                  <a:pt x="4076093" y="1106180"/>
                </a:lnTo>
                <a:lnTo>
                  <a:pt x="4114388" y="1068667"/>
                </a:lnTo>
                <a:lnTo>
                  <a:pt x="4152370" y="1029998"/>
                </a:lnTo>
                <a:lnTo>
                  <a:pt x="4189997" y="990413"/>
                </a:lnTo>
                <a:lnTo>
                  <a:pt x="4227229" y="950152"/>
                </a:lnTo>
                <a:lnTo>
                  <a:pt x="4264025" y="909454"/>
                </a:lnTo>
                <a:lnTo>
                  <a:pt x="4300342" y="868560"/>
                </a:lnTo>
                <a:lnTo>
                  <a:pt x="4336141" y="827708"/>
                </a:lnTo>
                <a:lnTo>
                  <a:pt x="4371381" y="787139"/>
                </a:lnTo>
                <a:lnTo>
                  <a:pt x="4406020" y="747092"/>
                </a:lnTo>
                <a:lnTo>
                  <a:pt x="4440018" y="707807"/>
                </a:lnTo>
                <a:lnTo>
                  <a:pt x="4473334" y="669523"/>
                </a:lnTo>
                <a:lnTo>
                  <a:pt x="4505926" y="632480"/>
                </a:lnTo>
                <a:lnTo>
                  <a:pt x="4537753" y="596918"/>
                </a:lnTo>
                <a:lnTo>
                  <a:pt x="4568776" y="563076"/>
                </a:lnTo>
                <a:lnTo>
                  <a:pt x="4598952" y="531194"/>
                </a:lnTo>
                <a:lnTo>
                  <a:pt x="4628240" y="501512"/>
                </a:lnTo>
                <a:lnTo>
                  <a:pt x="4656601" y="474270"/>
                </a:lnTo>
                <a:lnTo>
                  <a:pt x="4710373" y="428061"/>
                </a:lnTo>
                <a:lnTo>
                  <a:pt x="4805625" y="365588"/>
                </a:lnTo>
                <a:lnTo>
                  <a:pt x="4867261" y="333767"/>
                </a:lnTo>
                <a:lnTo>
                  <a:pt x="4921533" y="312760"/>
                </a:lnTo>
                <a:lnTo>
                  <a:pt x="4969358" y="301216"/>
                </a:lnTo>
                <a:lnTo>
                  <a:pt x="5011658" y="297783"/>
                </a:lnTo>
                <a:lnTo>
                  <a:pt x="5049351" y="301108"/>
                </a:lnTo>
                <a:lnTo>
                  <a:pt x="5083358" y="309841"/>
                </a:lnTo>
                <a:lnTo>
                  <a:pt x="5114597" y="322629"/>
                </a:lnTo>
                <a:lnTo>
                  <a:pt x="5143990" y="338121"/>
                </a:lnTo>
                <a:lnTo>
                  <a:pt x="5172456" y="354965"/>
                </a:lnTo>
              </a:path>
            </a:pathLst>
          </a:custGeom>
          <a:ln w="57150">
            <a:solidFill>
              <a:srgbClr val="B14F45"/>
            </a:solidFill>
          </a:ln>
        </p:spPr>
        <p:txBody>
          <a:bodyPr wrap="square" lIns="0" tIns="0" rIns="0" bIns="0" rtlCol="0"/>
          <a:lstStyle/>
          <a:p>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870703" y="1122172"/>
            <a:ext cx="2450592" cy="80010"/>
          </a:xfrm>
          <a:prstGeom prst="rect">
            <a:avLst/>
          </a:prstGeom>
        </p:spPr>
      </p:pic>
      <p:sp>
        <p:nvSpPr>
          <p:cNvPr id="3" name="object 3"/>
          <p:cNvSpPr txBox="1">
            <a:spLocks noGrp="1"/>
          </p:cNvSpPr>
          <p:nvPr>
            <p:ph type="title"/>
          </p:nvPr>
        </p:nvSpPr>
        <p:spPr>
          <a:xfrm>
            <a:off x="4178046" y="553973"/>
            <a:ext cx="3837304" cy="482600"/>
          </a:xfrm>
          <a:prstGeom prst="rect">
            <a:avLst/>
          </a:prstGeom>
        </p:spPr>
        <p:txBody>
          <a:bodyPr vert="horz" wrap="square" lIns="0" tIns="12700" rIns="0" bIns="0" rtlCol="0">
            <a:spAutoFit/>
          </a:bodyPr>
          <a:lstStyle/>
          <a:p>
            <a:pPr marL="12700">
              <a:lnSpc>
                <a:spcPct val="100000"/>
              </a:lnSpc>
              <a:spcBef>
                <a:spcPts val="100"/>
              </a:spcBef>
            </a:pPr>
            <a:r>
              <a:rPr dirty="0"/>
              <a:t>2.1</a:t>
            </a:r>
            <a:r>
              <a:rPr spc="-40" dirty="0"/>
              <a:t> </a:t>
            </a:r>
            <a:r>
              <a:rPr dirty="0">
                <a:latin typeface="微软雅黑"/>
                <a:cs typeface="微软雅黑"/>
              </a:rPr>
              <a:t>基本原理</a:t>
            </a:r>
            <a:r>
              <a:rPr spc="-10" dirty="0"/>
              <a:t>-</a:t>
            </a:r>
            <a:r>
              <a:rPr spc="-15" dirty="0">
                <a:latin typeface="微软雅黑"/>
                <a:cs typeface="微软雅黑"/>
              </a:rPr>
              <a:t>复制交叉</a:t>
            </a:r>
          </a:p>
        </p:txBody>
      </p:sp>
      <p:pic>
        <p:nvPicPr>
          <p:cNvPr id="4" name="object 4"/>
          <p:cNvPicPr/>
          <p:nvPr/>
        </p:nvPicPr>
        <p:blipFill>
          <a:blip r:embed="rId3" cstate="print"/>
          <a:stretch>
            <a:fillRect/>
          </a:stretch>
        </p:blipFill>
        <p:spPr>
          <a:xfrm>
            <a:off x="11051971" y="6031991"/>
            <a:ext cx="908173" cy="809119"/>
          </a:xfrm>
          <a:prstGeom prst="rect">
            <a:avLst/>
          </a:prstGeom>
        </p:spPr>
      </p:pic>
      <p:sp>
        <p:nvSpPr>
          <p:cNvPr id="5" name="object 5"/>
          <p:cNvSpPr txBox="1"/>
          <p:nvPr/>
        </p:nvSpPr>
        <p:spPr>
          <a:xfrm>
            <a:off x="11377041" y="6239357"/>
            <a:ext cx="309245" cy="330835"/>
          </a:xfrm>
          <a:prstGeom prst="rect">
            <a:avLst/>
          </a:prstGeom>
        </p:spPr>
        <p:txBody>
          <a:bodyPr vert="horz" wrap="square" lIns="0" tIns="12700" rIns="0" bIns="0" rtlCol="0">
            <a:spAutoFit/>
          </a:bodyPr>
          <a:lstStyle/>
          <a:p>
            <a:pPr marL="12700">
              <a:lnSpc>
                <a:spcPct val="100000"/>
              </a:lnSpc>
              <a:spcBef>
                <a:spcPts val="100"/>
              </a:spcBef>
            </a:pPr>
            <a:r>
              <a:rPr sz="2000" b="1" spc="-25" dirty="0">
                <a:solidFill>
                  <a:srgbClr val="5F7796"/>
                </a:solidFill>
                <a:latin typeface="Arial"/>
                <a:cs typeface="Arial"/>
              </a:rPr>
              <a:t>12</a:t>
            </a:r>
            <a:endParaRPr sz="2000">
              <a:latin typeface="Arial"/>
              <a:cs typeface="Arial"/>
            </a:endParaRPr>
          </a:p>
        </p:txBody>
      </p:sp>
      <p:sp>
        <p:nvSpPr>
          <p:cNvPr id="6" name="object 6"/>
          <p:cNvSpPr txBox="1"/>
          <p:nvPr/>
        </p:nvSpPr>
        <p:spPr>
          <a:xfrm>
            <a:off x="269849" y="149732"/>
            <a:ext cx="1261745" cy="208279"/>
          </a:xfrm>
          <a:prstGeom prst="rect">
            <a:avLst/>
          </a:prstGeom>
        </p:spPr>
        <p:txBody>
          <a:bodyPr vert="horz" wrap="square" lIns="0" tIns="12700" rIns="0" bIns="0" rtlCol="0">
            <a:spAutoFit/>
          </a:bodyPr>
          <a:lstStyle/>
          <a:p>
            <a:pPr marL="12700">
              <a:lnSpc>
                <a:spcPct val="100000"/>
              </a:lnSpc>
              <a:spcBef>
                <a:spcPts val="100"/>
              </a:spcBef>
            </a:pPr>
            <a:r>
              <a:rPr sz="1200" spc="-10" dirty="0">
                <a:solidFill>
                  <a:srgbClr val="7E7E7E"/>
                </a:solidFill>
                <a:latin typeface="Arial"/>
                <a:cs typeface="Arial"/>
              </a:rPr>
              <a:t>QQ</a:t>
            </a:r>
            <a:r>
              <a:rPr sz="1200" spc="-10" dirty="0">
                <a:solidFill>
                  <a:srgbClr val="7E7E7E"/>
                </a:solidFill>
                <a:latin typeface="微软雅黑"/>
                <a:cs typeface="微软雅黑"/>
              </a:rPr>
              <a:t>：</a:t>
            </a:r>
            <a:r>
              <a:rPr sz="1200" spc="-10" dirty="0">
                <a:solidFill>
                  <a:srgbClr val="7E7E7E"/>
                </a:solidFill>
                <a:latin typeface="Arial"/>
                <a:cs typeface="Arial"/>
              </a:rPr>
              <a:t>1366420642</a:t>
            </a:r>
            <a:endParaRPr sz="1200">
              <a:latin typeface="Arial"/>
              <a:cs typeface="Arial"/>
            </a:endParaRPr>
          </a:p>
        </p:txBody>
      </p:sp>
      <p:sp>
        <p:nvSpPr>
          <p:cNvPr id="7" name="object 7"/>
          <p:cNvSpPr txBox="1"/>
          <p:nvPr/>
        </p:nvSpPr>
        <p:spPr>
          <a:xfrm>
            <a:off x="760272" y="1238179"/>
            <a:ext cx="10610850" cy="2769870"/>
          </a:xfrm>
          <a:prstGeom prst="rect">
            <a:avLst/>
          </a:prstGeom>
        </p:spPr>
        <p:txBody>
          <a:bodyPr vert="horz" wrap="square" lIns="0" tIns="165735" rIns="0" bIns="0" rtlCol="0">
            <a:spAutoFit/>
          </a:bodyPr>
          <a:lstStyle/>
          <a:p>
            <a:pPr marL="355600" indent="-342900">
              <a:lnSpc>
                <a:spcPct val="100000"/>
              </a:lnSpc>
              <a:spcBef>
                <a:spcPts val="1305"/>
              </a:spcBef>
              <a:buFont typeface="Arial"/>
              <a:buChar char="•"/>
              <a:tabLst>
                <a:tab pos="354965" algn="l"/>
                <a:tab pos="355600" algn="l"/>
              </a:tabLst>
            </a:pPr>
            <a:r>
              <a:rPr sz="2000" spc="-30" dirty="0">
                <a:solidFill>
                  <a:srgbClr val="5F7796"/>
                </a:solidFill>
                <a:latin typeface="微软雅黑"/>
                <a:cs typeface="微软雅黑"/>
              </a:rPr>
              <a:t>交叉</a:t>
            </a:r>
            <a:endParaRPr sz="2000" dirty="0">
              <a:latin typeface="微软雅黑"/>
              <a:cs typeface="微软雅黑"/>
            </a:endParaRPr>
          </a:p>
          <a:p>
            <a:pPr marL="812165" lvl="1" indent="-342900">
              <a:lnSpc>
                <a:spcPct val="100000"/>
              </a:lnSpc>
              <a:spcBef>
                <a:spcPts val="1200"/>
              </a:spcBef>
              <a:buFont typeface="Arial"/>
              <a:buChar char="•"/>
              <a:tabLst>
                <a:tab pos="812165" algn="l"/>
                <a:tab pos="812800" algn="l"/>
              </a:tabLst>
            </a:pPr>
            <a:r>
              <a:rPr sz="2000" spc="-10" dirty="0">
                <a:solidFill>
                  <a:srgbClr val="5F7796"/>
                </a:solidFill>
                <a:latin typeface="微软雅黑"/>
                <a:cs typeface="微软雅黑"/>
              </a:rPr>
              <a:t>按顺序，两两个体之间按概率交叉。如</a:t>
            </a:r>
            <a:r>
              <a:rPr sz="2000" dirty="0">
                <a:solidFill>
                  <a:srgbClr val="5F7796"/>
                </a:solidFill>
                <a:latin typeface="Times New Roman"/>
                <a:cs typeface="Times New Roman"/>
              </a:rPr>
              <a:t>1</a:t>
            </a:r>
            <a:r>
              <a:rPr sz="2000" spc="-15" dirty="0">
                <a:solidFill>
                  <a:srgbClr val="5F7796"/>
                </a:solidFill>
                <a:latin typeface="微软雅黑"/>
                <a:cs typeface="微软雅黑"/>
              </a:rPr>
              <a:t>和</a:t>
            </a:r>
            <a:r>
              <a:rPr sz="2000" dirty="0">
                <a:solidFill>
                  <a:srgbClr val="5F7796"/>
                </a:solidFill>
                <a:latin typeface="Times New Roman"/>
                <a:cs typeface="Times New Roman"/>
              </a:rPr>
              <a:t>2,2</a:t>
            </a:r>
            <a:r>
              <a:rPr sz="2000" spc="-15" dirty="0">
                <a:solidFill>
                  <a:srgbClr val="5F7796"/>
                </a:solidFill>
                <a:latin typeface="微软雅黑"/>
                <a:cs typeface="微软雅黑"/>
              </a:rPr>
              <a:t>和</a:t>
            </a:r>
            <a:r>
              <a:rPr sz="2000" dirty="0">
                <a:solidFill>
                  <a:srgbClr val="5F7796"/>
                </a:solidFill>
                <a:latin typeface="Times New Roman"/>
                <a:cs typeface="Times New Roman"/>
              </a:rPr>
              <a:t>3</a:t>
            </a:r>
            <a:r>
              <a:rPr sz="2000" spc="-10" dirty="0">
                <a:solidFill>
                  <a:srgbClr val="5F7796"/>
                </a:solidFill>
                <a:latin typeface="微软雅黑"/>
                <a:cs typeface="微软雅黑"/>
              </a:rPr>
              <a:t>等。或者</a:t>
            </a:r>
            <a:r>
              <a:rPr sz="2000" dirty="0">
                <a:solidFill>
                  <a:srgbClr val="5F7796"/>
                </a:solidFill>
                <a:latin typeface="Times New Roman"/>
                <a:cs typeface="Times New Roman"/>
              </a:rPr>
              <a:t>1</a:t>
            </a:r>
            <a:r>
              <a:rPr sz="2000" spc="-15" dirty="0">
                <a:solidFill>
                  <a:srgbClr val="5F7796"/>
                </a:solidFill>
                <a:latin typeface="微软雅黑"/>
                <a:cs typeface="微软雅黑"/>
              </a:rPr>
              <a:t>和</a:t>
            </a:r>
            <a:r>
              <a:rPr sz="2000" dirty="0">
                <a:solidFill>
                  <a:srgbClr val="5F7796"/>
                </a:solidFill>
                <a:latin typeface="Times New Roman"/>
                <a:cs typeface="Times New Roman"/>
              </a:rPr>
              <a:t>2,2</a:t>
            </a:r>
            <a:r>
              <a:rPr sz="2000" spc="-15" dirty="0">
                <a:solidFill>
                  <a:srgbClr val="5F7796"/>
                </a:solidFill>
                <a:latin typeface="微软雅黑"/>
                <a:cs typeface="微软雅黑"/>
              </a:rPr>
              <a:t>和</a:t>
            </a:r>
            <a:r>
              <a:rPr sz="2000" dirty="0">
                <a:solidFill>
                  <a:srgbClr val="5F7796"/>
                </a:solidFill>
                <a:latin typeface="Times New Roman"/>
                <a:cs typeface="Times New Roman"/>
              </a:rPr>
              <a:t>4</a:t>
            </a:r>
            <a:r>
              <a:rPr sz="2000" spc="-10" dirty="0">
                <a:solidFill>
                  <a:srgbClr val="5F7796"/>
                </a:solidFill>
                <a:latin typeface="微软雅黑"/>
                <a:cs typeface="微软雅黑"/>
              </a:rPr>
              <a:t>等，或者</a:t>
            </a:r>
            <a:r>
              <a:rPr sz="2000" dirty="0">
                <a:solidFill>
                  <a:srgbClr val="5F7796"/>
                </a:solidFill>
                <a:latin typeface="Times New Roman"/>
                <a:cs typeface="Times New Roman"/>
              </a:rPr>
              <a:t>1</a:t>
            </a:r>
            <a:r>
              <a:rPr sz="2000" spc="-15" dirty="0">
                <a:solidFill>
                  <a:srgbClr val="5F7796"/>
                </a:solidFill>
                <a:latin typeface="微软雅黑"/>
                <a:cs typeface="微软雅黑"/>
              </a:rPr>
              <a:t>和</a:t>
            </a:r>
            <a:r>
              <a:rPr sz="2000" dirty="0">
                <a:solidFill>
                  <a:srgbClr val="5F7796"/>
                </a:solidFill>
                <a:latin typeface="Times New Roman"/>
                <a:cs typeface="Times New Roman"/>
              </a:rPr>
              <a:t>4</a:t>
            </a:r>
            <a:r>
              <a:rPr sz="2000" spc="-25" dirty="0">
                <a:solidFill>
                  <a:srgbClr val="5F7796"/>
                </a:solidFill>
                <a:latin typeface="微软雅黑"/>
                <a:cs typeface="微软雅黑"/>
              </a:rPr>
              <a:t>这样。</a:t>
            </a:r>
            <a:endParaRPr sz="2000" dirty="0">
              <a:latin typeface="微软雅黑"/>
              <a:cs typeface="微软雅黑"/>
            </a:endParaRPr>
          </a:p>
          <a:p>
            <a:pPr marL="812165" lvl="1" indent="-342900">
              <a:lnSpc>
                <a:spcPct val="100000"/>
              </a:lnSpc>
              <a:spcBef>
                <a:spcPts val="1200"/>
              </a:spcBef>
              <a:buFont typeface="Arial"/>
              <a:buChar char="•"/>
              <a:tabLst>
                <a:tab pos="812165" algn="l"/>
                <a:tab pos="812800" algn="l"/>
              </a:tabLst>
            </a:pPr>
            <a:r>
              <a:rPr sz="2000" dirty="0">
                <a:solidFill>
                  <a:srgbClr val="5F7796"/>
                </a:solidFill>
                <a:latin typeface="微软雅黑"/>
                <a:cs typeface="微软雅黑"/>
              </a:rPr>
              <a:t>必须两两交叉？</a:t>
            </a:r>
            <a:r>
              <a:rPr sz="2000" dirty="0">
                <a:solidFill>
                  <a:srgbClr val="5F7796"/>
                </a:solidFill>
                <a:latin typeface="Times New Roman"/>
                <a:cs typeface="Times New Roman"/>
              </a:rPr>
              <a:t>3</a:t>
            </a:r>
            <a:r>
              <a:rPr sz="2000" spc="-10" dirty="0">
                <a:solidFill>
                  <a:srgbClr val="5F7796"/>
                </a:solidFill>
                <a:latin typeface="微软雅黑"/>
                <a:cs typeface="微软雅黑"/>
              </a:rPr>
              <a:t>个可以吗？</a:t>
            </a:r>
            <a:r>
              <a:rPr sz="2000" spc="-10" dirty="0">
                <a:solidFill>
                  <a:srgbClr val="5F7796"/>
                </a:solidFill>
                <a:latin typeface="Times New Roman"/>
                <a:cs typeface="Times New Roman"/>
              </a:rPr>
              <a:t>YES!</a:t>
            </a:r>
            <a:r>
              <a:rPr sz="2000" dirty="0">
                <a:solidFill>
                  <a:srgbClr val="5F7796"/>
                </a:solidFill>
                <a:latin typeface="微软雅黑"/>
                <a:cs typeface="微软雅黑"/>
              </a:rPr>
              <a:t>。</a:t>
            </a:r>
            <a:r>
              <a:rPr sz="2000" spc="-10" dirty="0">
                <a:solidFill>
                  <a:srgbClr val="5F7796"/>
                </a:solidFill>
                <a:latin typeface="Times New Roman"/>
                <a:cs typeface="Times New Roman"/>
              </a:rPr>
              <a:t>5</a:t>
            </a:r>
            <a:r>
              <a:rPr sz="2000" spc="-5" dirty="0">
                <a:solidFill>
                  <a:srgbClr val="5F7796"/>
                </a:solidFill>
                <a:latin typeface="微软雅黑"/>
                <a:cs typeface="微软雅黑"/>
              </a:rPr>
              <a:t>个？</a:t>
            </a:r>
            <a:r>
              <a:rPr sz="2000" spc="-10" dirty="0">
                <a:solidFill>
                  <a:srgbClr val="5F7796"/>
                </a:solidFill>
                <a:latin typeface="Times New Roman"/>
                <a:cs typeface="Times New Roman"/>
              </a:rPr>
              <a:t>YES!</a:t>
            </a:r>
            <a:endParaRPr sz="2000" dirty="0">
              <a:latin typeface="Times New Roman"/>
              <a:cs typeface="Times New Roman"/>
            </a:endParaRPr>
          </a:p>
          <a:p>
            <a:pPr marL="812165" lvl="1" indent="-342900">
              <a:lnSpc>
                <a:spcPct val="100000"/>
              </a:lnSpc>
              <a:spcBef>
                <a:spcPts val="1200"/>
              </a:spcBef>
              <a:buFont typeface="Arial"/>
              <a:buChar char="•"/>
              <a:tabLst>
                <a:tab pos="812165" algn="l"/>
                <a:tab pos="812800" algn="l"/>
              </a:tabLst>
            </a:pPr>
            <a:r>
              <a:rPr sz="2000" spc="-10" dirty="0">
                <a:solidFill>
                  <a:srgbClr val="5F7796"/>
                </a:solidFill>
                <a:latin typeface="微软雅黑"/>
                <a:cs typeface="微软雅黑"/>
              </a:rPr>
              <a:t>对适应度高的前</a:t>
            </a:r>
            <a:r>
              <a:rPr sz="2000" dirty="0">
                <a:solidFill>
                  <a:srgbClr val="5F7796"/>
                </a:solidFill>
                <a:latin typeface="Times New Roman"/>
                <a:cs typeface="Times New Roman"/>
              </a:rPr>
              <a:t>N/2</a:t>
            </a:r>
            <a:r>
              <a:rPr sz="2000" spc="-15" dirty="0">
                <a:solidFill>
                  <a:srgbClr val="5F7796"/>
                </a:solidFill>
                <a:latin typeface="微软雅黑"/>
                <a:cs typeface="微软雅黑"/>
              </a:rPr>
              <a:t>个体、甚至</a:t>
            </a:r>
            <a:r>
              <a:rPr sz="2000" spc="-10" dirty="0">
                <a:solidFill>
                  <a:srgbClr val="5F7796"/>
                </a:solidFill>
                <a:latin typeface="Times New Roman"/>
                <a:cs typeface="Times New Roman"/>
              </a:rPr>
              <a:t>N/4</a:t>
            </a:r>
            <a:r>
              <a:rPr sz="2000" spc="-20" dirty="0">
                <a:solidFill>
                  <a:srgbClr val="5F7796"/>
                </a:solidFill>
                <a:latin typeface="微软雅黑"/>
                <a:cs typeface="微软雅黑"/>
              </a:rPr>
              <a:t>的个体之间相互交叉？</a:t>
            </a:r>
            <a:r>
              <a:rPr sz="2000" spc="-10" dirty="0">
                <a:solidFill>
                  <a:srgbClr val="5F7796"/>
                </a:solidFill>
                <a:latin typeface="Times New Roman"/>
                <a:cs typeface="Times New Roman"/>
              </a:rPr>
              <a:t>YES!</a:t>
            </a:r>
            <a:endParaRPr sz="2000" dirty="0">
              <a:latin typeface="Times New Roman"/>
              <a:cs typeface="Times New Roman"/>
            </a:endParaRPr>
          </a:p>
          <a:p>
            <a:pPr marL="812165" lvl="1" indent="-342900">
              <a:lnSpc>
                <a:spcPct val="100000"/>
              </a:lnSpc>
              <a:spcBef>
                <a:spcPts val="1200"/>
              </a:spcBef>
              <a:buFont typeface="Arial"/>
              <a:buChar char="•"/>
              <a:tabLst>
                <a:tab pos="812165" algn="l"/>
                <a:tab pos="812800" algn="l"/>
              </a:tabLst>
            </a:pPr>
            <a:r>
              <a:rPr sz="2000" spc="-15" dirty="0">
                <a:solidFill>
                  <a:srgbClr val="5F7796"/>
                </a:solidFill>
                <a:latin typeface="微软雅黑"/>
                <a:cs typeface="微软雅黑"/>
              </a:rPr>
              <a:t>一定是按顺序交叉吗？对每个个体随机从前</a:t>
            </a:r>
            <a:r>
              <a:rPr sz="2000" spc="-10" dirty="0">
                <a:solidFill>
                  <a:srgbClr val="5F7796"/>
                </a:solidFill>
                <a:latin typeface="Times New Roman"/>
                <a:cs typeface="Times New Roman"/>
              </a:rPr>
              <a:t>N/2</a:t>
            </a:r>
            <a:r>
              <a:rPr sz="2000" spc="-15" dirty="0">
                <a:solidFill>
                  <a:srgbClr val="5F7796"/>
                </a:solidFill>
                <a:latin typeface="微软雅黑"/>
                <a:cs typeface="微软雅黑"/>
              </a:rPr>
              <a:t>中选一个个体交叉？</a:t>
            </a:r>
            <a:r>
              <a:rPr sz="2000" spc="-10" dirty="0">
                <a:solidFill>
                  <a:srgbClr val="5F7796"/>
                </a:solidFill>
                <a:latin typeface="Times New Roman"/>
                <a:cs typeface="Times New Roman"/>
              </a:rPr>
              <a:t>YES!</a:t>
            </a:r>
            <a:endParaRPr sz="2000" dirty="0">
              <a:latin typeface="Times New Roman"/>
              <a:cs typeface="Times New Roman"/>
            </a:endParaRPr>
          </a:p>
          <a:p>
            <a:pPr marL="812165" lvl="1" indent="-342900">
              <a:lnSpc>
                <a:spcPct val="100000"/>
              </a:lnSpc>
              <a:spcBef>
                <a:spcPts val="1200"/>
              </a:spcBef>
              <a:buFont typeface="Arial"/>
              <a:buChar char="•"/>
              <a:tabLst>
                <a:tab pos="812165" algn="l"/>
                <a:tab pos="812800" algn="l"/>
              </a:tabLst>
            </a:pPr>
            <a:r>
              <a:rPr sz="2000" spc="-10" dirty="0">
                <a:solidFill>
                  <a:srgbClr val="5F7796"/>
                </a:solidFill>
                <a:latin typeface="微软雅黑"/>
                <a:cs typeface="微软雅黑"/>
              </a:rPr>
              <a:t>一定是只有一段交叉？多段呢？</a:t>
            </a:r>
            <a:r>
              <a:rPr sz="2000" spc="-10" dirty="0">
                <a:solidFill>
                  <a:srgbClr val="5F7796"/>
                </a:solidFill>
                <a:latin typeface="Times New Roman"/>
                <a:cs typeface="Times New Roman"/>
              </a:rPr>
              <a:t>YES!</a:t>
            </a:r>
            <a:endParaRPr sz="2000" dirty="0">
              <a:latin typeface="Times New Roman"/>
              <a:cs typeface="Times New Roman"/>
            </a:endParaRPr>
          </a:p>
        </p:txBody>
      </p:sp>
      <p:pic>
        <p:nvPicPr>
          <p:cNvPr id="8" name="object 8"/>
          <p:cNvPicPr/>
          <p:nvPr/>
        </p:nvPicPr>
        <p:blipFill>
          <a:blip r:embed="rId4" cstate="print"/>
          <a:stretch>
            <a:fillRect/>
          </a:stretch>
        </p:blipFill>
        <p:spPr>
          <a:xfrm>
            <a:off x="1466088" y="4386071"/>
            <a:ext cx="495325" cy="2314955"/>
          </a:xfrm>
          <a:prstGeom prst="rect">
            <a:avLst/>
          </a:prstGeom>
        </p:spPr>
      </p:pic>
      <p:graphicFrame>
        <p:nvGraphicFramePr>
          <p:cNvPr id="9" name="object 9"/>
          <p:cNvGraphicFramePr>
            <a:graphicFrameLocks noGrp="1"/>
          </p:cNvGraphicFramePr>
          <p:nvPr/>
        </p:nvGraphicFramePr>
        <p:xfrm>
          <a:off x="1492885" y="4411726"/>
          <a:ext cx="373380" cy="2193925"/>
        </p:xfrm>
        <a:graphic>
          <a:graphicData uri="http://schemas.openxmlformats.org/drawingml/2006/table">
            <a:tbl>
              <a:tblPr firstRow="1" bandRow="1">
                <a:tableStyleId>{2D5ABB26-0587-4C30-8999-92F81FD0307C}</a:tableStyleId>
              </a:tblPr>
              <a:tblGrid>
                <a:gridCol w="373380">
                  <a:extLst>
                    <a:ext uri="{9D8B030D-6E8A-4147-A177-3AD203B41FA5}">
                      <a16:colId xmlns:a16="http://schemas.microsoft.com/office/drawing/2014/main" val="20000"/>
                    </a:ext>
                  </a:extLst>
                </a:gridCol>
              </a:tblGrid>
              <a:tr h="365760">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009900"/>
                    </a:solidFill>
                  </a:tcPr>
                </a:tc>
                <a:extLst>
                  <a:ext uri="{0D108BD9-81ED-4DB2-BD59-A6C34878D82A}">
                    <a16:rowId xmlns:a16="http://schemas.microsoft.com/office/drawing/2014/main" val="10000"/>
                  </a:ext>
                </a:extLst>
              </a:tr>
              <a:tr h="365125">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009900"/>
                    </a:solidFill>
                  </a:tcPr>
                </a:tc>
                <a:extLst>
                  <a:ext uri="{0D108BD9-81ED-4DB2-BD59-A6C34878D82A}">
                    <a16:rowId xmlns:a16="http://schemas.microsoft.com/office/drawing/2014/main" val="10001"/>
                  </a:ext>
                </a:extLst>
              </a:tr>
              <a:tr h="365760">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009900"/>
                    </a:solidFill>
                  </a:tcPr>
                </a:tc>
                <a:extLst>
                  <a:ext uri="{0D108BD9-81ED-4DB2-BD59-A6C34878D82A}">
                    <a16:rowId xmlns:a16="http://schemas.microsoft.com/office/drawing/2014/main" val="10002"/>
                  </a:ext>
                </a:extLst>
              </a:tr>
              <a:tr h="365760">
                <a:tc>
                  <a:txBody>
                    <a:bodyPr/>
                    <a:lstStyle/>
                    <a:p>
                      <a:pPr algn="ctr">
                        <a:lnSpc>
                          <a:spcPct val="100000"/>
                        </a:lnSpc>
                        <a:spcBef>
                          <a:spcPts val="320"/>
                        </a:spcBef>
                      </a:pPr>
                      <a:r>
                        <a:rPr sz="1800" dirty="0">
                          <a:latin typeface="Arial"/>
                          <a:cs typeface="Arial"/>
                        </a:rPr>
                        <a:t>A</a:t>
                      </a:r>
                      <a:endParaRPr sz="1800">
                        <a:latin typeface="Arial"/>
                        <a:cs typeface="Arial"/>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B2712"/>
                    </a:solidFill>
                  </a:tcPr>
                </a:tc>
                <a:extLst>
                  <a:ext uri="{0D108BD9-81ED-4DB2-BD59-A6C34878D82A}">
                    <a16:rowId xmlns:a16="http://schemas.microsoft.com/office/drawing/2014/main" val="10003"/>
                  </a:ext>
                </a:extLst>
              </a:tr>
              <a:tr h="365760">
                <a:tc>
                  <a:txBody>
                    <a:bodyPr/>
                    <a:lstStyle/>
                    <a:p>
                      <a:pPr algn="ctr">
                        <a:lnSpc>
                          <a:spcPct val="100000"/>
                        </a:lnSpc>
                        <a:spcBef>
                          <a:spcPts val="320"/>
                        </a:spcBef>
                      </a:pPr>
                      <a:r>
                        <a:rPr sz="1800" dirty="0">
                          <a:latin typeface="Arial"/>
                          <a:cs typeface="Arial"/>
                        </a:rPr>
                        <a:t>B</a:t>
                      </a:r>
                      <a:endParaRPr sz="1800">
                        <a:latin typeface="Arial"/>
                        <a:cs typeface="Arial"/>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B2712"/>
                    </a:solidFill>
                  </a:tcPr>
                </a:tc>
                <a:extLst>
                  <a:ext uri="{0D108BD9-81ED-4DB2-BD59-A6C34878D82A}">
                    <a16:rowId xmlns:a16="http://schemas.microsoft.com/office/drawing/2014/main" val="10004"/>
                  </a:ext>
                </a:extLst>
              </a:tr>
              <a:tr h="365760">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009900"/>
                    </a:solidFill>
                  </a:tcPr>
                </a:tc>
                <a:extLst>
                  <a:ext uri="{0D108BD9-81ED-4DB2-BD59-A6C34878D82A}">
                    <a16:rowId xmlns:a16="http://schemas.microsoft.com/office/drawing/2014/main" val="10005"/>
                  </a:ext>
                </a:extLst>
              </a:tr>
            </a:tbl>
          </a:graphicData>
        </a:graphic>
      </p:graphicFrame>
      <p:pic>
        <p:nvPicPr>
          <p:cNvPr id="10" name="object 10"/>
          <p:cNvPicPr/>
          <p:nvPr/>
        </p:nvPicPr>
        <p:blipFill>
          <a:blip r:embed="rId5" cstate="print"/>
          <a:stretch>
            <a:fillRect/>
          </a:stretch>
        </p:blipFill>
        <p:spPr>
          <a:xfrm>
            <a:off x="2069592" y="4386071"/>
            <a:ext cx="495325" cy="2314955"/>
          </a:xfrm>
          <a:prstGeom prst="rect">
            <a:avLst/>
          </a:prstGeom>
        </p:spPr>
      </p:pic>
      <p:graphicFrame>
        <p:nvGraphicFramePr>
          <p:cNvPr id="11" name="object 11"/>
          <p:cNvGraphicFramePr>
            <a:graphicFrameLocks noGrp="1"/>
          </p:cNvGraphicFramePr>
          <p:nvPr/>
        </p:nvGraphicFramePr>
        <p:xfrm>
          <a:off x="2096007" y="4411726"/>
          <a:ext cx="373380" cy="2193925"/>
        </p:xfrm>
        <a:graphic>
          <a:graphicData uri="http://schemas.openxmlformats.org/drawingml/2006/table">
            <a:tbl>
              <a:tblPr firstRow="1" bandRow="1">
                <a:tableStyleId>{2D5ABB26-0587-4C30-8999-92F81FD0307C}</a:tableStyleId>
              </a:tblPr>
              <a:tblGrid>
                <a:gridCol w="373380">
                  <a:extLst>
                    <a:ext uri="{9D8B030D-6E8A-4147-A177-3AD203B41FA5}">
                      <a16:colId xmlns:a16="http://schemas.microsoft.com/office/drawing/2014/main" val="20000"/>
                    </a:ext>
                  </a:extLst>
                </a:gridCol>
              </a:tblGrid>
              <a:tr h="365760">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009900"/>
                    </a:solidFill>
                  </a:tcPr>
                </a:tc>
                <a:extLst>
                  <a:ext uri="{0D108BD9-81ED-4DB2-BD59-A6C34878D82A}">
                    <a16:rowId xmlns:a16="http://schemas.microsoft.com/office/drawing/2014/main" val="10000"/>
                  </a:ext>
                </a:extLst>
              </a:tr>
              <a:tr h="365125">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009900"/>
                    </a:solidFill>
                  </a:tcPr>
                </a:tc>
                <a:extLst>
                  <a:ext uri="{0D108BD9-81ED-4DB2-BD59-A6C34878D82A}">
                    <a16:rowId xmlns:a16="http://schemas.microsoft.com/office/drawing/2014/main" val="10001"/>
                  </a:ext>
                </a:extLst>
              </a:tr>
              <a:tr h="365760">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009900"/>
                    </a:solidFill>
                  </a:tcPr>
                </a:tc>
                <a:extLst>
                  <a:ext uri="{0D108BD9-81ED-4DB2-BD59-A6C34878D82A}">
                    <a16:rowId xmlns:a16="http://schemas.microsoft.com/office/drawing/2014/main" val="10002"/>
                  </a:ext>
                </a:extLst>
              </a:tr>
              <a:tr h="365760">
                <a:tc>
                  <a:txBody>
                    <a:bodyPr/>
                    <a:lstStyle/>
                    <a:p>
                      <a:pPr algn="ctr">
                        <a:lnSpc>
                          <a:spcPct val="100000"/>
                        </a:lnSpc>
                        <a:spcBef>
                          <a:spcPts val="320"/>
                        </a:spcBef>
                      </a:pPr>
                      <a:r>
                        <a:rPr sz="1800" dirty="0">
                          <a:latin typeface="Arial"/>
                          <a:cs typeface="Arial"/>
                        </a:rPr>
                        <a:t>C</a:t>
                      </a:r>
                      <a:endParaRPr sz="1800">
                        <a:latin typeface="Arial"/>
                        <a:cs typeface="Arial"/>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B2712"/>
                    </a:solidFill>
                  </a:tcPr>
                </a:tc>
                <a:extLst>
                  <a:ext uri="{0D108BD9-81ED-4DB2-BD59-A6C34878D82A}">
                    <a16:rowId xmlns:a16="http://schemas.microsoft.com/office/drawing/2014/main" val="10003"/>
                  </a:ext>
                </a:extLst>
              </a:tr>
              <a:tr h="365760">
                <a:tc>
                  <a:txBody>
                    <a:bodyPr/>
                    <a:lstStyle/>
                    <a:p>
                      <a:pPr algn="ctr">
                        <a:lnSpc>
                          <a:spcPct val="100000"/>
                        </a:lnSpc>
                        <a:spcBef>
                          <a:spcPts val="320"/>
                        </a:spcBef>
                      </a:pPr>
                      <a:r>
                        <a:rPr sz="1800" dirty="0">
                          <a:latin typeface="Arial"/>
                          <a:cs typeface="Arial"/>
                        </a:rPr>
                        <a:t>D</a:t>
                      </a:r>
                      <a:endParaRPr sz="1800">
                        <a:latin typeface="Arial"/>
                        <a:cs typeface="Arial"/>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B2712"/>
                    </a:solidFill>
                  </a:tcPr>
                </a:tc>
                <a:extLst>
                  <a:ext uri="{0D108BD9-81ED-4DB2-BD59-A6C34878D82A}">
                    <a16:rowId xmlns:a16="http://schemas.microsoft.com/office/drawing/2014/main" val="10004"/>
                  </a:ext>
                </a:extLst>
              </a:tr>
              <a:tr h="365760">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009900"/>
                    </a:solidFill>
                  </a:tcPr>
                </a:tc>
                <a:extLst>
                  <a:ext uri="{0D108BD9-81ED-4DB2-BD59-A6C34878D82A}">
                    <a16:rowId xmlns:a16="http://schemas.microsoft.com/office/drawing/2014/main" val="10005"/>
                  </a:ext>
                </a:extLst>
              </a:tr>
            </a:tbl>
          </a:graphicData>
        </a:graphic>
      </p:graphicFrame>
      <p:pic>
        <p:nvPicPr>
          <p:cNvPr id="12" name="object 12"/>
          <p:cNvPicPr/>
          <p:nvPr/>
        </p:nvPicPr>
        <p:blipFill>
          <a:blip r:embed="rId6" cstate="print"/>
          <a:stretch>
            <a:fillRect/>
          </a:stretch>
        </p:blipFill>
        <p:spPr>
          <a:xfrm>
            <a:off x="3988308" y="4386071"/>
            <a:ext cx="495325" cy="2314955"/>
          </a:xfrm>
          <a:prstGeom prst="rect">
            <a:avLst/>
          </a:prstGeom>
        </p:spPr>
      </p:pic>
      <p:graphicFrame>
        <p:nvGraphicFramePr>
          <p:cNvPr id="13" name="object 13"/>
          <p:cNvGraphicFramePr>
            <a:graphicFrameLocks noGrp="1"/>
          </p:cNvGraphicFramePr>
          <p:nvPr/>
        </p:nvGraphicFramePr>
        <p:xfrm>
          <a:off x="4014978" y="4411726"/>
          <a:ext cx="373380" cy="2193925"/>
        </p:xfrm>
        <a:graphic>
          <a:graphicData uri="http://schemas.openxmlformats.org/drawingml/2006/table">
            <a:tbl>
              <a:tblPr firstRow="1" bandRow="1">
                <a:tableStyleId>{2D5ABB26-0587-4C30-8999-92F81FD0307C}</a:tableStyleId>
              </a:tblPr>
              <a:tblGrid>
                <a:gridCol w="373380">
                  <a:extLst>
                    <a:ext uri="{9D8B030D-6E8A-4147-A177-3AD203B41FA5}">
                      <a16:colId xmlns:a16="http://schemas.microsoft.com/office/drawing/2014/main" val="20000"/>
                    </a:ext>
                  </a:extLst>
                </a:gridCol>
              </a:tblGrid>
              <a:tr h="365760">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009900"/>
                    </a:solidFill>
                  </a:tcPr>
                </a:tc>
                <a:extLst>
                  <a:ext uri="{0D108BD9-81ED-4DB2-BD59-A6C34878D82A}">
                    <a16:rowId xmlns:a16="http://schemas.microsoft.com/office/drawing/2014/main" val="10000"/>
                  </a:ext>
                </a:extLst>
              </a:tr>
              <a:tr h="365125">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009900"/>
                    </a:solidFill>
                  </a:tcPr>
                </a:tc>
                <a:extLst>
                  <a:ext uri="{0D108BD9-81ED-4DB2-BD59-A6C34878D82A}">
                    <a16:rowId xmlns:a16="http://schemas.microsoft.com/office/drawing/2014/main" val="10001"/>
                  </a:ext>
                </a:extLst>
              </a:tr>
              <a:tr h="365760">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009900"/>
                    </a:solidFill>
                  </a:tcPr>
                </a:tc>
                <a:extLst>
                  <a:ext uri="{0D108BD9-81ED-4DB2-BD59-A6C34878D82A}">
                    <a16:rowId xmlns:a16="http://schemas.microsoft.com/office/drawing/2014/main" val="10002"/>
                  </a:ext>
                </a:extLst>
              </a:tr>
              <a:tr h="365760">
                <a:tc>
                  <a:txBody>
                    <a:bodyPr/>
                    <a:lstStyle/>
                    <a:p>
                      <a:pPr marL="103505">
                        <a:lnSpc>
                          <a:spcPct val="100000"/>
                        </a:lnSpc>
                        <a:spcBef>
                          <a:spcPts val="320"/>
                        </a:spcBef>
                      </a:pPr>
                      <a:r>
                        <a:rPr sz="1800" dirty="0">
                          <a:latin typeface="Arial"/>
                          <a:cs typeface="Arial"/>
                        </a:rPr>
                        <a:t>C</a:t>
                      </a:r>
                      <a:endParaRPr sz="1800">
                        <a:latin typeface="Arial"/>
                        <a:cs typeface="Arial"/>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B2712"/>
                    </a:solidFill>
                  </a:tcPr>
                </a:tc>
                <a:extLst>
                  <a:ext uri="{0D108BD9-81ED-4DB2-BD59-A6C34878D82A}">
                    <a16:rowId xmlns:a16="http://schemas.microsoft.com/office/drawing/2014/main" val="10003"/>
                  </a:ext>
                </a:extLst>
              </a:tr>
              <a:tr h="365760">
                <a:tc>
                  <a:txBody>
                    <a:bodyPr/>
                    <a:lstStyle/>
                    <a:p>
                      <a:pPr marL="103505">
                        <a:lnSpc>
                          <a:spcPct val="100000"/>
                        </a:lnSpc>
                        <a:spcBef>
                          <a:spcPts val="320"/>
                        </a:spcBef>
                      </a:pPr>
                      <a:r>
                        <a:rPr sz="1800" dirty="0">
                          <a:latin typeface="Arial"/>
                          <a:cs typeface="Arial"/>
                        </a:rPr>
                        <a:t>D</a:t>
                      </a:r>
                      <a:endParaRPr sz="1800">
                        <a:latin typeface="Arial"/>
                        <a:cs typeface="Arial"/>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B2712"/>
                    </a:solidFill>
                  </a:tcPr>
                </a:tc>
                <a:extLst>
                  <a:ext uri="{0D108BD9-81ED-4DB2-BD59-A6C34878D82A}">
                    <a16:rowId xmlns:a16="http://schemas.microsoft.com/office/drawing/2014/main" val="10004"/>
                  </a:ext>
                </a:extLst>
              </a:tr>
              <a:tr h="365760">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009900"/>
                    </a:solidFill>
                  </a:tcPr>
                </a:tc>
                <a:extLst>
                  <a:ext uri="{0D108BD9-81ED-4DB2-BD59-A6C34878D82A}">
                    <a16:rowId xmlns:a16="http://schemas.microsoft.com/office/drawing/2014/main" val="10005"/>
                  </a:ext>
                </a:extLst>
              </a:tr>
            </a:tbl>
          </a:graphicData>
        </a:graphic>
      </p:graphicFrame>
      <p:pic>
        <p:nvPicPr>
          <p:cNvPr id="14" name="object 14"/>
          <p:cNvPicPr/>
          <p:nvPr/>
        </p:nvPicPr>
        <p:blipFill>
          <a:blip r:embed="rId7" cstate="print"/>
          <a:stretch>
            <a:fillRect/>
          </a:stretch>
        </p:blipFill>
        <p:spPr>
          <a:xfrm>
            <a:off x="4591811" y="4386071"/>
            <a:ext cx="493814" cy="2314955"/>
          </a:xfrm>
          <a:prstGeom prst="rect">
            <a:avLst/>
          </a:prstGeom>
        </p:spPr>
      </p:pic>
      <p:graphicFrame>
        <p:nvGraphicFramePr>
          <p:cNvPr id="15" name="object 15"/>
          <p:cNvGraphicFramePr>
            <a:graphicFrameLocks noGrp="1"/>
          </p:cNvGraphicFramePr>
          <p:nvPr/>
        </p:nvGraphicFramePr>
        <p:xfrm>
          <a:off x="4618101" y="4411726"/>
          <a:ext cx="373380" cy="2193925"/>
        </p:xfrm>
        <a:graphic>
          <a:graphicData uri="http://schemas.openxmlformats.org/drawingml/2006/table">
            <a:tbl>
              <a:tblPr firstRow="1" bandRow="1">
                <a:tableStyleId>{2D5ABB26-0587-4C30-8999-92F81FD0307C}</a:tableStyleId>
              </a:tblPr>
              <a:tblGrid>
                <a:gridCol w="373380">
                  <a:extLst>
                    <a:ext uri="{9D8B030D-6E8A-4147-A177-3AD203B41FA5}">
                      <a16:colId xmlns:a16="http://schemas.microsoft.com/office/drawing/2014/main" val="20000"/>
                    </a:ext>
                  </a:extLst>
                </a:gridCol>
              </a:tblGrid>
              <a:tr h="365760">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009900"/>
                    </a:solidFill>
                  </a:tcPr>
                </a:tc>
                <a:extLst>
                  <a:ext uri="{0D108BD9-81ED-4DB2-BD59-A6C34878D82A}">
                    <a16:rowId xmlns:a16="http://schemas.microsoft.com/office/drawing/2014/main" val="10000"/>
                  </a:ext>
                </a:extLst>
              </a:tr>
              <a:tr h="365125">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009900"/>
                    </a:solidFill>
                  </a:tcPr>
                </a:tc>
                <a:extLst>
                  <a:ext uri="{0D108BD9-81ED-4DB2-BD59-A6C34878D82A}">
                    <a16:rowId xmlns:a16="http://schemas.microsoft.com/office/drawing/2014/main" val="10001"/>
                  </a:ext>
                </a:extLst>
              </a:tr>
              <a:tr h="365760">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009900"/>
                    </a:solidFill>
                  </a:tcPr>
                </a:tc>
                <a:extLst>
                  <a:ext uri="{0D108BD9-81ED-4DB2-BD59-A6C34878D82A}">
                    <a16:rowId xmlns:a16="http://schemas.microsoft.com/office/drawing/2014/main" val="10002"/>
                  </a:ext>
                </a:extLst>
              </a:tr>
              <a:tr h="365760">
                <a:tc>
                  <a:txBody>
                    <a:bodyPr/>
                    <a:lstStyle/>
                    <a:p>
                      <a:pPr algn="ctr">
                        <a:lnSpc>
                          <a:spcPct val="100000"/>
                        </a:lnSpc>
                        <a:spcBef>
                          <a:spcPts val="320"/>
                        </a:spcBef>
                      </a:pPr>
                      <a:r>
                        <a:rPr sz="1800" dirty="0">
                          <a:latin typeface="Arial"/>
                          <a:cs typeface="Arial"/>
                        </a:rPr>
                        <a:t>A</a:t>
                      </a:r>
                      <a:endParaRPr sz="1800">
                        <a:latin typeface="Arial"/>
                        <a:cs typeface="Arial"/>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B2712"/>
                    </a:solidFill>
                  </a:tcPr>
                </a:tc>
                <a:extLst>
                  <a:ext uri="{0D108BD9-81ED-4DB2-BD59-A6C34878D82A}">
                    <a16:rowId xmlns:a16="http://schemas.microsoft.com/office/drawing/2014/main" val="10003"/>
                  </a:ext>
                </a:extLst>
              </a:tr>
              <a:tr h="365760">
                <a:tc>
                  <a:txBody>
                    <a:bodyPr/>
                    <a:lstStyle/>
                    <a:p>
                      <a:pPr algn="ctr">
                        <a:lnSpc>
                          <a:spcPct val="100000"/>
                        </a:lnSpc>
                        <a:spcBef>
                          <a:spcPts val="320"/>
                        </a:spcBef>
                      </a:pPr>
                      <a:r>
                        <a:rPr sz="1800" dirty="0">
                          <a:latin typeface="Arial"/>
                          <a:cs typeface="Arial"/>
                        </a:rPr>
                        <a:t>B</a:t>
                      </a:r>
                      <a:endParaRPr sz="1800">
                        <a:latin typeface="Arial"/>
                        <a:cs typeface="Arial"/>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B2712"/>
                    </a:solidFill>
                  </a:tcPr>
                </a:tc>
                <a:extLst>
                  <a:ext uri="{0D108BD9-81ED-4DB2-BD59-A6C34878D82A}">
                    <a16:rowId xmlns:a16="http://schemas.microsoft.com/office/drawing/2014/main" val="10004"/>
                  </a:ext>
                </a:extLst>
              </a:tr>
              <a:tr h="365760">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009900"/>
                    </a:solidFill>
                  </a:tcPr>
                </a:tc>
                <a:extLst>
                  <a:ext uri="{0D108BD9-81ED-4DB2-BD59-A6C34878D82A}">
                    <a16:rowId xmlns:a16="http://schemas.microsoft.com/office/drawing/2014/main" val="10005"/>
                  </a:ext>
                </a:extLst>
              </a:tr>
            </a:tbl>
          </a:graphicData>
        </a:graphic>
      </p:graphicFrame>
      <p:sp>
        <p:nvSpPr>
          <p:cNvPr id="16" name="object 16"/>
          <p:cNvSpPr/>
          <p:nvPr/>
        </p:nvSpPr>
        <p:spPr>
          <a:xfrm>
            <a:off x="2476245" y="5431154"/>
            <a:ext cx="1546225" cy="171450"/>
          </a:xfrm>
          <a:custGeom>
            <a:avLst/>
            <a:gdLst/>
            <a:ahLst/>
            <a:cxnLst/>
            <a:rect l="l" t="t" r="r" b="b"/>
            <a:pathLst>
              <a:path w="1546225" h="171450">
                <a:moveTo>
                  <a:pt x="1489998" y="56896"/>
                </a:moveTo>
                <a:lnTo>
                  <a:pt x="1402715" y="56896"/>
                </a:lnTo>
                <a:lnTo>
                  <a:pt x="1403223" y="114046"/>
                </a:lnTo>
                <a:lnTo>
                  <a:pt x="1374648" y="114289"/>
                </a:lnTo>
                <a:lnTo>
                  <a:pt x="1375156" y="171386"/>
                </a:lnTo>
                <a:lnTo>
                  <a:pt x="1545844" y="84201"/>
                </a:lnTo>
                <a:lnTo>
                  <a:pt x="1489998" y="56896"/>
                </a:lnTo>
                <a:close/>
              </a:path>
              <a:path w="1546225" h="171450">
                <a:moveTo>
                  <a:pt x="1374140" y="57139"/>
                </a:moveTo>
                <a:lnTo>
                  <a:pt x="0" y="68834"/>
                </a:lnTo>
                <a:lnTo>
                  <a:pt x="508" y="125984"/>
                </a:lnTo>
                <a:lnTo>
                  <a:pt x="1374648" y="114289"/>
                </a:lnTo>
                <a:lnTo>
                  <a:pt x="1374140" y="57139"/>
                </a:lnTo>
                <a:close/>
              </a:path>
              <a:path w="1546225" h="171450">
                <a:moveTo>
                  <a:pt x="1402715" y="56896"/>
                </a:moveTo>
                <a:lnTo>
                  <a:pt x="1374140" y="57139"/>
                </a:lnTo>
                <a:lnTo>
                  <a:pt x="1374648" y="114289"/>
                </a:lnTo>
                <a:lnTo>
                  <a:pt x="1403223" y="114046"/>
                </a:lnTo>
                <a:lnTo>
                  <a:pt x="1402715" y="56896"/>
                </a:lnTo>
                <a:close/>
              </a:path>
              <a:path w="1546225" h="171450">
                <a:moveTo>
                  <a:pt x="1373632" y="0"/>
                </a:moveTo>
                <a:lnTo>
                  <a:pt x="1374140" y="57139"/>
                </a:lnTo>
                <a:lnTo>
                  <a:pt x="1489998" y="56896"/>
                </a:lnTo>
                <a:lnTo>
                  <a:pt x="1373632" y="0"/>
                </a:lnTo>
                <a:close/>
              </a:path>
            </a:pathLst>
          </a:custGeom>
          <a:solidFill>
            <a:srgbClr val="F16D60"/>
          </a:solidFill>
        </p:spPr>
        <p:txBody>
          <a:bodyPr wrap="square" lIns="0" tIns="0" rIns="0" bIns="0" rtlCol="0"/>
          <a:lstStyle/>
          <a:p>
            <a:endParaRPr/>
          </a:p>
        </p:txBody>
      </p:sp>
      <p:sp>
        <p:nvSpPr>
          <p:cNvPr id="17" name="object 17"/>
          <p:cNvSpPr txBox="1"/>
          <p:nvPr/>
        </p:nvSpPr>
        <p:spPr>
          <a:xfrm>
            <a:off x="3016123" y="5172278"/>
            <a:ext cx="482600" cy="300355"/>
          </a:xfrm>
          <a:prstGeom prst="rect">
            <a:avLst/>
          </a:prstGeom>
        </p:spPr>
        <p:txBody>
          <a:bodyPr vert="horz" wrap="square" lIns="0" tIns="12700" rIns="0" bIns="0" rtlCol="0">
            <a:spAutoFit/>
          </a:bodyPr>
          <a:lstStyle/>
          <a:p>
            <a:pPr marL="12700">
              <a:lnSpc>
                <a:spcPct val="100000"/>
              </a:lnSpc>
              <a:spcBef>
                <a:spcPts val="100"/>
              </a:spcBef>
            </a:pPr>
            <a:r>
              <a:rPr sz="1800" spc="-30" dirty="0">
                <a:latin typeface="微软雅黑"/>
                <a:cs typeface="微软雅黑"/>
              </a:rPr>
              <a:t>交叉</a:t>
            </a:r>
            <a:endParaRPr sz="1800">
              <a:latin typeface="微软雅黑"/>
              <a:cs typeface="微软雅黑"/>
            </a:endParaRPr>
          </a:p>
        </p:txBody>
      </p:sp>
      <p:pic>
        <p:nvPicPr>
          <p:cNvPr id="18" name="object 18"/>
          <p:cNvPicPr/>
          <p:nvPr/>
        </p:nvPicPr>
        <p:blipFill>
          <a:blip r:embed="rId8" cstate="print"/>
          <a:stretch>
            <a:fillRect/>
          </a:stretch>
        </p:blipFill>
        <p:spPr>
          <a:xfrm>
            <a:off x="7097268" y="4386071"/>
            <a:ext cx="493814" cy="2314955"/>
          </a:xfrm>
          <a:prstGeom prst="rect">
            <a:avLst/>
          </a:prstGeom>
        </p:spPr>
      </p:pic>
      <p:graphicFrame>
        <p:nvGraphicFramePr>
          <p:cNvPr id="19" name="object 19"/>
          <p:cNvGraphicFramePr>
            <a:graphicFrameLocks noGrp="1"/>
          </p:cNvGraphicFramePr>
          <p:nvPr/>
        </p:nvGraphicFramePr>
        <p:xfrm>
          <a:off x="7123176" y="4411726"/>
          <a:ext cx="373380" cy="2193925"/>
        </p:xfrm>
        <a:graphic>
          <a:graphicData uri="http://schemas.openxmlformats.org/drawingml/2006/table">
            <a:tbl>
              <a:tblPr firstRow="1" bandRow="1">
                <a:tableStyleId>{2D5ABB26-0587-4C30-8999-92F81FD0307C}</a:tableStyleId>
              </a:tblPr>
              <a:tblGrid>
                <a:gridCol w="373380">
                  <a:extLst>
                    <a:ext uri="{9D8B030D-6E8A-4147-A177-3AD203B41FA5}">
                      <a16:colId xmlns:a16="http://schemas.microsoft.com/office/drawing/2014/main" val="20000"/>
                    </a:ext>
                  </a:extLst>
                </a:gridCol>
              </a:tblGrid>
              <a:tr h="365760">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009900"/>
                    </a:solidFill>
                  </a:tcPr>
                </a:tc>
                <a:extLst>
                  <a:ext uri="{0D108BD9-81ED-4DB2-BD59-A6C34878D82A}">
                    <a16:rowId xmlns:a16="http://schemas.microsoft.com/office/drawing/2014/main" val="10000"/>
                  </a:ext>
                </a:extLst>
              </a:tr>
              <a:tr h="365125">
                <a:tc>
                  <a:txBody>
                    <a:bodyPr/>
                    <a:lstStyle/>
                    <a:p>
                      <a:pPr marR="102235" algn="r">
                        <a:lnSpc>
                          <a:spcPct val="100000"/>
                        </a:lnSpc>
                        <a:spcBef>
                          <a:spcPts val="320"/>
                        </a:spcBef>
                      </a:pPr>
                      <a:r>
                        <a:rPr sz="1800" dirty="0">
                          <a:latin typeface="Arial"/>
                          <a:cs typeface="Arial"/>
                        </a:rPr>
                        <a:t>E</a:t>
                      </a:r>
                      <a:endParaRPr sz="1800">
                        <a:latin typeface="Arial"/>
                        <a:cs typeface="Arial"/>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B2712"/>
                    </a:solidFill>
                  </a:tcPr>
                </a:tc>
                <a:extLst>
                  <a:ext uri="{0D108BD9-81ED-4DB2-BD59-A6C34878D82A}">
                    <a16:rowId xmlns:a16="http://schemas.microsoft.com/office/drawing/2014/main" val="10001"/>
                  </a:ext>
                </a:extLst>
              </a:tr>
              <a:tr h="365760">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009900"/>
                    </a:solidFill>
                  </a:tcPr>
                </a:tc>
                <a:extLst>
                  <a:ext uri="{0D108BD9-81ED-4DB2-BD59-A6C34878D82A}">
                    <a16:rowId xmlns:a16="http://schemas.microsoft.com/office/drawing/2014/main" val="10002"/>
                  </a:ext>
                </a:extLst>
              </a:tr>
              <a:tr h="365760">
                <a:tc>
                  <a:txBody>
                    <a:bodyPr/>
                    <a:lstStyle/>
                    <a:p>
                      <a:pPr marR="102235" algn="r">
                        <a:lnSpc>
                          <a:spcPct val="100000"/>
                        </a:lnSpc>
                        <a:spcBef>
                          <a:spcPts val="320"/>
                        </a:spcBef>
                      </a:pPr>
                      <a:r>
                        <a:rPr sz="1800" dirty="0">
                          <a:latin typeface="Arial"/>
                          <a:cs typeface="Arial"/>
                        </a:rPr>
                        <a:t>A</a:t>
                      </a:r>
                      <a:endParaRPr sz="1800">
                        <a:latin typeface="Arial"/>
                        <a:cs typeface="Arial"/>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B2712"/>
                    </a:solidFill>
                  </a:tcPr>
                </a:tc>
                <a:extLst>
                  <a:ext uri="{0D108BD9-81ED-4DB2-BD59-A6C34878D82A}">
                    <a16:rowId xmlns:a16="http://schemas.microsoft.com/office/drawing/2014/main" val="10003"/>
                  </a:ext>
                </a:extLst>
              </a:tr>
              <a:tr h="365760">
                <a:tc>
                  <a:txBody>
                    <a:bodyPr/>
                    <a:lstStyle/>
                    <a:p>
                      <a:pPr marR="102235" algn="r">
                        <a:lnSpc>
                          <a:spcPct val="100000"/>
                        </a:lnSpc>
                        <a:spcBef>
                          <a:spcPts val="320"/>
                        </a:spcBef>
                      </a:pPr>
                      <a:r>
                        <a:rPr sz="1800" dirty="0">
                          <a:latin typeface="Arial"/>
                          <a:cs typeface="Arial"/>
                        </a:rPr>
                        <a:t>B</a:t>
                      </a:r>
                      <a:endParaRPr sz="1800">
                        <a:latin typeface="Arial"/>
                        <a:cs typeface="Arial"/>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B2712"/>
                    </a:solidFill>
                  </a:tcPr>
                </a:tc>
                <a:extLst>
                  <a:ext uri="{0D108BD9-81ED-4DB2-BD59-A6C34878D82A}">
                    <a16:rowId xmlns:a16="http://schemas.microsoft.com/office/drawing/2014/main" val="10004"/>
                  </a:ext>
                </a:extLst>
              </a:tr>
              <a:tr h="365760">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009900"/>
                    </a:solidFill>
                  </a:tcPr>
                </a:tc>
                <a:extLst>
                  <a:ext uri="{0D108BD9-81ED-4DB2-BD59-A6C34878D82A}">
                    <a16:rowId xmlns:a16="http://schemas.microsoft.com/office/drawing/2014/main" val="10005"/>
                  </a:ext>
                </a:extLst>
              </a:tr>
            </a:tbl>
          </a:graphicData>
        </a:graphic>
      </p:graphicFrame>
      <p:pic>
        <p:nvPicPr>
          <p:cNvPr id="20" name="object 20"/>
          <p:cNvPicPr/>
          <p:nvPr/>
        </p:nvPicPr>
        <p:blipFill>
          <a:blip r:embed="rId9" cstate="print"/>
          <a:stretch>
            <a:fillRect/>
          </a:stretch>
        </p:blipFill>
        <p:spPr>
          <a:xfrm>
            <a:off x="7699247" y="4386071"/>
            <a:ext cx="495325" cy="2314955"/>
          </a:xfrm>
          <a:prstGeom prst="rect">
            <a:avLst/>
          </a:prstGeom>
        </p:spPr>
      </p:pic>
      <p:graphicFrame>
        <p:nvGraphicFramePr>
          <p:cNvPr id="21" name="object 21"/>
          <p:cNvGraphicFramePr>
            <a:graphicFrameLocks noGrp="1"/>
          </p:cNvGraphicFramePr>
          <p:nvPr/>
        </p:nvGraphicFramePr>
        <p:xfrm>
          <a:off x="7726426" y="4411726"/>
          <a:ext cx="373380" cy="2193925"/>
        </p:xfrm>
        <a:graphic>
          <a:graphicData uri="http://schemas.openxmlformats.org/drawingml/2006/table">
            <a:tbl>
              <a:tblPr firstRow="1" bandRow="1">
                <a:tableStyleId>{2D5ABB26-0587-4C30-8999-92F81FD0307C}</a:tableStyleId>
              </a:tblPr>
              <a:tblGrid>
                <a:gridCol w="373380">
                  <a:extLst>
                    <a:ext uri="{9D8B030D-6E8A-4147-A177-3AD203B41FA5}">
                      <a16:colId xmlns:a16="http://schemas.microsoft.com/office/drawing/2014/main" val="20000"/>
                    </a:ext>
                  </a:extLst>
                </a:gridCol>
              </a:tblGrid>
              <a:tr h="365760">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009900"/>
                    </a:solidFill>
                  </a:tcPr>
                </a:tc>
                <a:extLst>
                  <a:ext uri="{0D108BD9-81ED-4DB2-BD59-A6C34878D82A}">
                    <a16:rowId xmlns:a16="http://schemas.microsoft.com/office/drawing/2014/main" val="10000"/>
                  </a:ext>
                </a:extLst>
              </a:tr>
              <a:tr h="365125">
                <a:tc>
                  <a:txBody>
                    <a:bodyPr/>
                    <a:lstStyle/>
                    <a:p>
                      <a:pPr marL="116205">
                        <a:lnSpc>
                          <a:spcPct val="100000"/>
                        </a:lnSpc>
                        <a:spcBef>
                          <a:spcPts val="320"/>
                        </a:spcBef>
                      </a:pPr>
                      <a:r>
                        <a:rPr sz="1800" dirty="0">
                          <a:latin typeface="Arial"/>
                          <a:cs typeface="Arial"/>
                        </a:rPr>
                        <a:t>F</a:t>
                      </a:r>
                      <a:endParaRPr sz="1800">
                        <a:latin typeface="Arial"/>
                        <a:cs typeface="Arial"/>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B2712"/>
                    </a:solidFill>
                  </a:tcPr>
                </a:tc>
                <a:extLst>
                  <a:ext uri="{0D108BD9-81ED-4DB2-BD59-A6C34878D82A}">
                    <a16:rowId xmlns:a16="http://schemas.microsoft.com/office/drawing/2014/main" val="10001"/>
                  </a:ext>
                </a:extLst>
              </a:tr>
              <a:tr h="365760">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009900"/>
                    </a:solidFill>
                  </a:tcPr>
                </a:tc>
                <a:extLst>
                  <a:ext uri="{0D108BD9-81ED-4DB2-BD59-A6C34878D82A}">
                    <a16:rowId xmlns:a16="http://schemas.microsoft.com/office/drawing/2014/main" val="10002"/>
                  </a:ext>
                </a:extLst>
              </a:tr>
              <a:tr h="365760">
                <a:tc>
                  <a:txBody>
                    <a:bodyPr/>
                    <a:lstStyle/>
                    <a:p>
                      <a:pPr marL="104139">
                        <a:lnSpc>
                          <a:spcPct val="100000"/>
                        </a:lnSpc>
                        <a:spcBef>
                          <a:spcPts val="320"/>
                        </a:spcBef>
                      </a:pPr>
                      <a:r>
                        <a:rPr sz="1800" dirty="0">
                          <a:latin typeface="Arial"/>
                          <a:cs typeface="Arial"/>
                        </a:rPr>
                        <a:t>C</a:t>
                      </a:r>
                      <a:endParaRPr sz="1800">
                        <a:latin typeface="Arial"/>
                        <a:cs typeface="Arial"/>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B2712"/>
                    </a:solidFill>
                  </a:tcPr>
                </a:tc>
                <a:extLst>
                  <a:ext uri="{0D108BD9-81ED-4DB2-BD59-A6C34878D82A}">
                    <a16:rowId xmlns:a16="http://schemas.microsoft.com/office/drawing/2014/main" val="10003"/>
                  </a:ext>
                </a:extLst>
              </a:tr>
              <a:tr h="365760">
                <a:tc>
                  <a:txBody>
                    <a:bodyPr/>
                    <a:lstStyle/>
                    <a:p>
                      <a:pPr marL="104139">
                        <a:lnSpc>
                          <a:spcPct val="100000"/>
                        </a:lnSpc>
                        <a:spcBef>
                          <a:spcPts val="320"/>
                        </a:spcBef>
                      </a:pPr>
                      <a:r>
                        <a:rPr sz="1800" dirty="0">
                          <a:latin typeface="Arial"/>
                          <a:cs typeface="Arial"/>
                        </a:rPr>
                        <a:t>D</a:t>
                      </a:r>
                      <a:endParaRPr sz="1800">
                        <a:latin typeface="Arial"/>
                        <a:cs typeface="Arial"/>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B2712"/>
                    </a:solidFill>
                  </a:tcPr>
                </a:tc>
                <a:extLst>
                  <a:ext uri="{0D108BD9-81ED-4DB2-BD59-A6C34878D82A}">
                    <a16:rowId xmlns:a16="http://schemas.microsoft.com/office/drawing/2014/main" val="10004"/>
                  </a:ext>
                </a:extLst>
              </a:tr>
              <a:tr h="365760">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009900"/>
                    </a:solidFill>
                  </a:tcPr>
                </a:tc>
                <a:extLst>
                  <a:ext uri="{0D108BD9-81ED-4DB2-BD59-A6C34878D82A}">
                    <a16:rowId xmlns:a16="http://schemas.microsoft.com/office/drawing/2014/main" val="10005"/>
                  </a:ext>
                </a:extLst>
              </a:tr>
            </a:tbl>
          </a:graphicData>
        </a:graphic>
      </p:graphicFrame>
      <p:pic>
        <p:nvPicPr>
          <p:cNvPr id="22" name="object 22"/>
          <p:cNvPicPr/>
          <p:nvPr/>
        </p:nvPicPr>
        <p:blipFill>
          <a:blip r:embed="rId10" cstate="print"/>
          <a:stretch>
            <a:fillRect/>
          </a:stretch>
        </p:blipFill>
        <p:spPr>
          <a:xfrm>
            <a:off x="9619488" y="4386071"/>
            <a:ext cx="493814" cy="2314955"/>
          </a:xfrm>
          <a:prstGeom prst="rect">
            <a:avLst/>
          </a:prstGeom>
        </p:spPr>
      </p:pic>
      <p:graphicFrame>
        <p:nvGraphicFramePr>
          <p:cNvPr id="23" name="object 23"/>
          <p:cNvGraphicFramePr>
            <a:graphicFrameLocks noGrp="1"/>
          </p:cNvGraphicFramePr>
          <p:nvPr/>
        </p:nvGraphicFramePr>
        <p:xfrm>
          <a:off x="9645268" y="4411726"/>
          <a:ext cx="373380" cy="2193925"/>
        </p:xfrm>
        <a:graphic>
          <a:graphicData uri="http://schemas.openxmlformats.org/drawingml/2006/table">
            <a:tbl>
              <a:tblPr firstRow="1" bandRow="1">
                <a:tableStyleId>{2D5ABB26-0587-4C30-8999-92F81FD0307C}</a:tableStyleId>
              </a:tblPr>
              <a:tblGrid>
                <a:gridCol w="373380">
                  <a:extLst>
                    <a:ext uri="{9D8B030D-6E8A-4147-A177-3AD203B41FA5}">
                      <a16:colId xmlns:a16="http://schemas.microsoft.com/office/drawing/2014/main" val="20000"/>
                    </a:ext>
                  </a:extLst>
                </a:gridCol>
              </a:tblGrid>
              <a:tr h="365760">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009900"/>
                    </a:solidFill>
                  </a:tcPr>
                </a:tc>
                <a:extLst>
                  <a:ext uri="{0D108BD9-81ED-4DB2-BD59-A6C34878D82A}">
                    <a16:rowId xmlns:a16="http://schemas.microsoft.com/office/drawing/2014/main" val="10000"/>
                  </a:ext>
                </a:extLst>
              </a:tr>
              <a:tr h="365125">
                <a:tc>
                  <a:txBody>
                    <a:bodyPr/>
                    <a:lstStyle/>
                    <a:p>
                      <a:pPr marL="635" algn="ctr">
                        <a:lnSpc>
                          <a:spcPct val="100000"/>
                        </a:lnSpc>
                        <a:spcBef>
                          <a:spcPts val="320"/>
                        </a:spcBef>
                      </a:pPr>
                      <a:r>
                        <a:rPr sz="1800" dirty="0">
                          <a:latin typeface="Arial"/>
                          <a:cs typeface="Arial"/>
                        </a:rPr>
                        <a:t>F</a:t>
                      </a:r>
                      <a:endParaRPr sz="1800">
                        <a:latin typeface="Arial"/>
                        <a:cs typeface="Arial"/>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B2712"/>
                    </a:solidFill>
                  </a:tcPr>
                </a:tc>
                <a:extLst>
                  <a:ext uri="{0D108BD9-81ED-4DB2-BD59-A6C34878D82A}">
                    <a16:rowId xmlns:a16="http://schemas.microsoft.com/office/drawing/2014/main" val="10001"/>
                  </a:ext>
                </a:extLst>
              </a:tr>
              <a:tr h="365760">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009900"/>
                    </a:solidFill>
                  </a:tcPr>
                </a:tc>
                <a:extLst>
                  <a:ext uri="{0D108BD9-81ED-4DB2-BD59-A6C34878D82A}">
                    <a16:rowId xmlns:a16="http://schemas.microsoft.com/office/drawing/2014/main" val="10002"/>
                  </a:ext>
                </a:extLst>
              </a:tr>
              <a:tr h="365760">
                <a:tc>
                  <a:txBody>
                    <a:bodyPr/>
                    <a:lstStyle/>
                    <a:p>
                      <a:pPr marL="1905" algn="ctr">
                        <a:lnSpc>
                          <a:spcPct val="100000"/>
                        </a:lnSpc>
                        <a:spcBef>
                          <a:spcPts val="320"/>
                        </a:spcBef>
                      </a:pPr>
                      <a:r>
                        <a:rPr sz="1800" dirty="0">
                          <a:latin typeface="Arial"/>
                          <a:cs typeface="Arial"/>
                        </a:rPr>
                        <a:t>C</a:t>
                      </a:r>
                      <a:endParaRPr sz="1800">
                        <a:latin typeface="Arial"/>
                        <a:cs typeface="Arial"/>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B2712"/>
                    </a:solidFill>
                  </a:tcPr>
                </a:tc>
                <a:extLst>
                  <a:ext uri="{0D108BD9-81ED-4DB2-BD59-A6C34878D82A}">
                    <a16:rowId xmlns:a16="http://schemas.microsoft.com/office/drawing/2014/main" val="10003"/>
                  </a:ext>
                </a:extLst>
              </a:tr>
              <a:tr h="365760">
                <a:tc>
                  <a:txBody>
                    <a:bodyPr/>
                    <a:lstStyle/>
                    <a:p>
                      <a:pPr marL="1270" algn="ctr">
                        <a:lnSpc>
                          <a:spcPct val="100000"/>
                        </a:lnSpc>
                        <a:spcBef>
                          <a:spcPts val="320"/>
                        </a:spcBef>
                      </a:pPr>
                      <a:r>
                        <a:rPr sz="1800" dirty="0">
                          <a:latin typeface="Arial"/>
                          <a:cs typeface="Arial"/>
                        </a:rPr>
                        <a:t>D</a:t>
                      </a:r>
                      <a:endParaRPr sz="1800">
                        <a:latin typeface="Arial"/>
                        <a:cs typeface="Arial"/>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B2712"/>
                    </a:solidFill>
                  </a:tcPr>
                </a:tc>
                <a:extLst>
                  <a:ext uri="{0D108BD9-81ED-4DB2-BD59-A6C34878D82A}">
                    <a16:rowId xmlns:a16="http://schemas.microsoft.com/office/drawing/2014/main" val="10004"/>
                  </a:ext>
                </a:extLst>
              </a:tr>
              <a:tr h="365760">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009900"/>
                    </a:solidFill>
                  </a:tcPr>
                </a:tc>
                <a:extLst>
                  <a:ext uri="{0D108BD9-81ED-4DB2-BD59-A6C34878D82A}">
                    <a16:rowId xmlns:a16="http://schemas.microsoft.com/office/drawing/2014/main" val="10005"/>
                  </a:ext>
                </a:extLst>
              </a:tr>
            </a:tbl>
          </a:graphicData>
        </a:graphic>
      </p:graphicFrame>
      <p:pic>
        <p:nvPicPr>
          <p:cNvPr id="24" name="object 24"/>
          <p:cNvPicPr/>
          <p:nvPr/>
        </p:nvPicPr>
        <p:blipFill>
          <a:blip r:embed="rId11" cstate="print"/>
          <a:stretch>
            <a:fillRect/>
          </a:stretch>
        </p:blipFill>
        <p:spPr>
          <a:xfrm>
            <a:off x="10221468" y="4386071"/>
            <a:ext cx="495325" cy="2314955"/>
          </a:xfrm>
          <a:prstGeom prst="rect">
            <a:avLst/>
          </a:prstGeom>
        </p:spPr>
      </p:pic>
      <p:graphicFrame>
        <p:nvGraphicFramePr>
          <p:cNvPr id="25" name="object 25"/>
          <p:cNvGraphicFramePr>
            <a:graphicFrameLocks noGrp="1"/>
          </p:cNvGraphicFramePr>
          <p:nvPr/>
        </p:nvGraphicFramePr>
        <p:xfrm>
          <a:off x="10248518" y="4411726"/>
          <a:ext cx="373380" cy="2193925"/>
        </p:xfrm>
        <a:graphic>
          <a:graphicData uri="http://schemas.openxmlformats.org/drawingml/2006/table">
            <a:tbl>
              <a:tblPr firstRow="1" bandRow="1">
                <a:tableStyleId>{2D5ABB26-0587-4C30-8999-92F81FD0307C}</a:tableStyleId>
              </a:tblPr>
              <a:tblGrid>
                <a:gridCol w="373380">
                  <a:extLst>
                    <a:ext uri="{9D8B030D-6E8A-4147-A177-3AD203B41FA5}">
                      <a16:colId xmlns:a16="http://schemas.microsoft.com/office/drawing/2014/main" val="20000"/>
                    </a:ext>
                  </a:extLst>
                </a:gridCol>
              </a:tblGrid>
              <a:tr h="365760">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009900"/>
                    </a:solidFill>
                  </a:tcPr>
                </a:tc>
                <a:extLst>
                  <a:ext uri="{0D108BD9-81ED-4DB2-BD59-A6C34878D82A}">
                    <a16:rowId xmlns:a16="http://schemas.microsoft.com/office/drawing/2014/main" val="10000"/>
                  </a:ext>
                </a:extLst>
              </a:tr>
              <a:tr h="365125">
                <a:tc>
                  <a:txBody>
                    <a:bodyPr/>
                    <a:lstStyle/>
                    <a:p>
                      <a:pPr marL="1270" algn="ctr">
                        <a:lnSpc>
                          <a:spcPct val="100000"/>
                        </a:lnSpc>
                        <a:spcBef>
                          <a:spcPts val="320"/>
                        </a:spcBef>
                      </a:pPr>
                      <a:r>
                        <a:rPr sz="1800" dirty="0">
                          <a:latin typeface="Arial"/>
                          <a:cs typeface="Arial"/>
                        </a:rPr>
                        <a:t>E</a:t>
                      </a:r>
                      <a:endParaRPr sz="1800">
                        <a:latin typeface="Arial"/>
                        <a:cs typeface="Arial"/>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B2712"/>
                    </a:solidFill>
                  </a:tcPr>
                </a:tc>
                <a:extLst>
                  <a:ext uri="{0D108BD9-81ED-4DB2-BD59-A6C34878D82A}">
                    <a16:rowId xmlns:a16="http://schemas.microsoft.com/office/drawing/2014/main" val="10001"/>
                  </a:ext>
                </a:extLst>
              </a:tr>
              <a:tr h="365760">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009900"/>
                    </a:solidFill>
                  </a:tcPr>
                </a:tc>
                <a:extLst>
                  <a:ext uri="{0D108BD9-81ED-4DB2-BD59-A6C34878D82A}">
                    <a16:rowId xmlns:a16="http://schemas.microsoft.com/office/drawing/2014/main" val="10002"/>
                  </a:ext>
                </a:extLst>
              </a:tr>
              <a:tr h="365760">
                <a:tc>
                  <a:txBody>
                    <a:bodyPr/>
                    <a:lstStyle/>
                    <a:p>
                      <a:pPr marL="1270" algn="ctr">
                        <a:lnSpc>
                          <a:spcPct val="100000"/>
                        </a:lnSpc>
                        <a:spcBef>
                          <a:spcPts val="320"/>
                        </a:spcBef>
                      </a:pPr>
                      <a:r>
                        <a:rPr sz="1800" dirty="0">
                          <a:latin typeface="Arial"/>
                          <a:cs typeface="Arial"/>
                        </a:rPr>
                        <a:t>A</a:t>
                      </a:r>
                      <a:endParaRPr sz="1800">
                        <a:latin typeface="Arial"/>
                        <a:cs typeface="Arial"/>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B2712"/>
                    </a:solidFill>
                  </a:tcPr>
                </a:tc>
                <a:extLst>
                  <a:ext uri="{0D108BD9-81ED-4DB2-BD59-A6C34878D82A}">
                    <a16:rowId xmlns:a16="http://schemas.microsoft.com/office/drawing/2014/main" val="10003"/>
                  </a:ext>
                </a:extLst>
              </a:tr>
              <a:tr h="365760">
                <a:tc>
                  <a:txBody>
                    <a:bodyPr/>
                    <a:lstStyle/>
                    <a:p>
                      <a:pPr marL="1270" algn="ctr">
                        <a:lnSpc>
                          <a:spcPct val="100000"/>
                        </a:lnSpc>
                        <a:spcBef>
                          <a:spcPts val="320"/>
                        </a:spcBef>
                      </a:pPr>
                      <a:r>
                        <a:rPr sz="1800" dirty="0">
                          <a:latin typeface="Arial"/>
                          <a:cs typeface="Arial"/>
                        </a:rPr>
                        <a:t>B</a:t>
                      </a:r>
                      <a:endParaRPr sz="1800">
                        <a:latin typeface="Arial"/>
                        <a:cs typeface="Arial"/>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B2712"/>
                    </a:solidFill>
                  </a:tcPr>
                </a:tc>
                <a:extLst>
                  <a:ext uri="{0D108BD9-81ED-4DB2-BD59-A6C34878D82A}">
                    <a16:rowId xmlns:a16="http://schemas.microsoft.com/office/drawing/2014/main" val="10004"/>
                  </a:ext>
                </a:extLst>
              </a:tr>
              <a:tr h="365760">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009900"/>
                    </a:solidFill>
                  </a:tcPr>
                </a:tc>
                <a:extLst>
                  <a:ext uri="{0D108BD9-81ED-4DB2-BD59-A6C34878D82A}">
                    <a16:rowId xmlns:a16="http://schemas.microsoft.com/office/drawing/2014/main" val="10005"/>
                  </a:ext>
                </a:extLst>
              </a:tr>
            </a:tbl>
          </a:graphicData>
        </a:graphic>
      </p:graphicFrame>
      <p:sp>
        <p:nvSpPr>
          <p:cNvPr id="26" name="object 26"/>
          <p:cNvSpPr/>
          <p:nvPr/>
        </p:nvSpPr>
        <p:spPr>
          <a:xfrm>
            <a:off x="8105902" y="5431154"/>
            <a:ext cx="1546225" cy="171450"/>
          </a:xfrm>
          <a:custGeom>
            <a:avLst/>
            <a:gdLst/>
            <a:ahLst/>
            <a:cxnLst/>
            <a:rect l="l" t="t" r="r" b="b"/>
            <a:pathLst>
              <a:path w="1546225" h="171450">
                <a:moveTo>
                  <a:pt x="1489998" y="56896"/>
                </a:moveTo>
                <a:lnTo>
                  <a:pt x="1402715" y="56896"/>
                </a:lnTo>
                <a:lnTo>
                  <a:pt x="1403223" y="114046"/>
                </a:lnTo>
                <a:lnTo>
                  <a:pt x="1374648" y="114289"/>
                </a:lnTo>
                <a:lnTo>
                  <a:pt x="1375155" y="171386"/>
                </a:lnTo>
                <a:lnTo>
                  <a:pt x="1545844" y="84201"/>
                </a:lnTo>
                <a:lnTo>
                  <a:pt x="1489998" y="56896"/>
                </a:lnTo>
                <a:close/>
              </a:path>
              <a:path w="1546225" h="171450">
                <a:moveTo>
                  <a:pt x="1374140" y="57139"/>
                </a:moveTo>
                <a:lnTo>
                  <a:pt x="0" y="68834"/>
                </a:lnTo>
                <a:lnTo>
                  <a:pt x="507" y="125984"/>
                </a:lnTo>
                <a:lnTo>
                  <a:pt x="1374648" y="114289"/>
                </a:lnTo>
                <a:lnTo>
                  <a:pt x="1374140" y="57139"/>
                </a:lnTo>
                <a:close/>
              </a:path>
              <a:path w="1546225" h="171450">
                <a:moveTo>
                  <a:pt x="1402715" y="56896"/>
                </a:moveTo>
                <a:lnTo>
                  <a:pt x="1374140" y="57139"/>
                </a:lnTo>
                <a:lnTo>
                  <a:pt x="1374648" y="114289"/>
                </a:lnTo>
                <a:lnTo>
                  <a:pt x="1403223" y="114046"/>
                </a:lnTo>
                <a:lnTo>
                  <a:pt x="1402715" y="56896"/>
                </a:lnTo>
                <a:close/>
              </a:path>
              <a:path w="1546225" h="171450">
                <a:moveTo>
                  <a:pt x="1373631" y="0"/>
                </a:moveTo>
                <a:lnTo>
                  <a:pt x="1374140" y="57139"/>
                </a:lnTo>
                <a:lnTo>
                  <a:pt x="1489998" y="56896"/>
                </a:lnTo>
                <a:lnTo>
                  <a:pt x="1373631" y="0"/>
                </a:lnTo>
                <a:close/>
              </a:path>
            </a:pathLst>
          </a:custGeom>
          <a:solidFill>
            <a:srgbClr val="F16D60"/>
          </a:solidFill>
        </p:spPr>
        <p:txBody>
          <a:bodyPr wrap="square" lIns="0" tIns="0" rIns="0" bIns="0" rtlCol="0"/>
          <a:lstStyle/>
          <a:p>
            <a:endParaRPr/>
          </a:p>
        </p:txBody>
      </p:sp>
      <p:sp>
        <p:nvSpPr>
          <p:cNvPr id="27" name="object 27"/>
          <p:cNvSpPr txBox="1"/>
          <p:nvPr/>
        </p:nvSpPr>
        <p:spPr>
          <a:xfrm>
            <a:off x="8647303" y="5172278"/>
            <a:ext cx="482600" cy="300355"/>
          </a:xfrm>
          <a:prstGeom prst="rect">
            <a:avLst/>
          </a:prstGeom>
        </p:spPr>
        <p:txBody>
          <a:bodyPr vert="horz" wrap="square" lIns="0" tIns="12700" rIns="0" bIns="0" rtlCol="0">
            <a:spAutoFit/>
          </a:bodyPr>
          <a:lstStyle/>
          <a:p>
            <a:pPr marL="12700">
              <a:lnSpc>
                <a:spcPct val="100000"/>
              </a:lnSpc>
              <a:spcBef>
                <a:spcPts val="100"/>
              </a:spcBef>
            </a:pPr>
            <a:r>
              <a:rPr sz="1800" spc="-30" dirty="0">
                <a:latin typeface="微软雅黑"/>
                <a:cs typeface="微软雅黑"/>
              </a:rPr>
              <a:t>交叉</a:t>
            </a:r>
            <a:endParaRPr sz="1800">
              <a:latin typeface="微软雅黑"/>
              <a:cs typeface="微软雅黑"/>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870703" y="1122172"/>
            <a:ext cx="2450592" cy="80010"/>
          </a:xfrm>
          <a:prstGeom prst="rect">
            <a:avLst/>
          </a:prstGeom>
        </p:spPr>
      </p:pic>
      <p:sp>
        <p:nvSpPr>
          <p:cNvPr id="3" name="object 3"/>
          <p:cNvSpPr txBox="1">
            <a:spLocks noGrp="1"/>
          </p:cNvSpPr>
          <p:nvPr>
            <p:ph type="title"/>
          </p:nvPr>
        </p:nvSpPr>
        <p:spPr>
          <a:xfrm>
            <a:off x="4560189" y="553973"/>
            <a:ext cx="3074035" cy="482600"/>
          </a:xfrm>
          <a:prstGeom prst="rect">
            <a:avLst/>
          </a:prstGeom>
        </p:spPr>
        <p:txBody>
          <a:bodyPr vert="horz" wrap="square" lIns="0" tIns="12700" rIns="0" bIns="0" rtlCol="0">
            <a:spAutoFit/>
          </a:bodyPr>
          <a:lstStyle/>
          <a:p>
            <a:pPr marL="12700">
              <a:lnSpc>
                <a:spcPct val="100000"/>
              </a:lnSpc>
              <a:spcBef>
                <a:spcPts val="100"/>
              </a:spcBef>
            </a:pPr>
            <a:r>
              <a:rPr dirty="0"/>
              <a:t>2.1</a:t>
            </a:r>
            <a:r>
              <a:rPr spc="-40" dirty="0"/>
              <a:t> </a:t>
            </a:r>
            <a:r>
              <a:rPr dirty="0">
                <a:latin typeface="微软雅黑"/>
                <a:cs typeface="微软雅黑"/>
              </a:rPr>
              <a:t>基本原理</a:t>
            </a:r>
            <a:r>
              <a:rPr spc="-10" dirty="0"/>
              <a:t>-</a:t>
            </a:r>
            <a:r>
              <a:rPr spc="-25" dirty="0">
                <a:latin typeface="微软雅黑"/>
                <a:cs typeface="微软雅黑"/>
              </a:rPr>
              <a:t>变异</a:t>
            </a:r>
          </a:p>
        </p:txBody>
      </p:sp>
      <p:pic>
        <p:nvPicPr>
          <p:cNvPr id="4" name="object 4"/>
          <p:cNvPicPr/>
          <p:nvPr/>
        </p:nvPicPr>
        <p:blipFill>
          <a:blip r:embed="rId3" cstate="print"/>
          <a:stretch>
            <a:fillRect/>
          </a:stretch>
        </p:blipFill>
        <p:spPr>
          <a:xfrm>
            <a:off x="11051971" y="6031991"/>
            <a:ext cx="908173" cy="809119"/>
          </a:xfrm>
          <a:prstGeom prst="rect">
            <a:avLst/>
          </a:prstGeom>
        </p:spPr>
      </p:pic>
      <p:sp>
        <p:nvSpPr>
          <p:cNvPr id="5" name="object 5"/>
          <p:cNvSpPr txBox="1"/>
          <p:nvPr/>
        </p:nvSpPr>
        <p:spPr>
          <a:xfrm>
            <a:off x="11377041" y="6239357"/>
            <a:ext cx="309245" cy="330835"/>
          </a:xfrm>
          <a:prstGeom prst="rect">
            <a:avLst/>
          </a:prstGeom>
        </p:spPr>
        <p:txBody>
          <a:bodyPr vert="horz" wrap="square" lIns="0" tIns="12700" rIns="0" bIns="0" rtlCol="0">
            <a:spAutoFit/>
          </a:bodyPr>
          <a:lstStyle/>
          <a:p>
            <a:pPr marL="12700">
              <a:lnSpc>
                <a:spcPct val="100000"/>
              </a:lnSpc>
              <a:spcBef>
                <a:spcPts val="100"/>
              </a:spcBef>
            </a:pPr>
            <a:r>
              <a:rPr sz="2000" b="1" spc="-25" dirty="0">
                <a:solidFill>
                  <a:srgbClr val="5F7796"/>
                </a:solidFill>
                <a:latin typeface="Arial"/>
                <a:cs typeface="Arial"/>
              </a:rPr>
              <a:t>13</a:t>
            </a:r>
            <a:endParaRPr sz="2000">
              <a:latin typeface="Arial"/>
              <a:cs typeface="Arial"/>
            </a:endParaRPr>
          </a:p>
        </p:txBody>
      </p:sp>
      <p:sp>
        <p:nvSpPr>
          <p:cNvPr id="6" name="object 6"/>
          <p:cNvSpPr txBox="1"/>
          <p:nvPr/>
        </p:nvSpPr>
        <p:spPr>
          <a:xfrm>
            <a:off x="269849" y="149732"/>
            <a:ext cx="1261745" cy="208279"/>
          </a:xfrm>
          <a:prstGeom prst="rect">
            <a:avLst/>
          </a:prstGeom>
        </p:spPr>
        <p:txBody>
          <a:bodyPr vert="horz" wrap="square" lIns="0" tIns="12700" rIns="0" bIns="0" rtlCol="0">
            <a:spAutoFit/>
          </a:bodyPr>
          <a:lstStyle/>
          <a:p>
            <a:pPr marL="12700">
              <a:lnSpc>
                <a:spcPct val="100000"/>
              </a:lnSpc>
              <a:spcBef>
                <a:spcPts val="100"/>
              </a:spcBef>
            </a:pPr>
            <a:r>
              <a:rPr sz="1200" spc="-10" dirty="0">
                <a:solidFill>
                  <a:srgbClr val="7E7E7E"/>
                </a:solidFill>
                <a:latin typeface="Arial"/>
                <a:cs typeface="Arial"/>
              </a:rPr>
              <a:t>QQ</a:t>
            </a:r>
            <a:r>
              <a:rPr sz="1200" spc="-10" dirty="0">
                <a:solidFill>
                  <a:srgbClr val="7E7E7E"/>
                </a:solidFill>
                <a:latin typeface="微软雅黑"/>
                <a:cs typeface="微软雅黑"/>
              </a:rPr>
              <a:t>：</a:t>
            </a:r>
            <a:r>
              <a:rPr sz="1200" spc="-10" dirty="0">
                <a:solidFill>
                  <a:srgbClr val="7E7E7E"/>
                </a:solidFill>
                <a:latin typeface="Arial"/>
                <a:cs typeface="Arial"/>
              </a:rPr>
              <a:t>1366420642</a:t>
            </a:r>
            <a:endParaRPr sz="1200">
              <a:latin typeface="Arial"/>
              <a:cs typeface="Arial"/>
            </a:endParaRPr>
          </a:p>
        </p:txBody>
      </p:sp>
      <p:sp>
        <p:nvSpPr>
          <p:cNvPr id="7" name="object 7"/>
          <p:cNvSpPr txBox="1"/>
          <p:nvPr/>
        </p:nvSpPr>
        <p:spPr>
          <a:xfrm>
            <a:off x="760272" y="1238179"/>
            <a:ext cx="7231380" cy="2769870"/>
          </a:xfrm>
          <a:prstGeom prst="rect">
            <a:avLst/>
          </a:prstGeom>
        </p:spPr>
        <p:txBody>
          <a:bodyPr vert="horz" wrap="square" lIns="0" tIns="165735" rIns="0" bIns="0" rtlCol="0">
            <a:spAutoFit/>
          </a:bodyPr>
          <a:lstStyle/>
          <a:p>
            <a:pPr marL="355600" indent="-342900">
              <a:lnSpc>
                <a:spcPct val="100000"/>
              </a:lnSpc>
              <a:spcBef>
                <a:spcPts val="1305"/>
              </a:spcBef>
              <a:buFont typeface="Arial"/>
              <a:buChar char="•"/>
              <a:tabLst>
                <a:tab pos="354965" algn="l"/>
                <a:tab pos="355600" algn="l"/>
              </a:tabLst>
            </a:pPr>
            <a:r>
              <a:rPr sz="2000" spc="-30" dirty="0">
                <a:solidFill>
                  <a:srgbClr val="5F7796"/>
                </a:solidFill>
                <a:latin typeface="微软雅黑"/>
                <a:cs typeface="微软雅黑"/>
              </a:rPr>
              <a:t>变异</a:t>
            </a:r>
            <a:endParaRPr sz="2000">
              <a:latin typeface="微软雅黑"/>
              <a:cs typeface="微软雅黑"/>
            </a:endParaRPr>
          </a:p>
          <a:p>
            <a:pPr marL="812165" lvl="1" indent="-342900">
              <a:lnSpc>
                <a:spcPct val="100000"/>
              </a:lnSpc>
              <a:spcBef>
                <a:spcPts val="1200"/>
              </a:spcBef>
              <a:buFont typeface="Arial"/>
              <a:buChar char="•"/>
              <a:tabLst>
                <a:tab pos="812165" algn="l"/>
                <a:tab pos="812800" algn="l"/>
              </a:tabLst>
            </a:pPr>
            <a:r>
              <a:rPr sz="2000" spc="-5" dirty="0">
                <a:solidFill>
                  <a:srgbClr val="5F7796"/>
                </a:solidFill>
                <a:latin typeface="微软雅黑"/>
                <a:cs typeface="微软雅黑"/>
              </a:rPr>
              <a:t>每个个体都进行变异。</a:t>
            </a:r>
            <a:endParaRPr sz="2000">
              <a:latin typeface="微软雅黑"/>
              <a:cs typeface="微软雅黑"/>
            </a:endParaRPr>
          </a:p>
          <a:p>
            <a:pPr marL="812165" lvl="1" indent="-342900">
              <a:lnSpc>
                <a:spcPct val="100000"/>
              </a:lnSpc>
              <a:spcBef>
                <a:spcPts val="1200"/>
              </a:spcBef>
              <a:buFont typeface="Arial"/>
              <a:buChar char="•"/>
              <a:tabLst>
                <a:tab pos="812165" algn="l"/>
                <a:tab pos="812800" algn="l"/>
              </a:tabLst>
            </a:pPr>
            <a:r>
              <a:rPr sz="2000" dirty="0">
                <a:solidFill>
                  <a:srgbClr val="5F7796"/>
                </a:solidFill>
                <a:latin typeface="微软雅黑"/>
                <a:cs typeface="微软雅黑"/>
              </a:rPr>
              <a:t>只对适应度低的后</a:t>
            </a:r>
            <a:r>
              <a:rPr sz="2000" spc="-10" dirty="0">
                <a:solidFill>
                  <a:srgbClr val="5F7796"/>
                </a:solidFill>
                <a:latin typeface="Times New Roman"/>
                <a:cs typeface="Times New Roman"/>
              </a:rPr>
              <a:t>N/4</a:t>
            </a:r>
            <a:r>
              <a:rPr sz="2000" spc="-5" dirty="0">
                <a:solidFill>
                  <a:srgbClr val="5F7796"/>
                </a:solidFill>
                <a:latin typeface="微软雅黑"/>
                <a:cs typeface="微软雅黑"/>
              </a:rPr>
              <a:t>的，或者后</a:t>
            </a:r>
            <a:r>
              <a:rPr sz="2000" spc="-10" dirty="0">
                <a:solidFill>
                  <a:srgbClr val="5F7796"/>
                </a:solidFill>
                <a:latin typeface="Times New Roman"/>
                <a:cs typeface="Times New Roman"/>
              </a:rPr>
              <a:t>N/2</a:t>
            </a:r>
            <a:r>
              <a:rPr sz="2000" spc="-15" dirty="0">
                <a:solidFill>
                  <a:srgbClr val="5F7796"/>
                </a:solidFill>
                <a:latin typeface="微软雅黑"/>
                <a:cs typeface="微软雅黑"/>
              </a:rPr>
              <a:t>个个体变异？</a:t>
            </a:r>
            <a:r>
              <a:rPr sz="2000" spc="-10" dirty="0">
                <a:solidFill>
                  <a:srgbClr val="5F7796"/>
                </a:solidFill>
                <a:latin typeface="Times New Roman"/>
                <a:cs typeface="Times New Roman"/>
              </a:rPr>
              <a:t>YES!</a:t>
            </a:r>
            <a:endParaRPr sz="2000">
              <a:latin typeface="Times New Roman"/>
              <a:cs typeface="Times New Roman"/>
            </a:endParaRPr>
          </a:p>
          <a:p>
            <a:pPr marL="812165" lvl="1" indent="-342900">
              <a:lnSpc>
                <a:spcPct val="100000"/>
              </a:lnSpc>
              <a:spcBef>
                <a:spcPts val="1200"/>
              </a:spcBef>
              <a:buFont typeface="Arial"/>
              <a:buChar char="•"/>
              <a:tabLst>
                <a:tab pos="812165" algn="l"/>
                <a:tab pos="812800" algn="l"/>
              </a:tabLst>
            </a:pPr>
            <a:r>
              <a:rPr sz="2000" spc="-15" dirty="0">
                <a:solidFill>
                  <a:srgbClr val="5F7796"/>
                </a:solidFill>
                <a:latin typeface="微软雅黑"/>
                <a:cs typeface="微软雅黑"/>
              </a:rPr>
              <a:t>必须都变异吗？按适应度大小映射为概率变异？</a:t>
            </a:r>
            <a:r>
              <a:rPr sz="2000" spc="-10" dirty="0">
                <a:solidFill>
                  <a:srgbClr val="5F7796"/>
                </a:solidFill>
                <a:latin typeface="Times New Roman"/>
                <a:cs typeface="Times New Roman"/>
              </a:rPr>
              <a:t>YES!</a:t>
            </a:r>
            <a:endParaRPr sz="2000">
              <a:latin typeface="Times New Roman"/>
              <a:cs typeface="Times New Roman"/>
            </a:endParaRPr>
          </a:p>
          <a:p>
            <a:pPr marL="812165" lvl="1" indent="-342900">
              <a:lnSpc>
                <a:spcPct val="100000"/>
              </a:lnSpc>
              <a:spcBef>
                <a:spcPts val="1200"/>
              </a:spcBef>
              <a:buFont typeface="Arial"/>
              <a:buChar char="•"/>
              <a:tabLst>
                <a:tab pos="812165" algn="l"/>
                <a:tab pos="812800" algn="l"/>
              </a:tabLst>
            </a:pPr>
            <a:r>
              <a:rPr sz="2000" spc="-15" dirty="0">
                <a:solidFill>
                  <a:srgbClr val="5F7796"/>
                </a:solidFill>
                <a:latin typeface="微软雅黑"/>
                <a:cs typeface="微软雅黑"/>
              </a:rPr>
              <a:t>一定是只有一个位点变异？多个位点呢？</a:t>
            </a:r>
            <a:r>
              <a:rPr sz="2000" spc="-10" dirty="0">
                <a:solidFill>
                  <a:srgbClr val="5F7796"/>
                </a:solidFill>
                <a:latin typeface="Times New Roman"/>
                <a:cs typeface="Times New Roman"/>
              </a:rPr>
              <a:t>YES!</a:t>
            </a:r>
            <a:endParaRPr sz="2000">
              <a:latin typeface="Times New Roman"/>
              <a:cs typeface="Times New Roman"/>
            </a:endParaRPr>
          </a:p>
          <a:p>
            <a:pPr marL="355600" indent="-342900">
              <a:lnSpc>
                <a:spcPct val="100000"/>
              </a:lnSpc>
              <a:spcBef>
                <a:spcPts val="1200"/>
              </a:spcBef>
              <a:buFont typeface="Arial"/>
              <a:buChar char="•"/>
              <a:tabLst>
                <a:tab pos="354965" algn="l"/>
                <a:tab pos="355600" algn="l"/>
              </a:tabLst>
            </a:pPr>
            <a:r>
              <a:rPr sz="2000" spc="-15" dirty="0">
                <a:solidFill>
                  <a:srgbClr val="5F7796"/>
                </a:solidFill>
                <a:latin typeface="微软雅黑"/>
                <a:cs typeface="微软雅黑"/>
              </a:rPr>
              <a:t>还有一个绝妙的策略，但这里地方太小，写不下了（</a:t>
            </a:r>
            <a:r>
              <a:rPr sz="2000" dirty="0">
                <a:solidFill>
                  <a:srgbClr val="5F7796"/>
                </a:solidFill>
                <a:latin typeface="微软雅黑"/>
                <a:cs typeface="微软雅黑"/>
              </a:rPr>
              <a:t>狗头</a:t>
            </a:r>
            <a:r>
              <a:rPr sz="2000" spc="-15" dirty="0">
                <a:solidFill>
                  <a:srgbClr val="5F7796"/>
                </a:solidFill>
                <a:latin typeface="微软雅黑"/>
                <a:cs typeface="微软雅黑"/>
              </a:rPr>
              <a:t>）</a:t>
            </a:r>
            <a:r>
              <a:rPr sz="2000" spc="-50" dirty="0">
                <a:solidFill>
                  <a:srgbClr val="5F7796"/>
                </a:solidFill>
                <a:latin typeface="微软雅黑"/>
                <a:cs typeface="微软雅黑"/>
              </a:rPr>
              <a:t>。</a:t>
            </a:r>
            <a:endParaRPr sz="2000">
              <a:latin typeface="微软雅黑"/>
              <a:cs typeface="微软雅黑"/>
            </a:endParaRPr>
          </a:p>
        </p:txBody>
      </p:sp>
      <p:pic>
        <p:nvPicPr>
          <p:cNvPr id="8" name="object 8"/>
          <p:cNvPicPr/>
          <p:nvPr/>
        </p:nvPicPr>
        <p:blipFill>
          <a:blip r:embed="rId4" cstate="print"/>
          <a:stretch>
            <a:fillRect/>
          </a:stretch>
        </p:blipFill>
        <p:spPr>
          <a:xfrm>
            <a:off x="1455419" y="4358640"/>
            <a:ext cx="493814" cy="2316480"/>
          </a:xfrm>
          <a:prstGeom prst="rect">
            <a:avLst/>
          </a:prstGeom>
        </p:spPr>
      </p:pic>
      <p:graphicFrame>
        <p:nvGraphicFramePr>
          <p:cNvPr id="9" name="object 9"/>
          <p:cNvGraphicFramePr>
            <a:graphicFrameLocks noGrp="1"/>
          </p:cNvGraphicFramePr>
          <p:nvPr/>
        </p:nvGraphicFramePr>
        <p:xfrm>
          <a:off x="1481708" y="4385309"/>
          <a:ext cx="373380" cy="2193290"/>
        </p:xfrm>
        <a:graphic>
          <a:graphicData uri="http://schemas.openxmlformats.org/drawingml/2006/table">
            <a:tbl>
              <a:tblPr firstRow="1" bandRow="1">
                <a:tableStyleId>{2D5ABB26-0587-4C30-8999-92F81FD0307C}</a:tableStyleId>
              </a:tblPr>
              <a:tblGrid>
                <a:gridCol w="373380">
                  <a:extLst>
                    <a:ext uri="{9D8B030D-6E8A-4147-A177-3AD203B41FA5}">
                      <a16:colId xmlns:a16="http://schemas.microsoft.com/office/drawing/2014/main" val="20000"/>
                    </a:ext>
                  </a:extLst>
                </a:gridCol>
              </a:tblGrid>
              <a:tr h="365125">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009900"/>
                    </a:solidFill>
                  </a:tcPr>
                </a:tc>
                <a:extLst>
                  <a:ext uri="{0D108BD9-81ED-4DB2-BD59-A6C34878D82A}">
                    <a16:rowId xmlns:a16="http://schemas.microsoft.com/office/drawing/2014/main" val="10000"/>
                  </a:ext>
                </a:extLst>
              </a:tr>
              <a:tr h="365760">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009900"/>
                    </a:solidFill>
                  </a:tcPr>
                </a:tc>
                <a:extLst>
                  <a:ext uri="{0D108BD9-81ED-4DB2-BD59-A6C34878D82A}">
                    <a16:rowId xmlns:a16="http://schemas.microsoft.com/office/drawing/2014/main" val="10001"/>
                  </a:ext>
                </a:extLst>
              </a:tr>
              <a:tr h="365760">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009900"/>
                    </a:solidFill>
                  </a:tcPr>
                </a:tc>
                <a:extLst>
                  <a:ext uri="{0D108BD9-81ED-4DB2-BD59-A6C34878D82A}">
                    <a16:rowId xmlns:a16="http://schemas.microsoft.com/office/drawing/2014/main" val="10002"/>
                  </a:ext>
                </a:extLst>
              </a:tr>
              <a:tr h="365125">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009900"/>
                    </a:solidFill>
                  </a:tcPr>
                </a:tc>
                <a:extLst>
                  <a:ext uri="{0D108BD9-81ED-4DB2-BD59-A6C34878D82A}">
                    <a16:rowId xmlns:a16="http://schemas.microsoft.com/office/drawing/2014/main" val="10003"/>
                  </a:ext>
                </a:extLst>
              </a:tr>
              <a:tr h="365760">
                <a:tc>
                  <a:txBody>
                    <a:bodyPr/>
                    <a:lstStyle/>
                    <a:p>
                      <a:pPr marL="109855">
                        <a:lnSpc>
                          <a:spcPct val="100000"/>
                        </a:lnSpc>
                        <a:spcBef>
                          <a:spcPts val="320"/>
                        </a:spcBef>
                      </a:pPr>
                      <a:r>
                        <a:rPr sz="1800" dirty="0">
                          <a:latin typeface="Arial"/>
                          <a:cs typeface="Arial"/>
                        </a:rPr>
                        <a:t>A</a:t>
                      </a:r>
                      <a:endParaRPr sz="1800">
                        <a:latin typeface="Arial"/>
                        <a:cs typeface="Arial"/>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00"/>
                    </a:solidFill>
                  </a:tcPr>
                </a:tc>
                <a:extLst>
                  <a:ext uri="{0D108BD9-81ED-4DB2-BD59-A6C34878D82A}">
                    <a16:rowId xmlns:a16="http://schemas.microsoft.com/office/drawing/2014/main" val="10004"/>
                  </a:ext>
                </a:extLst>
              </a:tr>
              <a:tr h="365760">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009900"/>
                    </a:solidFill>
                  </a:tcPr>
                </a:tc>
                <a:extLst>
                  <a:ext uri="{0D108BD9-81ED-4DB2-BD59-A6C34878D82A}">
                    <a16:rowId xmlns:a16="http://schemas.microsoft.com/office/drawing/2014/main" val="10005"/>
                  </a:ext>
                </a:extLst>
              </a:tr>
            </a:tbl>
          </a:graphicData>
        </a:graphic>
      </p:graphicFrame>
      <p:pic>
        <p:nvPicPr>
          <p:cNvPr id="10" name="object 10"/>
          <p:cNvPicPr/>
          <p:nvPr/>
        </p:nvPicPr>
        <p:blipFill>
          <a:blip r:embed="rId5" cstate="print"/>
          <a:stretch>
            <a:fillRect/>
          </a:stretch>
        </p:blipFill>
        <p:spPr>
          <a:xfrm>
            <a:off x="2058923" y="4358640"/>
            <a:ext cx="493814" cy="2316480"/>
          </a:xfrm>
          <a:prstGeom prst="rect">
            <a:avLst/>
          </a:prstGeom>
        </p:spPr>
      </p:pic>
      <p:graphicFrame>
        <p:nvGraphicFramePr>
          <p:cNvPr id="11" name="object 11"/>
          <p:cNvGraphicFramePr>
            <a:graphicFrameLocks noGrp="1"/>
          </p:cNvGraphicFramePr>
          <p:nvPr/>
        </p:nvGraphicFramePr>
        <p:xfrm>
          <a:off x="2084832" y="4385309"/>
          <a:ext cx="373380" cy="2193290"/>
        </p:xfrm>
        <a:graphic>
          <a:graphicData uri="http://schemas.openxmlformats.org/drawingml/2006/table">
            <a:tbl>
              <a:tblPr firstRow="1" bandRow="1">
                <a:tableStyleId>{2D5ABB26-0587-4C30-8999-92F81FD0307C}</a:tableStyleId>
              </a:tblPr>
              <a:tblGrid>
                <a:gridCol w="373380">
                  <a:extLst>
                    <a:ext uri="{9D8B030D-6E8A-4147-A177-3AD203B41FA5}">
                      <a16:colId xmlns:a16="http://schemas.microsoft.com/office/drawing/2014/main" val="20000"/>
                    </a:ext>
                  </a:extLst>
                </a:gridCol>
              </a:tblGrid>
              <a:tr h="365125">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009900"/>
                    </a:solidFill>
                  </a:tcPr>
                </a:tc>
                <a:extLst>
                  <a:ext uri="{0D108BD9-81ED-4DB2-BD59-A6C34878D82A}">
                    <a16:rowId xmlns:a16="http://schemas.microsoft.com/office/drawing/2014/main" val="10000"/>
                  </a:ext>
                </a:extLst>
              </a:tr>
              <a:tr h="365760">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009900"/>
                    </a:solidFill>
                  </a:tcPr>
                </a:tc>
                <a:extLst>
                  <a:ext uri="{0D108BD9-81ED-4DB2-BD59-A6C34878D82A}">
                    <a16:rowId xmlns:a16="http://schemas.microsoft.com/office/drawing/2014/main" val="10001"/>
                  </a:ext>
                </a:extLst>
              </a:tr>
              <a:tr h="365760">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009900"/>
                    </a:solidFill>
                  </a:tcPr>
                </a:tc>
                <a:extLst>
                  <a:ext uri="{0D108BD9-81ED-4DB2-BD59-A6C34878D82A}">
                    <a16:rowId xmlns:a16="http://schemas.microsoft.com/office/drawing/2014/main" val="10002"/>
                  </a:ext>
                </a:extLst>
              </a:tr>
              <a:tr h="365125">
                <a:tc>
                  <a:txBody>
                    <a:bodyPr/>
                    <a:lstStyle/>
                    <a:p>
                      <a:pPr marL="109855">
                        <a:lnSpc>
                          <a:spcPct val="100000"/>
                        </a:lnSpc>
                        <a:spcBef>
                          <a:spcPts val="320"/>
                        </a:spcBef>
                      </a:pPr>
                      <a:r>
                        <a:rPr sz="1800" dirty="0">
                          <a:latin typeface="Arial"/>
                          <a:cs typeface="Arial"/>
                        </a:rPr>
                        <a:t>B</a:t>
                      </a:r>
                      <a:endParaRPr sz="1800">
                        <a:latin typeface="Arial"/>
                        <a:cs typeface="Arial"/>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EF503"/>
                    </a:solidFill>
                  </a:tcPr>
                </a:tc>
                <a:extLst>
                  <a:ext uri="{0D108BD9-81ED-4DB2-BD59-A6C34878D82A}">
                    <a16:rowId xmlns:a16="http://schemas.microsoft.com/office/drawing/2014/main" val="10003"/>
                  </a:ext>
                </a:extLst>
              </a:tr>
              <a:tr h="365760">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009900"/>
                    </a:solidFill>
                  </a:tcPr>
                </a:tc>
                <a:extLst>
                  <a:ext uri="{0D108BD9-81ED-4DB2-BD59-A6C34878D82A}">
                    <a16:rowId xmlns:a16="http://schemas.microsoft.com/office/drawing/2014/main" val="10004"/>
                  </a:ext>
                </a:extLst>
              </a:tr>
              <a:tr h="365760">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009900"/>
                    </a:solidFill>
                  </a:tcPr>
                </a:tc>
                <a:extLst>
                  <a:ext uri="{0D108BD9-81ED-4DB2-BD59-A6C34878D82A}">
                    <a16:rowId xmlns:a16="http://schemas.microsoft.com/office/drawing/2014/main" val="10005"/>
                  </a:ext>
                </a:extLst>
              </a:tr>
            </a:tbl>
          </a:graphicData>
        </a:graphic>
      </p:graphicFrame>
      <p:sp>
        <p:nvSpPr>
          <p:cNvPr id="12" name="object 12"/>
          <p:cNvSpPr/>
          <p:nvPr/>
        </p:nvSpPr>
        <p:spPr>
          <a:xfrm>
            <a:off x="2464054" y="5405246"/>
            <a:ext cx="1546225" cy="171450"/>
          </a:xfrm>
          <a:custGeom>
            <a:avLst/>
            <a:gdLst/>
            <a:ahLst/>
            <a:cxnLst/>
            <a:rect l="l" t="t" r="r" b="b"/>
            <a:pathLst>
              <a:path w="1546225" h="171450">
                <a:moveTo>
                  <a:pt x="1489998" y="56895"/>
                </a:moveTo>
                <a:lnTo>
                  <a:pt x="1402715" y="56895"/>
                </a:lnTo>
                <a:lnTo>
                  <a:pt x="1403222" y="114045"/>
                </a:lnTo>
                <a:lnTo>
                  <a:pt x="1374647" y="114289"/>
                </a:lnTo>
                <a:lnTo>
                  <a:pt x="1375156" y="171449"/>
                </a:lnTo>
                <a:lnTo>
                  <a:pt x="1545844" y="84200"/>
                </a:lnTo>
                <a:lnTo>
                  <a:pt x="1489998" y="56895"/>
                </a:lnTo>
                <a:close/>
              </a:path>
              <a:path w="1546225" h="171450">
                <a:moveTo>
                  <a:pt x="1374139" y="57139"/>
                </a:moveTo>
                <a:lnTo>
                  <a:pt x="0" y="68833"/>
                </a:lnTo>
                <a:lnTo>
                  <a:pt x="507" y="125983"/>
                </a:lnTo>
                <a:lnTo>
                  <a:pt x="1374647" y="114289"/>
                </a:lnTo>
                <a:lnTo>
                  <a:pt x="1374139" y="57139"/>
                </a:lnTo>
                <a:close/>
              </a:path>
              <a:path w="1546225" h="171450">
                <a:moveTo>
                  <a:pt x="1402715" y="56895"/>
                </a:moveTo>
                <a:lnTo>
                  <a:pt x="1374139" y="57139"/>
                </a:lnTo>
                <a:lnTo>
                  <a:pt x="1374647" y="114289"/>
                </a:lnTo>
                <a:lnTo>
                  <a:pt x="1403222" y="114045"/>
                </a:lnTo>
                <a:lnTo>
                  <a:pt x="1402715" y="56895"/>
                </a:lnTo>
                <a:close/>
              </a:path>
              <a:path w="1546225" h="171450">
                <a:moveTo>
                  <a:pt x="1373632" y="0"/>
                </a:moveTo>
                <a:lnTo>
                  <a:pt x="1374139" y="57139"/>
                </a:lnTo>
                <a:lnTo>
                  <a:pt x="1489998" y="56895"/>
                </a:lnTo>
                <a:lnTo>
                  <a:pt x="1373632" y="0"/>
                </a:lnTo>
                <a:close/>
              </a:path>
            </a:pathLst>
          </a:custGeom>
          <a:solidFill>
            <a:srgbClr val="F16D60"/>
          </a:solidFill>
        </p:spPr>
        <p:txBody>
          <a:bodyPr wrap="square" lIns="0" tIns="0" rIns="0" bIns="0" rtlCol="0"/>
          <a:lstStyle/>
          <a:p>
            <a:endParaRPr/>
          </a:p>
        </p:txBody>
      </p:sp>
      <p:sp>
        <p:nvSpPr>
          <p:cNvPr id="13" name="object 13"/>
          <p:cNvSpPr txBox="1"/>
          <p:nvPr/>
        </p:nvSpPr>
        <p:spPr>
          <a:xfrm>
            <a:off x="3004820" y="5146294"/>
            <a:ext cx="482600" cy="299720"/>
          </a:xfrm>
          <a:prstGeom prst="rect">
            <a:avLst/>
          </a:prstGeom>
        </p:spPr>
        <p:txBody>
          <a:bodyPr vert="horz" wrap="square" lIns="0" tIns="12700" rIns="0" bIns="0" rtlCol="0">
            <a:spAutoFit/>
          </a:bodyPr>
          <a:lstStyle/>
          <a:p>
            <a:pPr marL="12700">
              <a:lnSpc>
                <a:spcPct val="100000"/>
              </a:lnSpc>
              <a:spcBef>
                <a:spcPts val="100"/>
              </a:spcBef>
            </a:pPr>
            <a:r>
              <a:rPr sz="1800" spc="-25" dirty="0">
                <a:latin typeface="微软雅黑"/>
                <a:cs typeface="微软雅黑"/>
              </a:rPr>
              <a:t>变异</a:t>
            </a:r>
            <a:endParaRPr sz="1800">
              <a:latin typeface="微软雅黑"/>
              <a:cs typeface="微软雅黑"/>
            </a:endParaRPr>
          </a:p>
        </p:txBody>
      </p:sp>
      <p:pic>
        <p:nvPicPr>
          <p:cNvPr id="14" name="object 14"/>
          <p:cNvPicPr/>
          <p:nvPr/>
        </p:nvPicPr>
        <p:blipFill>
          <a:blip r:embed="rId6" cstate="print"/>
          <a:stretch>
            <a:fillRect/>
          </a:stretch>
        </p:blipFill>
        <p:spPr>
          <a:xfrm>
            <a:off x="3997452" y="4372355"/>
            <a:ext cx="493814" cy="2314956"/>
          </a:xfrm>
          <a:prstGeom prst="rect">
            <a:avLst/>
          </a:prstGeom>
        </p:spPr>
      </p:pic>
      <p:graphicFrame>
        <p:nvGraphicFramePr>
          <p:cNvPr id="15" name="object 15"/>
          <p:cNvGraphicFramePr>
            <a:graphicFrameLocks noGrp="1"/>
          </p:cNvGraphicFramePr>
          <p:nvPr/>
        </p:nvGraphicFramePr>
        <p:xfrm>
          <a:off x="4023105" y="4398517"/>
          <a:ext cx="373380" cy="2193290"/>
        </p:xfrm>
        <a:graphic>
          <a:graphicData uri="http://schemas.openxmlformats.org/drawingml/2006/table">
            <a:tbl>
              <a:tblPr firstRow="1" bandRow="1">
                <a:tableStyleId>{2D5ABB26-0587-4C30-8999-92F81FD0307C}</a:tableStyleId>
              </a:tblPr>
              <a:tblGrid>
                <a:gridCol w="373380">
                  <a:extLst>
                    <a:ext uri="{9D8B030D-6E8A-4147-A177-3AD203B41FA5}">
                      <a16:colId xmlns:a16="http://schemas.microsoft.com/office/drawing/2014/main" val="20000"/>
                    </a:ext>
                  </a:extLst>
                </a:gridCol>
              </a:tblGrid>
              <a:tr h="365125">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009900"/>
                    </a:solidFill>
                  </a:tcPr>
                </a:tc>
                <a:extLst>
                  <a:ext uri="{0D108BD9-81ED-4DB2-BD59-A6C34878D82A}">
                    <a16:rowId xmlns:a16="http://schemas.microsoft.com/office/drawing/2014/main" val="10000"/>
                  </a:ext>
                </a:extLst>
              </a:tr>
              <a:tr h="365760">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009900"/>
                    </a:solidFill>
                  </a:tcPr>
                </a:tc>
                <a:extLst>
                  <a:ext uri="{0D108BD9-81ED-4DB2-BD59-A6C34878D82A}">
                    <a16:rowId xmlns:a16="http://schemas.microsoft.com/office/drawing/2014/main" val="10001"/>
                  </a:ext>
                </a:extLst>
              </a:tr>
              <a:tr h="365760">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009900"/>
                    </a:solidFill>
                  </a:tcPr>
                </a:tc>
                <a:extLst>
                  <a:ext uri="{0D108BD9-81ED-4DB2-BD59-A6C34878D82A}">
                    <a16:rowId xmlns:a16="http://schemas.microsoft.com/office/drawing/2014/main" val="10002"/>
                  </a:ext>
                </a:extLst>
              </a:tr>
              <a:tr h="365125">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009900"/>
                    </a:solidFill>
                  </a:tcPr>
                </a:tc>
                <a:extLst>
                  <a:ext uri="{0D108BD9-81ED-4DB2-BD59-A6C34878D82A}">
                    <a16:rowId xmlns:a16="http://schemas.microsoft.com/office/drawing/2014/main" val="10003"/>
                  </a:ext>
                </a:extLst>
              </a:tr>
              <a:tr h="365760">
                <a:tc>
                  <a:txBody>
                    <a:bodyPr/>
                    <a:lstStyle/>
                    <a:p>
                      <a:pPr marL="97790">
                        <a:lnSpc>
                          <a:spcPct val="100000"/>
                        </a:lnSpc>
                        <a:spcBef>
                          <a:spcPts val="320"/>
                        </a:spcBef>
                      </a:pPr>
                      <a:r>
                        <a:rPr sz="1800" dirty="0">
                          <a:latin typeface="Arial"/>
                          <a:cs typeface="Arial"/>
                        </a:rPr>
                        <a:t>G</a:t>
                      </a:r>
                      <a:endParaRPr sz="1800">
                        <a:latin typeface="Arial"/>
                        <a:cs typeface="Arial"/>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00"/>
                    </a:solidFill>
                  </a:tcPr>
                </a:tc>
                <a:extLst>
                  <a:ext uri="{0D108BD9-81ED-4DB2-BD59-A6C34878D82A}">
                    <a16:rowId xmlns:a16="http://schemas.microsoft.com/office/drawing/2014/main" val="10004"/>
                  </a:ext>
                </a:extLst>
              </a:tr>
              <a:tr h="365760">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009900"/>
                    </a:solidFill>
                  </a:tcPr>
                </a:tc>
                <a:extLst>
                  <a:ext uri="{0D108BD9-81ED-4DB2-BD59-A6C34878D82A}">
                    <a16:rowId xmlns:a16="http://schemas.microsoft.com/office/drawing/2014/main" val="10005"/>
                  </a:ext>
                </a:extLst>
              </a:tr>
            </a:tbl>
          </a:graphicData>
        </a:graphic>
      </p:graphicFrame>
      <p:pic>
        <p:nvPicPr>
          <p:cNvPr id="16" name="object 16"/>
          <p:cNvPicPr/>
          <p:nvPr/>
        </p:nvPicPr>
        <p:blipFill>
          <a:blip r:embed="rId7" cstate="print"/>
          <a:stretch>
            <a:fillRect/>
          </a:stretch>
        </p:blipFill>
        <p:spPr>
          <a:xfrm>
            <a:off x="4599432" y="4372355"/>
            <a:ext cx="495325" cy="2314956"/>
          </a:xfrm>
          <a:prstGeom prst="rect">
            <a:avLst/>
          </a:prstGeom>
        </p:spPr>
      </p:pic>
      <p:graphicFrame>
        <p:nvGraphicFramePr>
          <p:cNvPr id="17" name="object 17"/>
          <p:cNvGraphicFramePr>
            <a:graphicFrameLocks noGrp="1"/>
          </p:cNvGraphicFramePr>
          <p:nvPr/>
        </p:nvGraphicFramePr>
        <p:xfrm>
          <a:off x="4626228" y="4398517"/>
          <a:ext cx="373380" cy="2193290"/>
        </p:xfrm>
        <a:graphic>
          <a:graphicData uri="http://schemas.openxmlformats.org/drawingml/2006/table">
            <a:tbl>
              <a:tblPr firstRow="1" bandRow="1">
                <a:tableStyleId>{2D5ABB26-0587-4C30-8999-92F81FD0307C}</a:tableStyleId>
              </a:tblPr>
              <a:tblGrid>
                <a:gridCol w="373380">
                  <a:extLst>
                    <a:ext uri="{9D8B030D-6E8A-4147-A177-3AD203B41FA5}">
                      <a16:colId xmlns:a16="http://schemas.microsoft.com/office/drawing/2014/main" val="20000"/>
                    </a:ext>
                  </a:extLst>
                </a:gridCol>
              </a:tblGrid>
              <a:tr h="365125">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009900"/>
                    </a:solidFill>
                  </a:tcPr>
                </a:tc>
                <a:extLst>
                  <a:ext uri="{0D108BD9-81ED-4DB2-BD59-A6C34878D82A}">
                    <a16:rowId xmlns:a16="http://schemas.microsoft.com/office/drawing/2014/main" val="10000"/>
                  </a:ext>
                </a:extLst>
              </a:tr>
              <a:tr h="365760">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009900"/>
                    </a:solidFill>
                  </a:tcPr>
                </a:tc>
                <a:extLst>
                  <a:ext uri="{0D108BD9-81ED-4DB2-BD59-A6C34878D82A}">
                    <a16:rowId xmlns:a16="http://schemas.microsoft.com/office/drawing/2014/main" val="10001"/>
                  </a:ext>
                </a:extLst>
              </a:tr>
              <a:tr h="365760">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009900"/>
                    </a:solidFill>
                  </a:tcPr>
                </a:tc>
                <a:extLst>
                  <a:ext uri="{0D108BD9-81ED-4DB2-BD59-A6C34878D82A}">
                    <a16:rowId xmlns:a16="http://schemas.microsoft.com/office/drawing/2014/main" val="10002"/>
                  </a:ext>
                </a:extLst>
              </a:tr>
              <a:tr h="365125">
                <a:tc>
                  <a:txBody>
                    <a:bodyPr/>
                    <a:lstStyle/>
                    <a:p>
                      <a:pPr marL="109855">
                        <a:lnSpc>
                          <a:spcPct val="100000"/>
                        </a:lnSpc>
                        <a:spcBef>
                          <a:spcPts val="320"/>
                        </a:spcBef>
                      </a:pPr>
                      <a:r>
                        <a:rPr sz="1800" dirty="0">
                          <a:latin typeface="Arial"/>
                          <a:cs typeface="Arial"/>
                        </a:rPr>
                        <a:t>E</a:t>
                      </a:r>
                      <a:endParaRPr sz="1800">
                        <a:latin typeface="Arial"/>
                        <a:cs typeface="Arial"/>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EF503"/>
                    </a:solidFill>
                  </a:tcPr>
                </a:tc>
                <a:extLst>
                  <a:ext uri="{0D108BD9-81ED-4DB2-BD59-A6C34878D82A}">
                    <a16:rowId xmlns:a16="http://schemas.microsoft.com/office/drawing/2014/main" val="10003"/>
                  </a:ext>
                </a:extLst>
              </a:tr>
              <a:tr h="365760">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009900"/>
                    </a:solidFill>
                  </a:tcPr>
                </a:tc>
                <a:extLst>
                  <a:ext uri="{0D108BD9-81ED-4DB2-BD59-A6C34878D82A}">
                    <a16:rowId xmlns:a16="http://schemas.microsoft.com/office/drawing/2014/main" val="10004"/>
                  </a:ext>
                </a:extLst>
              </a:tr>
              <a:tr h="365760">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009900"/>
                    </a:solidFill>
                  </a:tcPr>
                </a:tc>
                <a:extLst>
                  <a:ext uri="{0D108BD9-81ED-4DB2-BD59-A6C34878D82A}">
                    <a16:rowId xmlns:a16="http://schemas.microsoft.com/office/drawing/2014/main" val="10005"/>
                  </a:ext>
                </a:extLst>
              </a:tr>
            </a:tbl>
          </a:graphicData>
        </a:graphic>
      </p:graphicFrame>
      <p:pic>
        <p:nvPicPr>
          <p:cNvPr id="18" name="object 18"/>
          <p:cNvPicPr/>
          <p:nvPr/>
        </p:nvPicPr>
        <p:blipFill>
          <a:blip r:embed="rId8" cstate="print"/>
          <a:stretch>
            <a:fillRect/>
          </a:stretch>
        </p:blipFill>
        <p:spPr>
          <a:xfrm>
            <a:off x="7101840" y="4372355"/>
            <a:ext cx="495325" cy="2314956"/>
          </a:xfrm>
          <a:prstGeom prst="rect">
            <a:avLst/>
          </a:prstGeom>
        </p:spPr>
      </p:pic>
      <p:graphicFrame>
        <p:nvGraphicFramePr>
          <p:cNvPr id="19" name="object 19"/>
          <p:cNvGraphicFramePr>
            <a:graphicFrameLocks noGrp="1"/>
          </p:cNvGraphicFramePr>
          <p:nvPr/>
        </p:nvGraphicFramePr>
        <p:xfrm>
          <a:off x="7128509" y="4398517"/>
          <a:ext cx="373380" cy="2193290"/>
        </p:xfrm>
        <a:graphic>
          <a:graphicData uri="http://schemas.openxmlformats.org/drawingml/2006/table">
            <a:tbl>
              <a:tblPr firstRow="1" bandRow="1">
                <a:tableStyleId>{2D5ABB26-0587-4C30-8999-92F81FD0307C}</a:tableStyleId>
              </a:tblPr>
              <a:tblGrid>
                <a:gridCol w="373380">
                  <a:extLst>
                    <a:ext uri="{9D8B030D-6E8A-4147-A177-3AD203B41FA5}">
                      <a16:colId xmlns:a16="http://schemas.microsoft.com/office/drawing/2014/main" val="20000"/>
                    </a:ext>
                  </a:extLst>
                </a:gridCol>
              </a:tblGrid>
              <a:tr h="365125">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009900"/>
                    </a:solidFill>
                  </a:tcPr>
                </a:tc>
                <a:extLst>
                  <a:ext uri="{0D108BD9-81ED-4DB2-BD59-A6C34878D82A}">
                    <a16:rowId xmlns:a16="http://schemas.microsoft.com/office/drawing/2014/main" val="10000"/>
                  </a:ext>
                </a:extLst>
              </a:tr>
              <a:tr h="365760">
                <a:tc>
                  <a:txBody>
                    <a:bodyPr/>
                    <a:lstStyle/>
                    <a:p>
                      <a:pPr marR="95250" algn="r">
                        <a:lnSpc>
                          <a:spcPct val="100000"/>
                        </a:lnSpc>
                        <a:spcBef>
                          <a:spcPts val="320"/>
                        </a:spcBef>
                      </a:pPr>
                      <a:r>
                        <a:rPr sz="1800" dirty="0">
                          <a:latin typeface="Arial"/>
                          <a:cs typeface="Arial"/>
                        </a:rPr>
                        <a:t>C</a:t>
                      </a:r>
                      <a:endParaRPr sz="1800">
                        <a:latin typeface="Arial"/>
                        <a:cs typeface="Arial"/>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EF503"/>
                    </a:solidFill>
                  </a:tcPr>
                </a:tc>
                <a:extLst>
                  <a:ext uri="{0D108BD9-81ED-4DB2-BD59-A6C34878D82A}">
                    <a16:rowId xmlns:a16="http://schemas.microsoft.com/office/drawing/2014/main" val="10001"/>
                  </a:ext>
                </a:extLst>
              </a:tr>
              <a:tr h="365760">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009900"/>
                    </a:solidFill>
                  </a:tcPr>
                </a:tc>
                <a:extLst>
                  <a:ext uri="{0D108BD9-81ED-4DB2-BD59-A6C34878D82A}">
                    <a16:rowId xmlns:a16="http://schemas.microsoft.com/office/drawing/2014/main" val="10002"/>
                  </a:ext>
                </a:extLst>
              </a:tr>
              <a:tr h="365125">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009900"/>
                    </a:solidFill>
                  </a:tcPr>
                </a:tc>
                <a:extLst>
                  <a:ext uri="{0D108BD9-81ED-4DB2-BD59-A6C34878D82A}">
                    <a16:rowId xmlns:a16="http://schemas.microsoft.com/office/drawing/2014/main" val="10003"/>
                  </a:ext>
                </a:extLst>
              </a:tr>
              <a:tr h="365760">
                <a:tc>
                  <a:txBody>
                    <a:bodyPr/>
                    <a:lstStyle/>
                    <a:p>
                      <a:pPr marR="102235" algn="r">
                        <a:lnSpc>
                          <a:spcPct val="100000"/>
                        </a:lnSpc>
                        <a:spcBef>
                          <a:spcPts val="320"/>
                        </a:spcBef>
                      </a:pPr>
                      <a:r>
                        <a:rPr sz="1800" dirty="0">
                          <a:latin typeface="Arial"/>
                          <a:cs typeface="Arial"/>
                        </a:rPr>
                        <a:t>A</a:t>
                      </a:r>
                      <a:endParaRPr sz="1800">
                        <a:latin typeface="Arial"/>
                        <a:cs typeface="Arial"/>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00"/>
                    </a:solidFill>
                  </a:tcPr>
                </a:tc>
                <a:extLst>
                  <a:ext uri="{0D108BD9-81ED-4DB2-BD59-A6C34878D82A}">
                    <a16:rowId xmlns:a16="http://schemas.microsoft.com/office/drawing/2014/main" val="10004"/>
                  </a:ext>
                </a:extLst>
              </a:tr>
              <a:tr h="365760">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009900"/>
                    </a:solidFill>
                  </a:tcPr>
                </a:tc>
                <a:extLst>
                  <a:ext uri="{0D108BD9-81ED-4DB2-BD59-A6C34878D82A}">
                    <a16:rowId xmlns:a16="http://schemas.microsoft.com/office/drawing/2014/main" val="10005"/>
                  </a:ext>
                </a:extLst>
              </a:tr>
            </a:tbl>
          </a:graphicData>
        </a:graphic>
      </p:graphicFrame>
      <p:pic>
        <p:nvPicPr>
          <p:cNvPr id="20" name="object 20"/>
          <p:cNvPicPr/>
          <p:nvPr/>
        </p:nvPicPr>
        <p:blipFill>
          <a:blip r:embed="rId9" cstate="print"/>
          <a:stretch>
            <a:fillRect/>
          </a:stretch>
        </p:blipFill>
        <p:spPr>
          <a:xfrm>
            <a:off x="7705343" y="4372355"/>
            <a:ext cx="493814" cy="2314956"/>
          </a:xfrm>
          <a:prstGeom prst="rect">
            <a:avLst/>
          </a:prstGeom>
        </p:spPr>
      </p:pic>
      <p:graphicFrame>
        <p:nvGraphicFramePr>
          <p:cNvPr id="21" name="object 21"/>
          <p:cNvGraphicFramePr>
            <a:graphicFrameLocks noGrp="1"/>
          </p:cNvGraphicFramePr>
          <p:nvPr/>
        </p:nvGraphicFramePr>
        <p:xfrm>
          <a:off x="7731632" y="4398517"/>
          <a:ext cx="373380" cy="2193290"/>
        </p:xfrm>
        <a:graphic>
          <a:graphicData uri="http://schemas.openxmlformats.org/drawingml/2006/table">
            <a:tbl>
              <a:tblPr firstRow="1" bandRow="1">
                <a:tableStyleId>{2D5ABB26-0587-4C30-8999-92F81FD0307C}</a:tableStyleId>
              </a:tblPr>
              <a:tblGrid>
                <a:gridCol w="373380">
                  <a:extLst>
                    <a:ext uri="{9D8B030D-6E8A-4147-A177-3AD203B41FA5}">
                      <a16:colId xmlns:a16="http://schemas.microsoft.com/office/drawing/2014/main" val="20000"/>
                    </a:ext>
                  </a:extLst>
                </a:gridCol>
              </a:tblGrid>
              <a:tr h="365125">
                <a:tc>
                  <a:txBody>
                    <a:bodyPr/>
                    <a:lstStyle/>
                    <a:p>
                      <a:pPr marL="635" algn="ctr">
                        <a:lnSpc>
                          <a:spcPct val="100000"/>
                        </a:lnSpc>
                        <a:spcBef>
                          <a:spcPts val="320"/>
                        </a:spcBef>
                      </a:pPr>
                      <a:r>
                        <a:rPr sz="1800" dirty="0">
                          <a:latin typeface="Arial"/>
                          <a:cs typeface="Arial"/>
                        </a:rPr>
                        <a:t>D</a:t>
                      </a:r>
                      <a:endParaRPr sz="1800">
                        <a:latin typeface="Arial"/>
                        <a:cs typeface="Arial"/>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EF503"/>
                    </a:solidFill>
                  </a:tcPr>
                </a:tc>
                <a:extLst>
                  <a:ext uri="{0D108BD9-81ED-4DB2-BD59-A6C34878D82A}">
                    <a16:rowId xmlns:a16="http://schemas.microsoft.com/office/drawing/2014/main" val="10000"/>
                  </a:ext>
                </a:extLst>
              </a:tr>
              <a:tr h="365760">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009900"/>
                    </a:solidFill>
                  </a:tcPr>
                </a:tc>
                <a:extLst>
                  <a:ext uri="{0D108BD9-81ED-4DB2-BD59-A6C34878D82A}">
                    <a16:rowId xmlns:a16="http://schemas.microsoft.com/office/drawing/2014/main" val="10001"/>
                  </a:ext>
                </a:extLst>
              </a:tr>
              <a:tr h="365760">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009900"/>
                    </a:solidFill>
                  </a:tcPr>
                </a:tc>
                <a:extLst>
                  <a:ext uri="{0D108BD9-81ED-4DB2-BD59-A6C34878D82A}">
                    <a16:rowId xmlns:a16="http://schemas.microsoft.com/office/drawing/2014/main" val="10002"/>
                  </a:ext>
                </a:extLst>
              </a:tr>
              <a:tr h="365125">
                <a:tc>
                  <a:txBody>
                    <a:bodyPr/>
                    <a:lstStyle/>
                    <a:p>
                      <a:pPr marL="635" algn="ctr">
                        <a:lnSpc>
                          <a:spcPct val="100000"/>
                        </a:lnSpc>
                        <a:spcBef>
                          <a:spcPts val="320"/>
                        </a:spcBef>
                      </a:pPr>
                      <a:r>
                        <a:rPr sz="1800" dirty="0">
                          <a:latin typeface="Arial"/>
                          <a:cs typeface="Arial"/>
                        </a:rPr>
                        <a:t>B</a:t>
                      </a:r>
                      <a:endParaRPr sz="1800">
                        <a:latin typeface="Arial"/>
                        <a:cs typeface="Arial"/>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EF503"/>
                    </a:solidFill>
                  </a:tcPr>
                </a:tc>
                <a:extLst>
                  <a:ext uri="{0D108BD9-81ED-4DB2-BD59-A6C34878D82A}">
                    <a16:rowId xmlns:a16="http://schemas.microsoft.com/office/drawing/2014/main" val="10003"/>
                  </a:ext>
                </a:extLst>
              </a:tr>
              <a:tr h="365760">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009900"/>
                    </a:solidFill>
                  </a:tcPr>
                </a:tc>
                <a:extLst>
                  <a:ext uri="{0D108BD9-81ED-4DB2-BD59-A6C34878D82A}">
                    <a16:rowId xmlns:a16="http://schemas.microsoft.com/office/drawing/2014/main" val="10004"/>
                  </a:ext>
                </a:extLst>
              </a:tr>
              <a:tr h="365760">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009900"/>
                    </a:solidFill>
                  </a:tcPr>
                </a:tc>
                <a:extLst>
                  <a:ext uri="{0D108BD9-81ED-4DB2-BD59-A6C34878D82A}">
                    <a16:rowId xmlns:a16="http://schemas.microsoft.com/office/drawing/2014/main" val="10005"/>
                  </a:ext>
                </a:extLst>
              </a:tr>
            </a:tbl>
          </a:graphicData>
        </a:graphic>
      </p:graphicFrame>
      <p:sp>
        <p:nvSpPr>
          <p:cNvPr id="22" name="object 22"/>
          <p:cNvSpPr/>
          <p:nvPr/>
        </p:nvSpPr>
        <p:spPr>
          <a:xfrm>
            <a:off x="8110473" y="5417439"/>
            <a:ext cx="1546225" cy="171450"/>
          </a:xfrm>
          <a:custGeom>
            <a:avLst/>
            <a:gdLst/>
            <a:ahLst/>
            <a:cxnLst/>
            <a:rect l="l" t="t" r="r" b="b"/>
            <a:pathLst>
              <a:path w="1546225" h="171450">
                <a:moveTo>
                  <a:pt x="1489998" y="56896"/>
                </a:moveTo>
                <a:lnTo>
                  <a:pt x="1402715" y="56896"/>
                </a:lnTo>
                <a:lnTo>
                  <a:pt x="1403223" y="114046"/>
                </a:lnTo>
                <a:lnTo>
                  <a:pt x="1374648" y="114289"/>
                </a:lnTo>
                <a:lnTo>
                  <a:pt x="1375155" y="171386"/>
                </a:lnTo>
                <a:lnTo>
                  <a:pt x="1545844" y="84201"/>
                </a:lnTo>
                <a:lnTo>
                  <a:pt x="1489998" y="56896"/>
                </a:lnTo>
                <a:close/>
              </a:path>
              <a:path w="1546225" h="171450">
                <a:moveTo>
                  <a:pt x="1374140" y="57139"/>
                </a:moveTo>
                <a:lnTo>
                  <a:pt x="0" y="68834"/>
                </a:lnTo>
                <a:lnTo>
                  <a:pt x="507" y="125984"/>
                </a:lnTo>
                <a:lnTo>
                  <a:pt x="1374648" y="114289"/>
                </a:lnTo>
                <a:lnTo>
                  <a:pt x="1374140" y="57139"/>
                </a:lnTo>
                <a:close/>
              </a:path>
              <a:path w="1546225" h="171450">
                <a:moveTo>
                  <a:pt x="1402715" y="56896"/>
                </a:moveTo>
                <a:lnTo>
                  <a:pt x="1374140" y="57139"/>
                </a:lnTo>
                <a:lnTo>
                  <a:pt x="1374648" y="114289"/>
                </a:lnTo>
                <a:lnTo>
                  <a:pt x="1403223" y="114046"/>
                </a:lnTo>
                <a:lnTo>
                  <a:pt x="1402715" y="56896"/>
                </a:lnTo>
                <a:close/>
              </a:path>
              <a:path w="1546225" h="171450">
                <a:moveTo>
                  <a:pt x="1373631" y="0"/>
                </a:moveTo>
                <a:lnTo>
                  <a:pt x="1374140" y="57139"/>
                </a:lnTo>
                <a:lnTo>
                  <a:pt x="1489998" y="56896"/>
                </a:lnTo>
                <a:lnTo>
                  <a:pt x="1373631" y="0"/>
                </a:lnTo>
                <a:close/>
              </a:path>
            </a:pathLst>
          </a:custGeom>
          <a:solidFill>
            <a:srgbClr val="F16D60"/>
          </a:solidFill>
        </p:spPr>
        <p:txBody>
          <a:bodyPr wrap="square" lIns="0" tIns="0" rIns="0" bIns="0" rtlCol="0"/>
          <a:lstStyle/>
          <a:p>
            <a:endParaRPr/>
          </a:p>
        </p:txBody>
      </p:sp>
      <p:sp>
        <p:nvSpPr>
          <p:cNvPr id="23" name="object 23"/>
          <p:cNvSpPr txBox="1"/>
          <p:nvPr/>
        </p:nvSpPr>
        <p:spPr>
          <a:xfrm>
            <a:off x="8652509" y="5159502"/>
            <a:ext cx="482600" cy="299720"/>
          </a:xfrm>
          <a:prstGeom prst="rect">
            <a:avLst/>
          </a:prstGeom>
        </p:spPr>
        <p:txBody>
          <a:bodyPr vert="horz" wrap="square" lIns="0" tIns="12700" rIns="0" bIns="0" rtlCol="0">
            <a:spAutoFit/>
          </a:bodyPr>
          <a:lstStyle/>
          <a:p>
            <a:pPr marL="12700">
              <a:lnSpc>
                <a:spcPct val="100000"/>
              </a:lnSpc>
              <a:spcBef>
                <a:spcPts val="100"/>
              </a:spcBef>
            </a:pPr>
            <a:r>
              <a:rPr sz="1800" spc="-25" dirty="0">
                <a:latin typeface="微软雅黑"/>
                <a:cs typeface="微软雅黑"/>
              </a:rPr>
              <a:t>变异</a:t>
            </a:r>
            <a:endParaRPr sz="1800">
              <a:latin typeface="微软雅黑"/>
              <a:cs typeface="微软雅黑"/>
            </a:endParaRPr>
          </a:p>
        </p:txBody>
      </p:sp>
      <p:pic>
        <p:nvPicPr>
          <p:cNvPr id="24" name="object 24"/>
          <p:cNvPicPr/>
          <p:nvPr/>
        </p:nvPicPr>
        <p:blipFill>
          <a:blip r:embed="rId10" cstate="print"/>
          <a:stretch>
            <a:fillRect/>
          </a:stretch>
        </p:blipFill>
        <p:spPr>
          <a:xfrm>
            <a:off x="9643871" y="4386071"/>
            <a:ext cx="493814" cy="2314955"/>
          </a:xfrm>
          <a:prstGeom prst="rect">
            <a:avLst/>
          </a:prstGeom>
        </p:spPr>
      </p:pic>
      <p:graphicFrame>
        <p:nvGraphicFramePr>
          <p:cNvPr id="25" name="object 25"/>
          <p:cNvGraphicFramePr>
            <a:graphicFrameLocks noGrp="1"/>
          </p:cNvGraphicFramePr>
          <p:nvPr/>
        </p:nvGraphicFramePr>
        <p:xfrm>
          <a:off x="9669906" y="4411726"/>
          <a:ext cx="373380" cy="2193925"/>
        </p:xfrm>
        <a:graphic>
          <a:graphicData uri="http://schemas.openxmlformats.org/drawingml/2006/table">
            <a:tbl>
              <a:tblPr firstRow="1" bandRow="1">
                <a:tableStyleId>{2D5ABB26-0587-4C30-8999-92F81FD0307C}</a:tableStyleId>
              </a:tblPr>
              <a:tblGrid>
                <a:gridCol w="373380">
                  <a:extLst>
                    <a:ext uri="{9D8B030D-6E8A-4147-A177-3AD203B41FA5}">
                      <a16:colId xmlns:a16="http://schemas.microsoft.com/office/drawing/2014/main" val="20000"/>
                    </a:ext>
                  </a:extLst>
                </a:gridCol>
              </a:tblGrid>
              <a:tr h="365760">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009900"/>
                    </a:solidFill>
                  </a:tcPr>
                </a:tc>
                <a:extLst>
                  <a:ext uri="{0D108BD9-81ED-4DB2-BD59-A6C34878D82A}">
                    <a16:rowId xmlns:a16="http://schemas.microsoft.com/office/drawing/2014/main" val="10000"/>
                  </a:ext>
                </a:extLst>
              </a:tr>
              <a:tr h="365125">
                <a:tc>
                  <a:txBody>
                    <a:bodyPr/>
                    <a:lstStyle/>
                    <a:p>
                      <a:pPr marL="635" algn="ctr">
                        <a:lnSpc>
                          <a:spcPct val="100000"/>
                        </a:lnSpc>
                        <a:spcBef>
                          <a:spcPts val="320"/>
                        </a:spcBef>
                      </a:pPr>
                      <a:r>
                        <a:rPr sz="1800" dirty="0">
                          <a:latin typeface="Arial"/>
                          <a:cs typeface="Arial"/>
                        </a:rPr>
                        <a:t>T</a:t>
                      </a:r>
                      <a:endParaRPr sz="1800">
                        <a:latin typeface="Arial"/>
                        <a:cs typeface="Arial"/>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EF503"/>
                    </a:solidFill>
                  </a:tcPr>
                </a:tc>
                <a:extLst>
                  <a:ext uri="{0D108BD9-81ED-4DB2-BD59-A6C34878D82A}">
                    <a16:rowId xmlns:a16="http://schemas.microsoft.com/office/drawing/2014/main" val="10001"/>
                  </a:ext>
                </a:extLst>
              </a:tr>
              <a:tr h="365760">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009900"/>
                    </a:solidFill>
                  </a:tcPr>
                </a:tc>
                <a:extLst>
                  <a:ext uri="{0D108BD9-81ED-4DB2-BD59-A6C34878D82A}">
                    <a16:rowId xmlns:a16="http://schemas.microsoft.com/office/drawing/2014/main" val="10002"/>
                  </a:ext>
                </a:extLst>
              </a:tr>
              <a:tr h="365760">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009900"/>
                    </a:solidFill>
                  </a:tcPr>
                </a:tc>
                <a:extLst>
                  <a:ext uri="{0D108BD9-81ED-4DB2-BD59-A6C34878D82A}">
                    <a16:rowId xmlns:a16="http://schemas.microsoft.com/office/drawing/2014/main" val="10003"/>
                  </a:ext>
                </a:extLst>
              </a:tr>
              <a:tr h="365760">
                <a:tc>
                  <a:txBody>
                    <a:bodyPr/>
                    <a:lstStyle/>
                    <a:p>
                      <a:pPr marL="1905" algn="ctr">
                        <a:lnSpc>
                          <a:spcPct val="100000"/>
                        </a:lnSpc>
                        <a:spcBef>
                          <a:spcPts val="320"/>
                        </a:spcBef>
                      </a:pPr>
                      <a:r>
                        <a:rPr sz="1800" dirty="0">
                          <a:latin typeface="Arial"/>
                          <a:cs typeface="Arial"/>
                        </a:rPr>
                        <a:t>G</a:t>
                      </a:r>
                      <a:endParaRPr sz="1800">
                        <a:latin typeface="Arial"/>
                        <a:cs typeface="Arial"/>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00"/>
                    </a:solidFill>
                  </a:tcPr>
                </a:tc>
                <a:extLst>
                  <a:ext uri="{0D108BD9-81ED-4DB2-BD59-A6C34878D82A}">
                    <a16:rowId xmlns:a16="http://schemas.microsoft.com/office/drawing/2014/main" val="10004"/>
                  </a:ext>
                </a:extLst>
              </a:tr>
              <a:tr h="365760">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009900"/>
                    </a:solidFill>
                  </a:tcPr>
                </a:tc>
                <a:extLst>
                  <a:ext uri="{0D108BD9-81ED-4DB2-BD59-A6C34878D82A}">
                    <a16:rowId xmlns:a16="http://schemas.microsoft.com/office/drawing/2014/main" val="10005"/>
                  </a:ext>
                </a:extLst>
              </a:tr>
            </a:tbl>
          </a:graphicData>
        </a:graphic>
      </p:graphicFrame>
      <p:pic>
        <p:nvPicPr>
          <p:cNvPr id="26" name="object 26"/>
          <p:cNvPicPr/>
          <p:nvPr/>
        </p:nvPicPr>
        <p:blipFill>
          <a:blip r:embed="rId11" cstate="print"/>
          <a:stretch>
            <a:fillRect/>
          </a:stretch>
        </p:blipFill>
        <p:spPr>
          <a:xfrm>
            <a:off x="10287000" y="4386071"/>
            <a:ext cx="495325" cy="2314955"/>
          </a:xfrm>
          <a:prstGeom prst="rect">
            <a:avLst/>
          </a:prstGeom>
        </p:spPr>
      </p:pic>
      <p:graphicFrame>
        <p:nvGraphicFramePr>
          <p:cNvPr id="27" name="object 27"/>
          <p:cNvGraphicFramePr>
            <a:graphicFrameLocks noGrp="1"/>
          </p:cNvGraphicFramePr>
          <p:nvPr/>
        </p:nvGraphicFramePr>
        <p:xfrm>
          <a:off x="10314051" y="4411726"/>
          <a:ext cx="373380" cy="2193925"/>
        </p:xfrm>
        <a:graphic>
          <a:graphicData uri="http://schemas.openxmlformats.org/drawingml/2006/table">
            <a:tbl>
              <a:tblPr firstRow="1" bandRow="1">
                <a:tableStyleId>{2D5ABB26-0587-4C30-8999-92F81FD0307C}</a:tableStyleId>
              </a:tblPr>
              <a:tblGrid>
                <a:gridCol w="373380">
                  <a:extLst>
                    <a:ext uri="{9D8B030D-6E8A-4147-A177-3AD203B41FA5}">
                      <a16:colId xmlns:a16="http://schemas.microsoft.com/office/drawing/2014/main" val="20000"/>
                    </a:ext>
                  </a:extLst>
                </a:gridCol>
              </a:tblGrid>
              <a:tr h="365760">
                <a:tc>
                  <a:txBody>
                    <a:bodyPr/>
                    <a:lstStyle/>
                    <a:p>
                      <a:pPr marL="104775">
                        <a:lnSpc>
                          <a:spcPct val="100000"/>
                        </a:lnSpc>
                        <a:spcBef>
                          <a:spcPts val="320"/>
                        </a:spcBef>
                      </a:pPr>
                      <a:r>
                        <a:rPr sz="1800" dirty="0">
                          <a:latin typeface="Arial"/>
                          <a:cs typeface="Arial"/>
                        </a:rPr>
                        <a:t>C</a:t>
                      </a:r>
                      <a:endParaRPr sz="1800">
                        <a:latin typeface="Arial"/>
                        <a:cs typeface="Arial"/>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EF503"/>
                    </a:solidFill>
                  </a:tcPr>
                </a:tc>
                <a:extLst>
                  <a:ext uri="{0D108BD9-81ED-4DB2-BD59-A6C34878D82A}">
                    <a16:rowId xmlns:a16="http://schemas.microsoft.com/office/drawing/2014/main" val="10000"/>
                  </a:ext>
                </a:extLst>
              </a:tr>
              <a:tr h="365125">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009900"/>
                    </a:solidFill>
                  </a:tcPr>
                </a:tc>
                <a:extLst>
                  <a:ext uri="{0D108BD9-81ED-4DB2-BD59-A6C34878D82A}">
                    <a16:rowId xmlns:a16="http://schemas.microsoft.com/office/drawing/2014/main" val="10001"/>
                  </a:ext>
                </a:extLst>
              </a:tr>
              <a:tr h="365760">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009900"/>
                    </a:solidFill>
                  </a:tcPr>
                </a:tc>
                <a:extLst>
                  <a:ext uri="{0D108BD9-81ED-4DB2-BD59-A6C34878D82A}">
                    <a16:rowId xmlns:a16="http://schemas.microsoft.com/office/drawing/2014/main" val="10002"/>
                  </a:ext>
                </a:extLst>
              </a:tr>
              <a:tr h="365760">
                <a:tc>
                  <a:txBody>
                    <a:bodyPr/>
                    <a:lstStyle/>
                    <a:p>
                      <a:pPr marL="111125">
                        <a:lnSpc>
                          <a:spcPct val="100000"/>
                        </a:lnSpc>
                        <a:spcBef>
                          <a:spcPts val="320"/>
                        </a:spcBef>
                      </a:pPr>
                      <a:r>
                        <a:rPr sz="1800" dirty="0">
                          <a:latin typeface="Arial"/>
                          <a:cs typeface="Arial"/>
                        </a:rPr>
                        <a:t>E</a:t>
                      </a:r>
                      <a:endParaRPr sz="1800">
                        <a:latin typeface="Arial"/>
                        <a:cs typeface="Arial"/>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EF503"/>
                    </a:solidFill>
                  </a:tcPr>
                </a:tc>
                <a:extLst>
                  <a:ext uri="{0D108BD9-81ED-4DB2-BD59-A6C34878D82A}">
                    <a16:rowId xmlns:a16="http://schemas.microsoft.com/office/drawing/2014/main" val="10003"/>
                  </a:ext>
                </a:extLst>
              </a:tr>
              <a:tr h="365760">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009900"/>
                    </a:solidFill>
                  </a:tcPr>
                </a:tc>
                <a:extLst>
                  <a:ext uri="{0D108BD9-81ED-4DB2-BD59-A6C34878D82A}">
                    <a16:rowId xmlns:a16="http://schemas.microsoft.com/office/drawing/2014/main" val="10004"/>
                  </a:ext>
                </a:extLst>
              </a:tr>
              <a:tr h="365760">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009900"/>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870703" y="1122172"/>
            <a:ext cx="2450592" cy="80010"/>
          </a:xfrm>
          <a:prstGeom prst="rect">
            <a:avLst/>
          </a:prstGeom>
        </p:spPr>
      </p:pic>
      <p:sp>
        <p:nvSpPr>
          <p:cNvPr id="3" name="object 3"/>
          <p:cNvSpPr txBox="1">
            <a:spLocks noGrp="1"/>
          </p:cNvSpPr>
          <p:nvPr>
            <p:ph type="title"/>
          </p:nvPr>
        </p:nvSpPr>
        <p:spPr>
          <a:prstGeom prst="rect">
            <a:avLst/>
          </a:prstGeom>
        </p:spPr>
        <p:txBody>
          <a:bodyPr vert="horz" wrap="square" lIns="0" tIns="12700" rIns="0" bIns="0" rtlCol="0">
            <a:spAutoFit/>
          </a:bodyPr>
          <a:lstStyle/>
          <a:p>
            <a:pPr marL="14604">
              <a:lnSpc>
                <a:spcPct val="100000"/>
              </a:lnSpc>
              <a:spcBef>
                <a:spcPts val="100"/>
              </a:spcBef>
            </a:pPr>
            <a:r>
              <a:rPr dirty="0"/>
              <a:t>2.2</a:t>
            </a:r>
            <a:r>
              <a:rPr spc="-45" dirty="0"/>
              <a:t> </a:t>
            </a:r>
            <a:r>
              <a:rPr spc="-15" dirty="0">
                <a:latin typeface="微软雅黑"/>
                <a:cs typeface="微软雅黑"/>
              </a:rPr>
              <a:t>算法实现</a:t>
            </a:r>
          </a:p>
        </p:txBody>
      </p:sp>
      <p:pic>
        <p:nvPicPr>
          <p:cNvPr id="4" name="object 4"/>
          <p:cNvPicPr/>
          <p:nvPr/>
        </p:nvPicPr>
        <p:blipFill>
          <a:blip r:embed="rId3" cstate="print"/>
          <a:stretch>
            <a:fillRect/>
          </a:stretch>
        </p:blipFill>
        <p:spPr>
          <a:xfrm>
            <a:off x="11051971" y="6031991"/>
            <a:ext cx="908173" cy="809119"/>
          </a:xfrm>
          <a:prstGeom prst="rect">
            <a:avLst/>
          </a:prstGeom>
        </p:spPr>
      </p:pic>
      <p:sp>
        <p:nvSpPr>
          <p:cNvPr id="5" name="object 5"/>
          <p:cNvSpPr txBox="1"/>
          <p:nvPr/>
        </p:nvSpPr>
        <p:spPr>
          <a:xfrm>
            <a:off x="11377041" y="6239357"/>
            <a:ext cx="309245" cy="330835"/>
          </a:xfrm>
          <a:prstGeom prst="rect">
            <a:avLst/>
          </a:prstGeom>
        </p:spPr>
        <p:txBody>
          <a:bodyPr vert="horz" wrap="square" lIns="0" tIns="12700" rIns="0" bIns="0" rtlCol="0">
            <a:spAutoFit/>
          </a:bodyPr>
          <a:lstStyle/>
          <a:p>
            <a:pPr marL="12700">
              <a:lnSpc>
                <a:spcPct val="100000"/>
              </a:lnSpc>
              <a:spcBef>
                <a:spcPts val="100"/>
              </a:spcBef>
            </a:pPr>
            <a:r>
              <a:rPr sz="2000" b="1" spc="-25" dirty="0">
                <a:solidFill>
                  <a:srgbClr val="5F7796"/>
                </a:solidFill>
                <a:latin typeface="Arial"/>
                <a:cs typeface="Arial"/>
              </a:rPr>
              <a:t>14</a:t>
            </a:r>
            <a:endParaRPr sz="2000">
              <a:latin typeface="Arial"/>
              <a:cs typeface="Arial"/>
            </a:endParaRPr>
          </a:p>
        </p:txBody>
      </p:sp>
      <p:sp>
        <p:nvSpPr>
          <p:cNvPr id="6" name="object 6"/>
          <p:cNvSpPr txBox="1">
            <a:spLocks noGrp="1"/>
          </p:cNvSpPr>
          <p:nvPr>
            <p:ph type="body" idx="1"/>
          </p:nvPr>
        </p:nvSpPr>
        <p:spPr>
          <a:prstGeom prst="rect">
            <a:avLst/>
          </a:prstGeom>
        </p:spPr>
        <p:txBody>
          <a:bodyPr vert="horz" wrap="square" lIns="0" tIns="164465" rIns="0" bIns="0" rtlCol="0">
            <a:spAutoFit/>
          </a:bodyPr>
          <a:lstStyle/>
          <a:p>
            <a:pPr marL="77470">
              <a:lnSpc>
                <a:spcPct val="100000"/>
              </a:lnSpc>
              <a:spcBef>
                <a:spcPts val="1295"/>
              </a:spcBef>
            </a:pPr>
            <a:r>
              <a:rPr spc="-20" dirty="0"/>
              <a:t>复制：按适应度大小映射为概率，进行轮盘赌复制。</a:t>
            </a:r>
          </a:p>
          <a:p>
            <a:pPr marL="77470">
              <a:lnSpc>
                <a:spcPct val="100000"/>
              </a:lnSpc>
              <a:spcBef>
                <a:spcPts val="1200"/>
              </a:spcBef>
            </a:pPr>
            <a:r>
              <a:rPr spc="-10" dirty="0"/>
              <a:t>交叉：</a:t>
            </a:r>
            <a:r>
              <a:rPr spc="-10" dirty="0">
                <a:latin typeface="Arial"/>
                <a:cs typeface="Arial"/>
              </a:rPr>
              <a:t>1</a:t>
            </a:r>
            <a:r>
              <a:rPr spc="-10" dirty="0"/>
              <a:t>和</a:t>
            </a:r>
            <a:r>
              <a:rPr spc="-10" dirty="0">
                <a:latin typeface="Arial"/>
                <a:cs typeface="Arial"/>
              </a:rPr>
              <a:t>2,3</a:t>
            </a:r>
            <a:r>
              <a:rPr spc="-10" dirty="0"/>
              <a:t>和</a:t>
            </a:r>
            <a:r>
              <a:rPr dirty="0">
                <a:latin typeface="Arial"/>
                <a:cs typeface="Arial"/>
              </a:rPr>
              <a:t>4</a:t>
            </a:r>
            <a:r>
              <a:rPr spc="-30" dirty="0"/>
              <a:t>，以一定概率决定是否交叉。若交叉，则二者选择随机一个段进行交叉。</a:t>
            </a:r>
          </a:p>
          <a:p>
            <a:pPr marL="77470">
              <a:lnSpc>
                <a:spcPct val="100000"/>
              </a:lnSpc>
              <a:spcBef>
                <a:spcPts val="1200"/>
              </a:spcBef>
            </a:pPr>
            <a:r>
              <a:rPr spc="-20" dirty="0"/>
              <a:t>变异：按照一定概率决定该个体是否变异，若变异，随机选择一个位点进行变异：按位取反。</a:t>
            </a:r>
          </a:p>
          <a:p>
            <a:pPr marL="26670">
              <a:lnSpc>
                <a:spcPct val="100000"/>
              </a:lnSpc>
              <a:spcBef>
                <a:spcPts val="10"/>
              </a:spcBef>
            </a:pPr>
            <a:endParaRPr sz="2600"/>
          </a:p>
          <a:p>
            <a:pPr marL="77470">
              <a:lnSpc>
                <a:spcPct val="100000"/>
              </a:lnSpc>
            </a:pPr>
            <a:r>
              <a:rPr dirty="0"/>
              <a:t>轮盘赌基本思想：</a:t>
            </a:r>
            <a:r>
              <a:rPr spc="-20" dirty="0">
                <a:solidFill>
                  <a:srgbClr val="FF0000"/>
                </a:solidFill>
              </a:rPr>
              <a:t>适应度越高的解，按道理越应该高概率的进行复制，且复制的份数应该越多。</a:t>
            </a:r>
          </a:p>
          <a:p>
            <a:pPr marL="876935" indent="-342900">
              <a:lnSpc>
                <a:spcPct val="100000"/>
              </a:lnSpc>
              <a:spcBef>
                <a:spcPts val="1200"/>
              </a:spcBef>
              <a:buFont typeface="Arial"/>
              <a:buChar char="•"/>
              <a:tabLst>
                <a:tab pos="877569" algn="l"/>
                <a:tab pos="878205" algn="l"/>
                <a:tab pos="5224780" algn="l"/>
              </a:tabLst>
            </a:pPr>
            <a:r>
              <a:rPr dirty="0"/>
              <a:t>对于个体</a:t>
            </a:r>
            <a:r>
              <a:rPr spc="50" dirty="0">
                <a:latin typeface="Cambria Math"/>
                <a:cs typeface="Cambria Math"/>
              </a:rPr>
              <a:t>𝑥</a:t>
            </a:r>
            <a:r>
              <a:rPr sz="2175" spc="75" baseline="-15325" dirty="0">
                <a:latin typeface="Cambria Math"/>
                <a:cs typeface="Cambria Math"/>
              </a:rPr>
              <a:t>𝑖</a:t>
            </a:r>
            <a:r>
              <a:rPr sz="2000" spc="50" dirty="0"/>
              <a:t>，</a:t>
            </a:r>
            <a:r>
              <a:rPr sz="2000" dirty="0"/>
              <a:t>计算对应适</a:t>
            </a:r>
            <a:r>
              <a:rPr sz="2000" spc="-15" dirty="0"/>
              <a:t>应</a:t>
            </a:r>
            <a:r>
              <a:rPr sz="2000" dirty="0"/>
              <a:t>度</a:t>
            </a:r>
            <a:r>
              <a:rPr sz="2000" dirty="0">
                <a:latin typeface="Cambria Math"/>
                <a:cs typeface="Cambria Math"/>
              </a:rPr>
              <a:t>𝑓(𝑥</a:t>
            </a:r>
            <a:r>
              <a:rPr sz="2175" baseline="-15325" dirty="0">
                <a:latin typeface="Cambria Math"/>
                <a:cs typeface="Cambria Math"/>
              </a:rPr>
              <a:t>𝑖</a:t>
            </a:r>
            <a:r>
              <a:rPr sz="2000" dirty="0">
                <a:latin typeface="Cambria Math"/>
                <a:cs typeface="Cambria Math"/>
              </a:rPr>
              <a:t>)</a:t>
            </a:r>
            <a:r>
              <a:rPr sz="2000" spc="170" dirty="0">
                <a:latin typeface="Cambria Math"/>
                <a:cs typeface="Cambria Math"/>
              </a:rPr>
              <a:t> </a:t>
            </a:r>
            <a:r>
              <a:rPr sz="2000" dirty="0">
                <a:latin typeface="Arial"/>
                <a:cs typeface="Arial"/>
              </a:rPr>
              <a:t>-</a:t>
            </a:r>
            <a:r>
              <a:rPr sz="2000" spc="90" dirty="0">
                <a:latin typeface="Arial"/>
                <a:cs typeface="Arial"/>
              </a:rPr>
              <a:t> </a:t>
            </a:r>
            <a:r>
              <a:rPr sz="2000" spc="-50" dirty="0">
                <a:latin typeface="Arial"/>
                <a:cs typeface="Arial"/>
              </a:rPr>
              <a:t>&gt;</a:t>
            </a:r>
            <a:r>
              <a:rPr sz="2000" dirty="0">
                <a:latin typeface="Arial"/>
                <a:cs typeface="Arial"/>
              </a:rPr>
              <a:t>	</a:t>
            </a:r>
            <a:r>
              <a:rPr sz="2000" dirty="0">
                <a:latin typeface="Cambria Math"/>
                <a:cs typeface="Cambria Math"/>
              </a:rPr>
              <a:t>𝑝</a:t>
            </a:r>
            <a:r>
              <a:rPr sz="2175" baseline="-15325" dirty="0">
                <a:latin typeface="Cambria Math"/>
                <a:cs typeface="Cambria Math"/>
              </a:rPr>
              <a:t>𝑖</a:t>
            </a:r>
            <a:r>
              <a:rPr sz="2175" spc="532" baseline="-15325" dirty="0">
                <a:latin typeface="Cambria Math"/>
                <a:cs typeface="Cambria Math"/>
              </a:rPr>
              <a:t> </a:t>
            </a:r>
            <a:r>
              <a:rPr sz="2000" dirty="0">
                <a:latin typeface="Cambria Math"/>
                <a:cs typeface="Cambria Math"/>
              </a:rPr>
              <a:t>=</a:t>
            </a:r>
            <a:r>
              <a:rPr sz="2000" spc="125" dirty="0">
                <a:latin typeface="Cambria Math"/>
                <a:cs typeface="Cambria Math"/>
              </a:rPr>
              <a:t> </a:t>
            </a:r>
            <a:r>
              <a:rPr sz="2000" spc="50" dirty="0">
                <a:latin typeface="Cambria Math"/>
                <a:cs typeface="Cambria Math"/>
              </a:rPr>
              <a:t>𝑓(𝑥</a:t>
            </a:r>
            <a:r>
              <a:rPr sz="2175" spc="75" baseline="-15325" dirty="0">
                <a:latin typeface="Cambria Math"/>
                <a:cs typeface="Cambria Math"/>
              </a:rPr>
              <a:t>𝑖</a:t>
            </a:r>
            <a:r>
              <a:rPr sz="2000" spc="50" dirty="0">
                <a:latin typeface="Cambria Math"/>
                <a:cs typeface="Cambria Math"/>
              </a:rPr>
              <a:t>)</a:t>
            </a:r>
            <a:r>
              <a:rPr sz="3000" spc="75" baseline="2777" dirty="0">
                <a:latin typeface="Cambria Math"/>
                <a:cs typeface="Cambria Math"/>
              </a:rPr>
              <a:t>Τσ</a:t>
            </a:r>
            <a:r>
              <a:rPr sz="3000" spc="-157" baseline="2777" dirty="0">
                <a:latin typeface="Cambria Math"/>
                <a:cs typeface="Cambria Math"/>
              </a:rPr>
              <a:t> </a:t>
            </a:r>
            <a:r>
              <a:rPr sz="2000" spc="-10" dirty="0">
                <a:latin typeface="Cambria Math"/>
                <a:cs typeface="Cambria Math"/>
              </a:rPr>
              <a:t>𝑓(𝑥</a:t>
            </a:r>
            <a:r>
              <a:rPr sz="2175" spc="-15" baseline="-15325" dirty="0">
                <a:latin typeface="Cambria Math"/>
                <a:cs typeface="Cambria Math"/>
              </a:rPr>
              <a:t>𝑖</a:t>
            </a:r>
            <a:r>
              <a:rPr sz="2000" spc="-10" dirty="0">
                <a:latin typeface="Cambria Math"/>
                <a:cs typeface="Cambria Math"/>
              </a:rPr>
              <a:t>)</a:t>
            </a:r>
            <a:endParaRPr sz="2000">
              <a:latin typeface="Cambria Math"/>
              <a:cs typeface="Cambria Math"/>
            </a:endParaRPr>
          </a:p>
        </p:txBody>
      </p:sp>
      <p:sp>
        <p:nvSpPr>
          <p:cNvPr id="7" name="object 7"/>
          <p:cNvSpPr txBox="1"/>
          <p:nvPr/>
        </p:nvSpPr>
        <p:spPr>
          <a:xfrm>
            <a:off x="269849" y="149732"/>
            <a:ext cx="1261745" cy="208279"/>
          </a:xfrm>
          <a:prstGeom prst="rect">
            <a:avLst/>
          </a:prstGeom>
        </p:spPr>
        <p:txBody>
          <a:bodyPr vert="horz" wrap="square" lIns="0" tIns="12700" rIns="0" bIns="0" rtlCol="0">
            <a:spAutoFit/>
          </a:bodyPr>
          <a:lstStyle/>
          <a:p>
            <a:pPr marL="12700">
              <a:lnSpc>
                <a:spcPct val="100000"/>
              </a:lnSpc>
              <a:spcBef>
                <a:spcPts val="100"/>
              </a:spcBef>
            </a:pPr>
            <a:r>
              <a:rPr sz="1200" spc="-10" dirty="0">
                <a:solidFill>
                  <a:srgbClr val="7E7E7E"/>
                </a:solidFill>
                <a:latin typeface="Arial"/>
                <a:cs typeface="Arial"/>
              </a:rPr>
              <a:t>QQ</a:t>
            </a:r>
            <a:r>
              <a:rPr sz="1200" spc="-10" dirty="0">
                <a:solidFill>
                  <a:srgbClr val="7E7E7E"/>
                </a:solidFill>
                <a:latin typeface="微软雅黑"/>
                <a:cs typeface="微软雅黑"/>
              </a:rPr>
              <a:t>：</a:t>
            </a:r>
            <a:r>
              <a:rPr sz="1200" spc="-10" dirty="0">
                <a:solidFill>
                  <a:srgbClr val="7E7E7E"/>
                </a:solidFill>
                <a:latin typeface="Arial"/>
                <a:cs typeface="Arial"/>
              </a:rPr>
              <a:t>1366420642</a:t>
            </a:r>
            <a:endParaRPr sz="1200">
              <a:latin typeface="Arial"/>
              <a:cs typeface="Arial"/>
            </a:endParaRPr>
          </a:p>
        </p:txBody>
      </p:sp>
      <p:grpSp>
        <p:nvGrpSpPr>
          <p:cNvPr id="8" name="object 8"/>
          <p:cNvGrpSpPr/>
          <p:nvPr/>
        </p:nvGrpSpPr>
        <p:grpSpPr>
          <a:xfrm>
            <a:off x="1494789" y="4386071"/>
            <a:ext cx="2210435" cy="2153920"/>
            <a:chOff x="1494789" y="4386071"/>
            <a:chExt cx="2210435" cy="2153920"/>
          </a:xfrm>
        </p:grpSpPr>
        <p:sp>
          <p:nvSpPr>
            <p:cNvPr id="9" name="object 9"/>
            <p:cNvSpPr/>
            <p:nvPr/>
          </p:nvSpPr>
          <p:spPr>
            <a:xfrm>
              <a:off x="1501139" y="4395215"/>
              <a:ext cx="2197735" cy="2115820"/>
            </a:xfrm>
            <a:custGeom>
              <a:avLst/>
              <a:gdLst/>
              <a:ahLst/>
              <a:cxnLst/>
              <a:rect l="l" t="t" r="r" b="b"/>
              <a:pathLst>
                <a:path w="2197735" h="2115820">
                  <a:moveTo>
                    <a:pt x="1098804" y="0"/>
                  </a:moveTo>
                  <a:lnTo>
                    <a:pt x="1049862" y="1030"/>
                  </a:lnTo>
                  <a:lnTo>
                    <a:pt x="1001468" y="4093"/>
                  </a:lnTo>
                  <a:lnTo>
                    <a:pt x="953667" y="9146"/>
                  </a:lnTo>
                  <a:lnTo>
                    <a:pt x="906504" y="16146"/>
                  </a:lnTo>
                  <a:lnTo>
                    <a:pt x="860022" y="25048"/>
                  </a:lnTo>
                  <a:lnTo>
                    <a:pt x="814266" y="35812"/>
                  </a:lnTo>
                  <a:lnTo>
                    <a:pt x="769282" y="48393"/>
                  </a:lnTo>
                  <a:lnTo>
                    <a:pt x="725114" y="62749"/>
                  </a:lnTo>
                  <a:lnTo>
                    <a:pt x="681806" y="78836"/>
                  </a:lnTo>
                  <a:lnTo>
                    <a:pt x="639404" y="96611"/>
                  </a:lnTo>
                  <a:lnTo>
                    <a:pt x="597952" y="116032"/>
                  </a:lnTo>
                  <a:lnTo>
                    <a:pt x="557494" y="137056"/>
                  </a:lnTo>
                  <a:lnTo>
                    <a:pt x="518076" y="159639"/>
                  </a:lnTo>
                  <a:lnTo>
                    <a:pt x="479741" y="183739"/>
                  </a:lnTo>
                  <a:lnTo>
                    <a:pt x="442536" y="209312"/>
                  </a:lnTo>
                  <a:lnTo>
                    <a:pt x="406503" y="236315"/>
                  </a:lnTo>
                  <a:lnTo>
                    <a:pt x="371689" y="264706"/>
                  </a:lnTo>
                  <a:lnTo>
                    <a:pt x="338138" y="294442"/>
                  </a:lnTo>
                  <a:lnTo>
                    <a:pt x="305893" y="325479"/>
                  </a:lnTo>
                  <a:lnTo>
                    <a:pt x="275001" y="357774"/>
                  </a:lnTo>
                  <a:lnTo>
                    <a:pt x="245506" y="391284"/>
                  </a:lnTo>
                  <a:lnTo>
                    <a:pt x="217452" y="425968"/>
                  </a:lnTo>
                  <a:lnTo>
                    <a:pt x="190885" y="461780"/>
                  </a:lnTo>
                  <a:lnTo>
                    <a:pt x="165848" y="498679"/>
                  </a:lnTo>
                  <a:lnTo>
                    <a:pt x="142386" y="536621"/>
                  </a:lnTo>
                  <a:lnTo>
                    <a:pt x="120545" y="575564"/>
                  </a:lnTo>
                  <a:lnTo>
                    <a:pt x="100368" y="615464"/>
                  </a:lnTo>
                  <a:lnTo>
                    <a:pt x="81902" y="656278"/>
                  </a:lnTo>
                  <a:lnTo>
                    <a:pt x="65189" y="697964"/>
                  </a:lnTo>
                  <a:lnTo>
                    <a:pt x="50275" y="740477"/>
                  </a:lnTo>
                  <a:lnTo>
                    <a:pt x="37205" y="783777"/>
                  </a:lnTo>
                  <a:lnTo>
                    <a:pt x="26023" y="827818"/>
                  </a:lnTo>
                  <a:lnTo>
                    <a:pt x="16773" y="872559"/>
                  </a:lnTo>
                  <a:lnTo>
                    <a:pt x="9502" y="917956"/>
                  </a:lnTo>
                  <a:lnTo>
                    <a:pt x="4253" y="963967"/>
                  </a:lnTo>
                  <a:lnTo>
                    <a:pt x="1070" y="1010548"/>
                  </a:lnTo>
                  <a:lnTo>
                    <a:pt x="0" y="1057655"/>
                  </a:lnTo>
                  <a:lnTo>
                    <a:pt x="1070" y="1104767"/>
                  </a:lnTo>
                  <a:lnTo>
                    <a:pt x="4253" y="1151352"/>
                  </a:lnTo>
                  <a:lnTo>
                    <a:pt x="9502" y="1197365"/>
                  </a:lnTo>
                  <a:lnTo>
                    <a:pt x="16773" y="1242765"/>
                  </a:lnTo>
                  <a:lnTo>
                    <a:pt x="26023" y="1287508"/>
                  </a:lnTo>
                  <a:lnTo>
                    <a:pt x="37205" y="1331552"/>
                  </a:lnTo>
                  <a:lnTo>
                    <a:pt x="50275" y="1374852"/>
                  </a:lnTo>
                  <a:lnTo>
                    <a:pt x="65189" y="1417368"/>
                  </a:lnTo>
                  <a:lnTo>
                    <a:pt x="81902" y="1459054"/>
                  </a:lnTo>
                  <a:lnTo>
                    <a:pt x="100368" y="1499869"/>
                  </a:lnTo>
                  <a:lnTo>
                    <a:pt x="120545" y="1539770"/>
                  </a:lnTo>
                  <a:lnTo>
                    <a:pt x="142386" y="1578712"/>
                  </a:lnTo>
                  <a:lnTo>
                    <a:pt x="165848" y="1616655"/>
                  </a:lnTo>
                  <a:lnTo>
                    <a:pt x="190885" y="1653553"/>
                  </a:lnTo>
                  <a:lnTo>
                    <a:pt x="217452" y="1689365"/>
                  </a:lnTo>
                  <a:lnTo>
                    <a:pt x="245506" y="1724048"/>
                  </a:lnTo>
                  <a:lnTo>
                    <a:pt x="275001" y="1757558"/>
                  </a:lnTo>
                  <a:lnTo>
                    <a:pt x="305893" y="1789852"/>
                  </a:lnTo>
                  <a:lnTo>
                    <a:pt x="338138" y="1820888"/>
                  </a:lnTo>
                  <a:lnTo>
                    <a:pt x="371689" y="1850622"/>
                  </a:lnTo>
                  <a:lnTo>
                    <a:pt x="406503" y="1879012"/>
                  </a:lnTo>
                  <a:lnTo>
                    <a:pt x="442536" y="1906014"/>
                  </a:lnTo>
                  <a:lnTo>
                    <a:pt x="479741" y="1931586"/>
                  </a:lnTo>
                  <a:lnTo>
                    <a:pt x="518076" y="1955684"/>
                  </a:lnTo>
                  <a:lnTo>
                    <a:pt x="557494" y="1978266"/>
                  </a:lnTo>
                  <a:lnTo>
                    <a:pt x="597952" y="1999288"/>
                  </a:lnTo>
                  <a:lnTo>
                    <a:pt x="639404" y="2018708"/>
                  </a:lnTo>
                  <a:lnTo>
                    <a:pt x="681806" y="2036482"/>
                  </a:lnTo>
                  <a:lnTo>
                    <a:pt x="725114" y="2052568"/>
                  </a:lnTo>
                  <a:lnTo>
                    <a:pt x="769282" y="2066922"/>
                  </a:lnTo>
                  <a:lnTo>
                    <a:pt x="814266" y="2079502"/>
                  </a:lnTo>
                  <a:lnTo>
                    <a:pt x="860022" y="2090265"/>
                  </a:lnTo>
                  <a:lnTo>
                    <a:pt x="906504" y="2099167"/>
                  </a:lnTo>
                  <a:lnTo>
                    <a:pt x="953667" y="2106166"/>
                  </a:lnTo>
                  <a:lnTo>
                    <a:pt x="1001468" y="2111218"/>
                  </a:lnTo>
                  <a:lnTo>
                    <a:pt x="1049862" y="2114281"/>
                  </a:lnTo>
                  <a:lnTo>
                    <a:pt x="1098804" y="2115311"/>
                  </a:lnTo>
                  <a:lnTo>
                    <a:pt x="1147745" y="2114281"/>
                  </a:lnTo>
                  <a:lnTo>
                    <a:pt x="1196139" y="2111218"/>
                  </a:lnTo>
                  <a:lnTo>
                    <a:pt x="1243940" y="2106166"/>
                  </a:lnTo>
                  <a:lnTo>
                    <a:pt x="1291103" y="2099167"/>
                  </a:lnTo>
                  <a:lnTo>
                    <a:pt x="1337585" y="2090265"/>
                  </a:lnTo>
                  <a:lnTo>
                    <a:pt x="1383341" y="2079502"/>
                  </a:lnTo>
                  <a:lnTo>
                    <a:pt x="1428325" y="2066922"/>
                  </a:lnTo>
                  <a:lnTo>
                    <a:pt x="1472493" y="2052568"/>
                  </a:lnTo>
                  <a:lnTo>
                    <a:pt x="1515801" y="2036482"/>
                  </a:lnTo>
                  <a:lnTo>
                    <a:pt x="1558203" y="2018708"/>
                  </a:lnTo>
                  <a:lnTo>
                    <a:pt x="1599655" y="1999288"/>
                  </a:lnTo>
                  <a:lnTo>
                    <a:pt x="1640113" y="1978266"/>
                  </a:lnTo>
                  <a:lnTo>
                    <a:pt x="1679531" y="1955684"/>
                  </a:lnTo>
                  <a:lnTo>
                    <a:pt x="1717866" y="1931586"/>
                  </a:lnTo>
                  <a:lnTo>
                    <a:pt x="1755071" y="1906014"/>
                  </a:lnTo>
                  <a:lnTo>
                    <a:pt x="1791104" y="1879012"/>
                  </a:lnTo>
                  <a:lnTo>
                    <a:pt x="1825918" y="1850622"/>
                  </a:lnTo>
                  <a:lnTo>
                    <a:pt x="1859469" y="1820888"/>
                  </a:lnTo>
                  <a:lnTo>
                    <a:pt x="1891714" y="1789852"/>
                  </a:lnTo>
                  <a:lnTo>
                    <a:pt x="1922606" y="1757558"/>
                  </a:lnTo>
                  <a:lnTo>
                    <a:pt x="1952101" y="1724048"/>
                  </a:lnTo>
                  <a:lnTo>
                    <a:pt x="1980155" y="1689365"/>
                  </a:lnTo>
                  <a:lnTo>
                    <a:pt x="2006722" y="1653553"/>
                  </a:lnTo>
                  <a:lnTo>
                    <a:pt x="2031759" y="1616655"/>
                  </a:lnTo>
                  <a:lnTo>
                    <a:pt x="2055221" y="1578712"/>
                  </a:lnTo>
                  <a:lnTo>
                    <a:pt x="2077062" y="1539770"/>
                  </a:lnTo>
                  <a:lnTo>
                    <a:pt x="2097239" y="1499869"/>
                  </a:lnTo>
                  <a:lnTo>
                    <a:pt x="2115705" y="1459054"/>
                  </a:lnTo>
                  <a:lnTo>
                    <a:pt x="2132418" y="1417368"/>
                  </a:lnTo>
                  <a:lnTo>
                    <a:pt x="2147332" y="1374852"/>
                  </a:lnTo>
                  <a:lnTo>
                    <a:pt x="2160402" y="1331552"/>
                  </a:lnTo>
                  <a:lnTo>
                    <a:pt x="2171584" y="1287508"/>
                  </a:lnTo>
                  <a:lnTo>
                    <a:pt x="2180834" y="1242765"/>
                  </a:lnTo>
                  <a:lnTo>
                    <a:pt x="2188105" y="1197365"/>
                  </a:lnTo>
                  <a:lnTo>
                    <a:pt x="2193354" y="1151352"/>
                  </a:lnTo>
                  <a:lnTo>
                    <a:pt x="2196537" y="1104767"/>
                  </a:lnTo>
                  <a:lnTo>
                    <a:pt x="2197608" y="1057655"/>
                  </a:lnTo>
                  <a:lnTo>
                    <a:pt x="2196537" y="1010548"/>
                  </a:lnTo>
                  <a:lnTo>
                    <a:pt x="2193354" y="963967"/>
                  </a:lnTo>
                  <a:lnTo>
                    <a:pt x="2188105" y="917956"/>
                  </a:lnTo>
                  <a:lnTo>
                    <a:pt x="2180834" y="872559"/>
                  </a:lnTo>
                  <a:lnTo>
                    <a:pt x="2171584" y="827818"/>
                  </a:lnTo>
                  <a:lnTo>
                    <a:pt x="2160402" y="783777"/>
                  </a:lnTo>
                  <a:lnTo>
                    <a:pt x="2147332" y="740477"/>
                  </a:lnTo>
                  <a:lnTo>
                    <a:pt x="2132418" y="697964"/>
                  </a:lnTo>
                  <a:lnTo>
                    <a:pt x="2115705" y="656278"/>
                  </a:lnTo>
                  <a:lnTo>
                    <a:pt x="2097239" y="615464"/>
                  </a:lnTo>
                  <a:lnTo>
                    <a:pt x="2077062" y="575564"/>
                  </a:lnTo>
                  <a:lnTo>
                    <a:pt x="2055221" y="536621"/>
                  </a:lnTo>
                  <a:lnTo>
                    <a:pt x="2031759" y="498679"/>
                  </a:lnTo>
                  <a:lnTo>
                    <a:pt x="2006722" y="461780"/>
                  </a:lnTo>
                  <a:lnTo>
                    <a:pt x="1980155" y="425968"/>
                  </a:lnTo>
                  <a:lnTo>
                    <a:pt x="1952101" y="391284"/>
                  </a:lnTo>
                  <a:lnTo>
                    <a:pt x="1922606" y="357774"/>
                  </a:lnTo>
                  <a:lnTo>
                    <a:pt x="1891714" y="325479"/>
                  </a:lnTo>
                  <a:lnTo>
                    <a:pt x="1859469" y="294442"/>
                  </a:lnTo>
                  <a:lnTo>
                    <a:pt x="1825918" y="264706"/>
                  </a:lnTo>
                  <a:lnTo>
                    <a:pt x="1791104" y="236315"/>
                  </a:lnTo>
                  <a:lnTo>
                    <a:pt x="1755071" y="209312"/>
                  </a:lnTo>
                  <a:lnTo>
                    <a:pt x="1717866" y="183739"/>
                  </a:lnTo>
                  <a:lnTo>
                    <a:pt x="1679531" y="159639"/>
                  </a:lnTo>
                  <a:lnTo>
                    <a:pt x="1640113" y="137056"/>
                  </a:lnTo>
                  <a:lnTo>
                    <a:pt x="1599655" y="116032"/>
                  </a:lnTo>
                  <a:lnTo>
                    <a:pt x="1558203" y="96611"/>
                  </a:lnTo>
                  <a:lnTo>
                    <a:pt x="1515801" y="78836"/>
                  </a:lnTo>
                  <a:lnTo>
                    <a:pt x="1472493" y="62749"/>
                  </a:lnTo>
                  <a:lnTo>
                    <a:pt x="1428325" y="48393"/>
                  </a:lnTo>
                  <a:lnTo>
                    <a:pt x="1383341" y="35812"/>
                  </a:lnTo>
                  <a:lnTo>
                    <a:pt x="1337585" y="25048"/>
                  </a:lnTo>
                  <a:lnTo>
                    <a:pt x="1291103" y="16146"/>
                  </a:lnTo>
                  <a:lnTo>
                    <a:pt x="1243940" y="9146"/>
                  </a:lnTo>
                  <a:lnTo>
                    <a:pt x="1196139" y="4093"/>
                  </a:lnTo>
                  <a:lnTo>
                    <a:pt x="1147745" y="1030"/>
                  </a:lnTo>
                  <a:lnTo>
                    <a:pt x="1098804" y="0"/>
                  </a:lnTo>
                  <a:close/>
                </a:path>
              </a:pathLst>
            </a:custGeom>
            <a:solidFill>
              <a:srgbClr val="F16D60"/>
            </a:solidFill>
          </p:spPr>
          <p:txBody>
            <a:bodyPr wrap="square" lIns="0" tIns="0" rIns="0" bIns="0" rtlCol="0"/>
            <a:lstStyle/>
            <a:p>
              <a:endParaRPr/>
            </a:p>
          </p:txBody>
        </p:sp>
        <p:sp>
          <p:nvSpPr>
            <p:cNvPr id="10" name="object 10"/>
            <p:cNvSpPr/>
            <p:nvPr/>
          </p:nvSpPr>
          <p:spPr>
            <a:xfrm>
              <a:off x="1501139" y="4395215"/>
              <a:ext cx="2197735" cy="2115820"/>
            </a:xfrm>
            <a:custGeom>
              <a:avLst/>
              <a:gdLst/>
              <a:ahLst/>
              <a:cxnLst/>
              <a:rect l="l" t="t" r="r" b="b"/>
              <a:pathLst>
                <a:path w="2197735" h="2115820">
                  <a:moveTo>
                    <a:pt x="0" y="1057655"/>
                  </a:moveTo>
                  <a:lnTo>
                    <a:pt x="1070" y="1010548"/>
                  </a:lnTo>
                  <a:lnTo>
                    <a:pt x="4253" y="963967"/>
                  </a:lnTo>
                  <a:lnTo>
                    <a:pt x="9502" y="917956"/>
                  </a:lnTo>
                  <a:lnTo>
                    <a:pt x="16773" y="872559"/>
                  </a:lnTo>
                  <a:lnTo>
                    <a:pt x="26023" y="827818"/>
                  </a:lnTo>
                  <a:lnTo>
                    <a:pt x="37205" y="783777"/>
                  </a:lnTo>
                  <a:lnTo>
                    <a:pt x="50275" y="740477"/>
                  </a:lnTo>
                  <a:lnTo>
                    <a:pt x="65189" y="697964"/>
                  </a:lnTo>
                  <a:lnTo>
                    <a:pt x="81902" y="656278"/>
                  </a:lnTo>
                  <a:lnTo>
                    <a:pt x="100368" y="615464"/>
                  </a:lnTo>
                  <a:lnTo>
                    <a:pt x="120545" y="575564"/>
                  </a:lnTo>
                  <a:lnTo>
                    <a:pt x="142386" y="536621"/>
                  </a:lnTo>
                  <a:lnTo>
                    <a:pt x="165848" y="498679"/>
                  </a:lnTo>
                  <a:lnTo>
                    <a:pt x="190885" y="461780"/>
                  </a:lnTo>
                  <a:lnTo>
                    <a:pt x="217452" y="425968"/>
                  </a:lnTo>
                  <a:lnTo>
                    <a:pt x="245506" y="391284"/>
                  </a:lnTo>
                  <a:lnTo>
                    <a:pt x="275001" y="357774"/>
                  </a:lnTo>
                  <a:lnTo>
                    <a:pt x="305893" y="325479"/>
                  </a:lnTo>
                  <a:lnTo>
                    <a:pt x="338138" y="294442"/>
                  </a:lnTo>
                  <a:lnTo>
                    <a:pt x="371689" y="264706"/>
                  </a:lnTo>
                  <a:lnTo>
                    <a:pt x="406503" y="236315"/>
                  </a:lnTo>
                  <a:lnTo>
                    <a:pt x="442536" y="209312"/>
                  </a:lnTo>
                  <a:lnTo>
                    <a:pt x="479741" y="183739"/>
                  </a:lnTo>
                  <a:lnTo>
                    <a:pt x="518076" y="159639"/>
                  </a:lnTo>
                  <a:lnTo>
                    <a:pt x="557494" y="137056"/>
                  </a:lnTo>
                  <a:lnTo>
                    <a:pt x="597952" y="116032"/>
                  </a:lnTo>
                  <a:lnTo>
                    <a:pt x="639404" y="96611"/>
                  </a:lnTo>
                  <a:lnTo>
                    <a:pt x="681806" y="78836"/>
                  </a:lnTo>
                  <a:lnTo>
                    <a:pt x="725114" y="62749"/>
                  </a:lnTo>
                  <a:lnTo>
                    <a:pt x="769282" y="48393"/>
                  </a:lnTo>
                  <a:lnTo>
                    <a:pt x="814266" y="35812"/>
                  </a:lnTo>
                  <a:lnTo>
                    <a:pt x="860022" y="25048"/>
                  </a:lnTo>
                  <a:lnTo>
                    <a:pt x="906504" y="16146"/>
                  </a:lnTo>
                  <a:lnTo>
                    <a:pt x="953667" y="9146"/>
                  </a:lnTo>
                  <a:lnTo>
                    <a:pt x="1001468" y="4093"/>
                  </a:lnTo>
                  <a:lnTo>
                    <a:pt x="1049862" y="1030"/>
                  </a:lnTo>
                  <a:lnTo>
                    <a:pt x="1098804" y="0"/>
                  </a:lnTo>
                  <a:lnTo>
                    <a:pt x="1147745" y="1030"/>
                  </a:lnTo>
                  <a:lnTo>
                    <a:pt x="1196139" y="4093"/>
                  </a:lnTo>
                  <a:lnTo>
                    <a:pt x="1243940" y="9146"/>
                  </a:lnTo>
                  <a:lnTo>
                    <a:pt x="1291103" y="16146"/>
                  </a:lnTo>
                  <a:lnTo>
                    <a:pt x="1337585" y="25048"/>
                  </a:lnTo>
                  <a:lnTo>
                    <a:pt x="1383341" y="35812"/>
                  </a:lnTo>
                  <a:lnTo>
                    <a:pt x="1428325" y="48393"/>
                  </a:lnTo>
                  <a:lnTo>
                    <a:pt x="1472493" y="62749"/>
                  </a:lnTo>
                  <a:lnTo>
                    <a:pt x="1515801" y="78836"/>
                  </a:lnTo>
                  <a:lnTo>
                    <a:pt x="1558203" y="96611"/>
                  </a:lnTo>
                  <a:lnTo>
                    <a:pt x="1599655" y="116032"/>
                  </a:lnTo>
                  <a:lnTo>
                    <a:pt x="1640113" y="137056"/>
                  </a:lnTo>
                  <a:lnTo>
                    <a:pt x="1679531" y="159639"/>
                  </a:lnTo>
                  <a:lnTo>
                    <a:pt x="1717866" y="183739"/>
                  </a:lnTo>
                  <a:lnTo>
                    <a:pt x="1755071" y="209312"/>
                  </a:lnTo>
                  <a:lnTo>
                    <a:pt x="1791104" y="236315"/>
                  </a:lnTo>
                  <a:lnTo>
                    <a:pt x="1825918" y="264706"/>
                  </a:lnTo>
                  <a:lnTo>
                    <a:pt x="1859469" y="294442"/>
                  </a:lnTo>
                  <a:lnTo>
                    <a:pt x="1891714" y="325479"/>
                  </a:lnTo>
                  <a:lnTo>
                    <a:pt x="1922606" y="357774"/>
                  </a:lnTo>
                  <a:lnTo>
                    <a:pt x="1952101" y="391284"/>
                  </a:lnTo>
                  <a:lnTo>
                    <a:pt x="1980155" y="425968"/>
                  </a:lnTo>
                  <a:lnTo>
                    <a:pt x="2006722" y="461780"/>
                  </a:lnTo>
                  <a:lnTo>
                    <a:pt x="2031759" y="498679"/>
                  </a:lnTo>
                  <a:lnTo>
                    <a:pt x="2055221" y="536621"/>
                  </a:lnTo>
                  <a:lnTo>
                    <a:pt x="2077062" y="575564"/>
                  </a:lnTo>
                  <a:lnTo>
                    <a:pt x="2097239" y="615464"/>
                  </a:lnTo>
                  <a:lnTo>
                    <a:pt x="2115705" y="656278"/>
                  </a:lnTo>
                  <a:lnTo>
                    <a:pt x="2132418" y="697964"/>
                  </a:lnTo>
                  <a:lnTo>
                    <a:pt x="2147332" y="740477"/>
                  </a:lnTo>
                  <a:lnTo>
                    <a:pt x="2160402" y="783777"/>
                  </a:lnTo>
                  <a:lnTo>
                    <a:pt x="2171584" y="827818"/>
                  </a:lnTo>
                  <a:lnTo>
                    <a:pt x="2180834" y="872559"/>
                  </a:lnTo>
                  <a:lnTo>
                    <a:pt x="2188105" y="917956"/>
                  </a:lnTo>
                  <a:lnTo>
                    <a:pt x="2193354" y="963967"/>
                  </a:lnTo>
                  <a:lnTo>
                    <a:pt x="2196537" y="1010548"/>
                  </a:lnTo>
                  <a:lnTo>
                    <a:pt x="2197608" y="1057655"/>
                  </a:lnTo>
                  <a:lnTo>
                    <a:pt x="2196537" y="1104767"/>
                  </a:lnTo>
                  <a:lnTo>
                    <a:pt x="2193354" y="1151352"/>
                  </a:lnTo>
                  <a:lnTo>
                    <a:pt x="2188105" y="1197365"/>
                  </a:lnTo>
                  <a:lnTo>
                    <a:pt x="2180834" y="1242765"/>
                  </a:lnTo>
                  <a:lnTo>
                    <a:pt x="2171584" y="1287508"/>
                  </a:lnTo>
                  <a:lnTo>
                    <a:pt x="2160402" y="1331552"/>
                  </a:lnTo>
                  <a:lnTo>
                    <a:pt x="2147332" y="1374852"/>
                  </a:lnTo>
                  <a:lnTo>
                    <a:pt x="2132418" y="1417368"/>
                  </a:lnTo>
                  <a:lnTo>
                    <a:pt x="2115705" y="1459054"/>
                  </a:lnTo>
                  <a:lnTo>
                    <a:pt x="2097239" y="1499869"/>
                  </a:lnTo>
                  <a:lnTo>
                    <a:pt x="2077062" y="1539770"/>
                  </a:lnTo>
                  <a:lnTo>
                    <a:pt x="2055221" y="1578712"/>
                  </a:lnTo>
                  <a:lnTo>
                    <a:pt x="2031759" y="1616655"/>
                  </a:lnTo>
                  <a:lnTo>
                    <a:pt x="2006722" y="1653553"/>
                  </a:lnTo>
                  <a:lnTo>
                    <a:pt x="1980155" y="1689365"/>
                  </a:lnTo>
                  <a:lnTo>
                    <a:pt x="1952101" y="1724048"/>
                  </a:lnTo>
                  <a:lnTo>
                    <a:pt x="1922606" y="1757558"/>
                  </a:lnTo>
                  <a:lnTo>
                    <a:pt x="1891714" y="1789852"/>
                  </a:lnTo>
                  <a:lnTo>
                    <a:pt x="1859469" y="1820888"/>
                  </a:lnTo>
                  <a:lnTo>
                    <a:pt x="1825918" y="1850622"/>
                  </a:lnTo>
                  <a:lnTo>
                    <a:pt x="1791104" y="1879012"/>
                  </a:lnTo>
                  <a:lnTo>
                    <a:pt x="1755071" y="1906014"/>
                  </a:lnTo>
                  <a:lnTo>
                    <a:pt x="1717866" y="1931586"/>
                  </a:lnTo>
                  <a:lnTo>
                    <a:pt x="1679531" y="1955684"/>
                  </a:lnTo>
                  <a:lnTo>
                    <a:pt x="1640113" y="1978266"/>
                  </a:lnTo>
                  <a:lnTo>
                    <a:pt x="1599655" y="1999288"/>
                  </a:lnTo>
                  <a:lnTo>
                    <a:pt x="1558203" y="2018708"/>
                  </a:lnTo>
                  <a:lnTo>
                    <a:pt x="1515801" y="2036482"/>
                  </a:lnTo>
                  <a:lnTo>
                    <a:pt x="1472493" y="2052568"/>
                  </a:lnTo>
                  <a:lnTo>
                    <a:pt x="1428325" y="2066922"/>
                  </a:lnTo>
                  <a:lnTo>
                    <a:pt x="1383341" y="2079502"/>
                  </a:lnTo>
                  <a:lnTo>
                    <a:pt x="1337585" y="2090265"/>
                  </a:lnTo>
                  <a:lnTo>
                    <a:pt x="1291103" y="2099167"/>
                  </a:lnTo>
                  <a:lnTo>
                    <a:pt x="1243940" y="2106166"/>
                  </a:lnTo>
                  <a:lnTo>
                    <a:pt x="1196139" y="2111218"/>
                  </a:lnTo>
                  <a:lnTo>
                    <a:pt x="1147745" y="2114281"/>
                  </a:lnTo>
                  <a:lnTo>
                    <a:pt x="1098804" y="2115311"/>
                  </a:lnTo>
                  <a:lnTo>
                    <a:pt x="1049862" y="2114281"/>
                  </a:lnTo>
                  <a:lnTo>
                    <a:pt x="1001468" y="2111218"/>
                  </a:lnTo>
                  <a:lnTo>
                    <a:pt x="953667" y="2106166"/>
                  </a:lnTo>
                  <a:lnTo>
                    <a:pt x="906504" y="2099167"/>
                  </a:lnTo>
                  <a:lnTo>
                    <a:pt x="860022" y="2090265"/>
                  </a:lnTo>
                  <a:lnTo>
                    <a:pt x="814266" y="2079502"/>
                  </a:lnTo>
                  <a:lnTo>
                    <a:pt x="769282" y="2066922"/>
                  </a:lnTo>
                  <a:lnTo>
                    <a:pt x="725114" y="2052568"/>
                  </a:lnTo>
                  <a:lnTo>
                    <a:pt x="681806" y="2036482"/>
                  </a:lnTo>
                  <a:lnTo>
                    <a:pt x="639404" y="2018708"/>
                  </a:lnTo>
                  <a:lnTo>
                    <a:pt x="597952" y="1999288"/>
                  </a:lnTo>
                  <a:lnTo>
                    <a:pt x="557494" y="1978266"/>
                  </a:lnTo>
                  <a:lnTo>
                    <a:pt x="518076" y="1955684"/>
                  </a:lnTo>
                  <a:lnTo>
                    <a:pt x="479741" y="1931586"/>
                  </a:lnTo>
                  <a:lnTo>
                    <a:pt x="442536" y="1906014"/>
                  </a:lnTo>
                  <a:lnTo>
                    <a:pt x="406503" y="1879012"/>
                  </a:lnTo>
                  <a:lnTo>
                    <a:pt x="371689" y="1850622"/>
                  </a:lnTo>
                  <a:lnTo>
                    <a:pt x="338138" y="1820888"/>
                  </a:lnTo>
                  <a:lnTo>
                    <a:pt x="305893" y="1789852"/>
                  </a:lnTo>
                  <a:lnTo>
                    <a:pt x="275001" y="1757558"/>
                  </a:lnTo>
                  <a:lnTo>
                    <a:pt x="245506" y="1724048"/>
                  </a:lnTo>
                  <a:lnTo>
                    <a:pt x="217452" y="1689365"/>
                  </a:lnTo>
                  <a:lnTo>
                    <a:pt x="190885" y="1653553"/>
                  </a:lnTo>
                  <a:lnTo>
                    <a:pt x="165848" y="1616655"/>
                  </a:lnTo>
                  <a:lnTo>
                    <a:pt x="142386" y="1578712"/>
                  </a:lnTo>
                  <a:lnTo>
                    <a:pt x="120545" y="1539770"/>
                  </a:lnTo>
                  <a:lnTo>
                    <a:pt x="100368" y="1499869"/>
                  </a:lnTo>
                  <a:lnTo>
                    <a:pt x="81902" y="1459054"/>
                  </a:lnTo>
                  <a:lnTo>
                    <a:pt x="65189" y="1417368"/>
                  </a:lnTo>
                  <a:lnTo>
                    <a:pt x="50275" y="1374852"/>
                  </a:lnTo>
                  <a:lnTo>
                    <a:pt x="37205" y="1331552"/>
                  </a:lnTo>
                  <a:lnTo>
                    <a:pt x="26023" y="1287508"/>
                  </a:lnTo>
                  <a:lnTo>
                    <a:pt x="16773" y="1242765"/>
                  </a:lnTo>
                  <a:lnTo>
                    <a:pt x="9502" y="1197365"/>
                  </a:lnTo>
                  <a:lnTo>
                    <a:pt x="4253" y="1151352"/>
                  </a:lnTo>
                  <a:lnTo>
                    <a:pt x="1070" y="1104767"/>
                  </a:lnTo>
                  <a:lnTo>
                    <a:pt x="0" y="1057655"/>
                  </a:lnTo>
                  <a:close/>
                </a:path>
              </a:pathLst>
            </a:custGeom>
            <a:ln w="12700">
              <a:solidFill>
                <a:srgbClr val="B14F45"/>
              </a:solidFill>
            </a:ln>
          </p:spPr>
          <p:txBody>
            <a:bodyPr wrap="square" lIns="0" tIns="0" rIns="0" bIns="0" rtlCol="0"/>
            <a:lstStyle/>
            <a:p>
              <a:endParaRPr/>
            </a:p>
          </p:txBody>
        </p:sp>
        <p:sp>
          <p:nvSpPr>
            <p:cNvPr id="11" name="object 11"/>
            <p:cNvSpPr/>
            <p:nvPr/>
          </p:nvSpPr>
          <p:spPr>
            <a:xfrm>
              <a:off x="1573529" y="4405121"/>
              <a:ext cx="1823085" cy="2115820"/>
            </a:xfrm>
            <a:custGeom>
              <a:avLst/>
              <a:gdLst/>
              <a:ahLst/>
              <a:cxnLst/>
              <a:rect l="l" t="t" r="r" b="b"/>
              <a:pathLst>
                <a:path w="1823085" h="2115820">
                  <a:moveTo>
                    <a:pt x="1053083" y="1009522"/>
                  </a:moveTo>
                  <a:lnTo>
                    <a:pt x="1823084" y="309371"/>
                  </a:lnTo>
                </a:path>
                <a:path w="1823085" h="2115820">
                  <a:moveTo>
                    <a:pt x="1036319" y="2115502"/>
                  </a:moveTo>
                  <a:lnTo>
                    <a:pt x="1043177" y="1018031"/>
                  </a:lnTo>
                </a:path>
                <a:path w="1823085" h="2115820">
                  <a:moveTo>
                    <a:pt x="0" y="740663"/>
                  </a:moveTo>
                  <a:lnTo>
                    <a:pt x="1024382" y="1018158"/>
                  </a:lnTo>
                </a:path>
                <a:path w="1823085" h="2115820">
                  <a:moveTo>
                    <a:pt x="1046352" y="0"/>
                  </a:moveTo>
                  <a:lnTo>
                    <a:pt x="1034795" y="1017904"/>
                  </a:lnTo>
                </a:path>
              </a:pathLst>
            </a:custGeom>
            <a:ln w="38100">
              <a:solidFill>
                <a:srgbClr val="FFFF00"/>
              </a:solidFill>
            </a:ln>
          </p:spPr>
          <p:txBody>
            <a:bodyPr wrap="square" lIns="0" tIns="0" rIns="0" bIns="0" rtlCol="0"/>
            <a:lstStyle/>
            <a:p>
              <a:endParaRPr/>
            </a:p>
          </p:txBody>
        </p:sp>
      </p:grpSp>
      <p:sp>
        <p:nvSpPr>
          <p:cNvPr id="12" name="object 12"/>
          <p:cNvSpPr txBox="1"/>
          <p:nvPr/>
        </p:nvSpPr>
        <p:spPr>
          <a:xfrm>
            <a:off x="2966973" y="5480100"/>
            <a:ext cx="342900" cy="300355"/>
          </a:xfrm>
          <a:prstGeom prst="rect">
            <a:avLst/>
          </a:prstGeom>
        </p:spPr>
        <p:txBody>
          <a:bodyPr vert="horz" wrap="square" lIns="0" tIns="12700" rIns="0" bIns="0" rtlCol="0">
            <a:spAutoFit/>
          </a:bodyPr>
          <a:lstStyle/>
          <a:p>
            <a:pPr marL="12700">
              <a:lnSpc>
                <a:spcPct val="100000"/>
              </a:lnSpc>
              <a:spcBef>
                <a:spcPts val="100"/>
              </a:spcBef>
            </a:pPr>
            <a:r>
              <a:rPr sz="1800" spc="-25" dirty="0">
                <a:latin typeface="Arial"/>
                <a:cs typeface="Arial"/>
              </a:rPr>
              <a:t>0.4</a:t>
            </a:r>
            <a:endParaRPr sz="1800">
              <a:latin typeface="Arial"/>
              <a:cs typeface="Arial"/>
            </a:endParaRPr>
          </a:p>
        </p:txBody>
      </p:sp>
      <p:sp>
        <p:nvSpPr>
          <p:cNvPr id="13" name="object 13"/>
          <p:cNvSpPr txBox="1"/>
          <p:nvPr/>
        </p:nvSpPr>
        <p:spPr>
          <a:xfrm>
            <a:off x="1872742" y="5532221"/>
            <a:ext cx="342900" cy="300355"/>
          </a:xfrm>
          <a:prstGeom prst="rect">
            <a:avLst/>
          </a:prstGeom>
        </p:spPr>
        <p:txBody>
          <a:bodyPr vert="horz" wrap="square" lIns="0" tIns="12700" rIns="0" bIns="0" rtlCol="0">
            <a:spAutoFit/>
          </a:bodyPr>
          <a:lstStyle/>
          <a:p>
            <a:pPr marL="12700">
              <a:lnSpc>
                <a:spcPct val="100000"/>
              </a:lnSpc>
              <a:spcBef>
                <a:spcPts val="100"/>
              </a:spcBef>
            </a:pPr>
            <a:r>
              <a:rPr sz="1800" spc="-25" dirty="0">
                <a:latin typeface="Arial"/>
                <a:cs typeface="Arial"/>
              </a:rPr>
              <a:t>0.3</a:t>
            </a:r>
            <a:endParaRPr sz="1800">
              <a:latin typeface="Arial"/>
              <a:cs typeface="Arial"/>
            </a:endParaRPr>
          </a:p>
        </p:txBody>
      </p:sp>
      <p:sp>
        <p:nvSpPr>
          <p:cNvPr id="14" name="object 14"/>
          <p:cNvSpPr txBox="1"/>
          <p:nvPr/>
        </p:nvSpPr>
        <p:spPr>
          <a:xfrm>
            <a:off x="1990725" y="4738878"/>
            <a:ext cx="343535" cy="299720"/>
          </a:xfrm>
          <a:prstGeom prst="rect">
            <a:avLst/>
          </a:prstGeom>
        </p:spPr>
        <p:txBody>
          <a:bodyPr vert="horz" wrap="square" lIns="0" tIns="12700" rIns="0" bIns="0" rtlCol="0">
            <a:spAutoFit/>
          </a:bodyPr>
          <a:lstStyle/>
          <a:p>
            <a:pPr marL="12700">
              <a:lnSpc>
                <a:spcPct val="100000"/>
              </a:lnSpc>
              <a:spcBef>
                <a:spcPts val="100"/>
              </a:spcBef>
            </a:pPr>
            <a:r>
              <a:rPr sz="1800" spc="-25" dirty="0">
                <a:latin typeface="Arial"/>
                <a:cs typeface="Arial"/>
              </a:rPr>
              <a:t>0.2</a:t>
            </a:r>
            <a:endParaRPr sz="1800">
              <a:latin typeface="Arial"/>
              <a:cs typeface="Arial"/>
            </a:endParaRPr>
          </a:p>
        </p:txBody>
      </p:sp>
      <p:sp>
        <p:nvSpPr>
          <p:cNvPr id="15" name="object 15"/>
          <p:cNvSpPr txBox="1"/>
          <p:nvPr/>
        </p:nvSpPr>
        <p:spPr>
          <a:xfrm>
            <a:off x="2719577" y="4631817"/>
            <a:ext cx="343535" cy="299720"/>
          </a:xfrm>
          <a:prstGeom prst="rect">
            <a:avLst/>
          </a:prstGeom>
        </p:spPr>
        <p:txBody>
          <a:bodyPr vert="horz" wrap="square" lIns="0" tIns="12700" rIns="0" bIns="0" rtlCol="0">
            <a:spAutoFit/>
          </a:bodyPr>
          <a:lstStyle/>
          <a:p>
            <a:pPr marL="12700">
              <a:lnSpc>
                <a:spcPct val="100000"/>
              </a:lnSpc>
              <a:spcBef>
                <a:spcPts val="100"/>
              </a:spcBef>
            </a:pPr>
            <a:r>
              <a:rPr sz="1800" spc="-25" dirty="0">
                <a:latin typeface="Arial"/>
                <a:cs typeface="Arial"/>
              </a:rPr>
              <a:t>0.1</a:t>
            </a:r>
            <a:endParaRPr sz="1800">
              <a:latin typeface="Arial"/>
              <a:cs typeface="Arial"/>
            </a:endParaRPr>
          </a:p>
        </p:txBody>
      </p:sp>
      <p:sp>
        <p:nvSpPr>
          <p:cNvPr id="16" name="object 16"/>
          <p:cNvSpPr/>
          <p:nvPr/>
        </p:nvSpPr>
        <p:spPr>
          <a:xfrm>
            <a:off x="4134611" y="5418963"/>
            <a:ext cx="1514475" cy="171450"/>
          </a:xfrm>
          <a:custGeom>
            <a:avLst/>
            <a:gdLst/>
            <a:ahLst/>
            <a:cxnLst/>
            <a:rect l="l" t="t" r="r" b="b"/>
            <a:pathLst>
              <a:path w="1514475" h="171450">
                <a:moveTo>
                  <a:pt x="1343025" y="0"/>
                </a:moveTo>
                <a:lnTo>
                  <a:pt x="1343025" y="171450"/>
                </a:lnTo>
                <a:lnTo>
                  <a:pt x="1457325" y="114300"/>
                </a:lnTo>
                <a:lnTo>
                  <a:pt x="1371600" y="114300"/>
                </a:lnTo>
                <a:lnTo>
                  <a:pt x="1371600" y="57150"/>
                </a:lnTo>
                <a:lnTo>
                  <a:pt x="1457325" y="57150"/>
                </a:lnTo>
                <a:lnTo>
                  <a:pt x="1343025" y="0"/>
                </a:lnTo>
                <a:close/>
              </a:path>
              <a:path w="1514475" h="171450">
                <a:moveTo>
                  <a:pt x="1343025" y="57150"/>
                </a:moveTo>
                <a:lnTo>
                  <a:pt x="0" y="57150"/>
                </a:lnTo>
                <a:lnTo>
                  <a:pt x="0" y="114300"/>
                </a:lnTo>
                <a:lnTo>
                  <a:pt x="1343025" y="114300"/>
                </a:lnTo>
                <a:lnTo>
                  <a:pt x="1343025" y="57150"/>
                </a:lnTo>
                <a:close/>
              </a:path>
              <a:path w="1514475" h="171450">
                <a:moveTo>
                  <a:pt x="1457325" y="57150"/>
                </a:moveTo>
                <a:lnTo>
                  <a:pt x="1371600" y="57150"/>
                </a:lnTo>
                <a:lnTo>
                  <a:pt x="1371600" y="114300"/>
                </a:lnTo>
                <a:lnTo>
                  <a:pt x="1457325" y="114300"/>
                </a:lnTo>
                <a:lnTo>
                  <a:pt x="1514475" y="85725"/>
                </a:lnTo>
                <a:lnTo>
                  <a:pt x="1457325" y="57150"/>
                </a:lnTo>
                <a:close/>
              </a:path>
            </a:pathLst>
          </a:custGeom>
          <a:solidFill>
            <a:srgbClr val="F16D60"/>
          </a:solidFill>
        </p:spPr>
        <p:txBody>
          <a:bodyPr wrap="square" lIns="0" tIns="0" rIns="0" bIns="0" rtlCol="0"/>
          <a:lstStyle/>
          <a:p>
            <a:endParaRPr/>
          </a:p>
        </p:txBody>
      </p:sp>
      <p:grpSp>
        <p:nvGrpSpPr>
          <p:cNvPr id="17" name="object 17"/>
          <p:cNvGrpSpPr/>
          <p:nvPr/>
        </p:nvGrpSpPr>
        <p:grpSpPr>
          <a:xfrm>
            <a:off x="6228460" y="5305044"/>
            <a:ext cx="4269740" cy="419734"/>
            <a:chOff x="6228460" y="5305044"/>
            <a:chExt cx="4269740" cy="419734"/>
          </a:xfrm>
        </p:grpSpPr>
        <p:sp>
          <p:nvSpPr>
            <p:cNvPr id="18" name="object 18"/>
            <p:cNvSpPr/>
            <p:nvPr/>
          </p:nvSpPr>
          <p:spPr>
            <a:xfrm>
              <a:off x="6228460" y="5438394"/>
              <a:ext cx="4269740" cy="171450"/>
            </a:xfrm>
            <a:custGeom>
              <a:avLst/>
              <a:gdLst/>
              <a:ahLst/>
              <a:cxnLst/>
              <a:rect l="l" t="t" r="r" b="b"/>
              <a:pathLst>
                <a:path w="4269740" h="171450">
                  <a:moveTo>
                    <a:pt x="4098290" y="0"/>
                  </a:moveTo>
                  <a:lnTo>
                    <a:pt x="4098036" y="57141"/>
                  </a:lnTo>
                  <a:lnTo>
                    <a:pt x="4126611" y="57276"/>
                  </a:lnTo>
                  <a:lnTo>
                    <a:pt x="4126357" y="114426"/>
                  </a:lnTo>
                  <a:lnTo>
                    <a:pt x="4097781" y="114426"/>
                  </a:lnTo>
                  <a:lnTo>
                    <a:pt x="4097528" y="171449"/>
                  </a:lnTo>
                  <a:lnTo>
                    <a:pt x="4212852" y="114426"/>
                  </a:lnTo>
                  <a:lnTo>
                    <a:pt x="4126357" y="114426"/>
                  </a:lnTo>
                  <a:lnTo>
                    <a:pt x="4213126" y="114291"/>
                  </a:lnTo>
                  <a:lnTo>
                    <a:pt x="4269359" y="86486"/>
                  </a:lnTo>
                  <a:lnTo>
                    <a:pt x="4098290" y="0"/>
                  </a:lnTo>
                  <a:close/>
                </a:path>
                <a:path w="4269740" h="171450">
                  <a:moveTo>
                    <a:pt x="4098036" y="57141"/>
                  </a:moveTo>
                  <a:lnTo>
                    <a:pt x="4097782" y="114291"/>
                  </a:lnTo>
                  <a:lnTo>
                    <a:pt x="4126357" y="114426"/>
                  </a:lnTo>
                  <a:lnTo>
                    <a:pt x="4126611" y="57276"/>
                  </a:lnTo>
                  <a:lnTo>
                    <a:pt x="4098036" y="57141"/>
                  </a:lnTo>
                  <a:close/>
                </a:path>
                <a:path w="4269740" h="171450">
                  <a:moveTo>
                    <a:pt x="253" y="37718"/>
                  </a:moveTo>
                  <a:lnTo>
                    <a:pt x="0" y="94868"/>
                  </a:lnTo>
                  <a:lnTo>
                    <a:pt x="4097782" y="114291"/>
                  </a:lnTo>
                  <a:lnTo>
                    <a:pt x="4098036" y="57141"/>
                  </a:lnTo>
                  <a:lnTo>
                    <a:pt x="253" y="37718"/>
                  </a:lnTo>
                  <a:close/>
                </a:path>
              </a:pathLst>
            </a:custGeom>
            <a:solidFill>
              <a:srgbClr val="F16D60"/>
            </a:solidFill>
          </p:spPr>
          <p:txBody>
            <a:bodyPr wrap="square" lIns="0" tIns="0" rIns="0" bIns="0" rtlCol="0"/>
            <a:lstStyle/>
            <a:p>
              <a:endParaRPr/>
            </a:p>
          </p:txBody>
        </p:sp>
        <p:sp>
          <p:nvSpPr>
            <p:cNvPr id="19" name="object 19"/>
            <p:cNvSpPr/>
            <p:nvPr/>
          </p:nvSpPr>
          <p:spPr>
            <a:xfrm>
              <a:off x="6360413" y="5324094"/>
              <a:ext cx="2677795" cy="381635"/>
            </a:xfrm>
            <a:custGeom>
              <a:avLst/>
              <a:gdLst/>
              <a:ahLst/>
              <a:cxnLst/>
              <a:rect l="l" t="t" r="r" b="b"/>
              <a:pathLst>
                <a:path w="2677795" h="381635">
                  <a:moveTo>
                    <a:pt x="0" y="0"/>
                  </a:moveTo>
                  <a:lnTo>
                    <a:pt x="0" y="361670"/>
                  </a:lnTo>
                </a:path>
                <a:path w="2677795" h="381635">
                  <a:moveTo>
                    <a:pt x="807719" y="0"/>
                  </a:moveTo>
                  <a:lnTo>
                    <a:pt x="807719" y="361670"/>
                  </a:lnTo>
                </a:path>
                <a:path w="2677795" h="381635">
                  <a:moveTo>
                    <a:pt x="1257300" y="0"/>
                  </a:moveTo>
                  <a:lnTo>
                    <a:pt x="1257300" y="361670"/>
                  </a:lnTo>
                </a:path>
                <a:path w="2677795" h="381635">
                  <a:moveTo>
                    <a:pt x="2677667" y="19811"/>
                  </a:moveTo>
                  <a:lnTo>
                    <a:pt x="2677667" y="381482"/>
                  </a:lnTo>
                </a:path>
              </a:pathLst>
            </a:custGeom>
            <a:ln w="38100">
              <a:solidFill>
                <a:srgbClr val="F16D60"/>
              </a:solidFill>
            </a:ln>
          </p:spPr>
          <p:txBody>
            <a:bodyPr wrap="square" lIns="0" tIns="0" rIns="0" bIns="0" rtlCol="0"/>
            <a:lstStyle/>
            <a:p>
              <a:endParaRPr/>
            </a:p>
          </p:txBody>
        </p:sp>
      </p:grpSp>
      <p:sp>
        <p:nvSpPr>
          <p:cNvPr id="20" name="object 20"/>
          <p:cNvSpPr txBox="1"/>
          <p:nvPr/>
        </p:nvSpPr>
        <p:spPr>
          <a:xfrm>
            <a:off x="6611239" y="5590438"/>
            <a:ext cx="989965" cy="299720"/>
          </a:xfrm>
          <a:prstGeom prst="rect">
            <a:avLst/>
          </a:prstGeom>
        </p:spPr>
        <p:txBody>
          <a:bodyPr vert="horz" wrap="square" lIns="0" tIns="12700" rIns="0" bIns="0" rtlCol="0">
            <a:spAutoFit/>
          </a:bodyPr>
          <a:lstStyle/>
          <a:p>
            <a:pPr marL="12700">
              <a:lnSpc>
                <a:spcPct val="100000"/>
              </a:lnSpc>
              <a:spcBef>
                <a:spcPts val="100"/>
              </a:spcBef>
              <a:tabLst>
                <a:tab pos="659130" algn="l"/>
              </a:tabLst>
            </a:pPr>
            <a:r>
              <a:rPr sz="1800" spc="-25" dirty="0">
                <a:latin typeface="Arial"/>
                <a:cs typeface="Arial"/>
              </a:rPr>
              <a:t>0.2</a:t>
            </a:r>
            <a:r>
              <a:rPr sz="1800" dirty="0">
                <a:latin typeface="Arial"/>
                <a:cs typeface="Arial"/>
              </a:rPr>
              <a:t>	</a:t>
            </a:r>
            <a:r>
              <a:rPr sz="1800" spc="-25" dirty="0">
                <a:latin typeface="Arial"/>
                <a:cs typeface="Arial"/>
              </a:rPr>
              <a:t>0.1</a:t>
            </a:r>
            <a:endParaRPr sz="1800">
              <a:latin typeface="Arial"/>
              <a:cs typeface="Arial"/>
            </a:endParaRPr>
          </a:p>
        </p:txBody>
      </p:sp>
      <p:sp>
        <p:nvSpPr>
          <p:cNvPr id="21" name="object 21"/>
          <p:cNvSpPr txBox="1"/>
          <p:nvPr/>
        </p:nvSpPr>
        <p:spPr>
          <a:xfrm>
            <a:off x="8156193" y="5590438"/>
            <a:ext cx="343535" cy="299720"/>
          </a:xfrm>
          <a:prstGeom prst="rect">
            <a:avLst/>
          </a:prstGeom>
        </p:spPr>
        <p:txBody>
          <a:bodyPr vert="horz" wrap="square" lIns="0" tIns="12700" rIns="0" bIns="0" rtlCol="0">
            <a:spAutoFit/>
          </a:bodyPr>
          <a:lstStyle/>
          <a:p>
            <a:pPr marL="12700">
              <a:lnSpc>
                <a:spcPct val="100000"/>
              </a:lnSpc>
              <a:spcBef>
                <a:spcPts val="100"/>
              </a:spcBef>
            </a:pPr>
            <a:r>
              <a:rPr sz="1800" spc="-25" dirty="0">
                <a:latin typeface="Arial"/>
                <a:cs typeface="Arial"/>
              </a:rPr>
              <a:t>0.4</a:t>
            </a:r>
            <a:endParaRPr sz="1800">
              <a:latin typeface="Arial"/>
              <a:cs typeface="Arial"/>
            </a:endParaRPr>
          </a:p>
        </p:txBody>
      </p:sp>
      <p:sp>
        <p:nvSpPr>
          <p:cNvPr id="22" name="object 22"/>
          <p:cNvSpPr txBox="1"/>
          <p:nvPr/>
        </p:nvSpPr>
        <p:spPr>
          <a:xfrm>
            <a:off x="9428733" y="5590438"/>
            <a:ext cx="343535" cy="299720"/>
          </a:xfrm>
          <a:prstGeom prst="rect">
            <a:avLst/>
          </a:prstGeom>
        </p:spPr>
        <p:txBody>
          <a:bodyPr vert="horz" wrap="square" lIns="0" tIns="12700" rIns="0" bIns="0" rtlCol="0">
            <a:spAutoFit/>
          </a:bodyPr>
          <a:lstStyle/>
          <a:p>
            <a:pPr marL="12700">
              <a:lnSpc>
                <a:spcPct val="100000"/>
              </a:lnSpc>
              <a:spcBef>
                <a:spcPts val="100"/>
              </a:spcBef>
            </a:pPr>
            <a:r>
              <a:rPr sz="1800" spc="-25" dirty="0">
                <a:latin typeface="Arial"/>
                <a:cs typeface="Arial"/>
              </a:rPr>
              <a:t>0.3</a:t>
            </a:r>
            <a:endParaRPr sz="1800">
              <a:latin typeface="Arial"/>
              <a:cs typeface="Arial"/>
            </a:endParaRPr>
          </a:p>
        </p:txBody>
      </p:sp>
      <p:sp>
        <p:nvSpPr>
          <p:cNvPr id="23" name="object 23"/>
          <p:cNvSpPr/>
          <p:nvPr/>
        </p:nvSpPr>
        <p:spPr>
          <a:xfrm>
            <a:off x="10086593" y="5375909"/>
            <a:ext cx="0" cy="361950"/>
          </a:xfrm>
          <a:custGeom>
            <a:avLst/>
            <a:gdLst/>
            <a:ahLst/>
            <a:cxnLst/>
            <a:rect l="l" t="t" r="r" b="b"/>
            <a:pathLst>
              <a:path h="361950">
                <a:moveTo>
                  <a:pt x="0" y="0"/>
                </a:moveTo>
                <a:lnTo>
                  <a:pt x="0" y="361670"/>
                </a:lnTo>
              </a:path>
            </a:pathLst>
          </a:custGeom>
          <a:ln w="38100">
            <a:solidFill>
              <a:srgbClr val="F16D60"/>
            </a:solidFill>
          </a:ln>
        </p:spPr>
        <p:txBody>
          <a:bodyPr wrap="square" lIns="0" tIns="0" rIns="0" bIns="0" rtlCol="0"/>
          <a:lstStyle/>
          <a:p>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4604">
              <a:lnSpc>
                <a:spcPct val="100000"/>
              </a:lnSpc>
              <a:spcBef>
                <a:spcPts val="100"/>
              </a:spcBef>
            </a:pPr>
            <a:r>
              <a:rPr dirty="0"/>
              <a:t>2.2</a:t>
            </a:r>
            <a:r>
              <a:rPr spc="-45" dirty="0"/>
              <a:t> </a:t>
            </a:r>
            <a:r>
              <a:rPr spc="-15" dirty="0">
                <a:latin typeface="微软雅黑"/>
                <a:cs typeface="微软雅黑"/>
              </a:rPr>
              <a:t>算法实现</a:t>
            </a:r>
          </a:p>
        </p:txBody>
      </p:sp>
      <p:pic>
        <p:nvPicPr>
          <p:cNvPr id="3" name="object 3"/>
          <p:cNvPicPr/>
          <p:nvPr/>
        </p:nvPicPr>
        <p:blipFill>
          <a:blip r:embed="rId2" cstate="print"/>
          <a:stretch>
            <a:fillRect/>
          </a:stretch>
        </p:blipFill>
        <p:spPr>
          <a:xfrm>
            <a:off x="11051971" y="6031991"/>
            <a:ext cx="908173" cy="809119"/>
          </a:xfrm>
          <a:prstGeom prst="rect">
            <a:avLst/>
          </a:prstGeom>
        </p:spPr>
      </p:pic>
      <p:sp>
        <p:nvSpPr>
          <p:cNvPr id="4" name="object 4"/>
          <p:cNvSpPr txBox="1"/>
          <p:nvPr/>
        </p:nvSpPr>
        <p:spPr>
          <a:xfrm>
            <a:off x="11377041" y="6239357"/>
            <a:ext cx="309245" cy="330835"/>
          </a:xfrm>
          <a:prstGeom prst="rect">
            <a:avLst/>
          </a:prstGeom>
        </p:spPr>
        <p:txBody>
          <a:bodyPr vert="horz" wrap="square" lIns="0" tIns="12700" rIns="0" bIns="0" rtlCol="0">
            <a:spAutoFit/>
          </a:bodyPr>
          <a:lstStyle/>
          <a:p>
            <a:pPr marL="12700">
              <a:lnSpc>
                <a:spcPct val="100000"/>
              </a:lnSpc>
              <a:spcBef>
                <a:spcPts val="100"/>
              </a:spcBef>
            </a:pPr>
            <a:r>
              <a:rPr sz="2000" b="1" spc="-25" dirty="0">
                <a:solidFill>
                  <a:srgbClr val="5F7796"/>
                </a:solidFill>
                <a:latin typeface="Arial"/>
                <a:cs typeface="Arial"/>
              </a:rPr>
              <a:t>15</a:t>
            </a:r>
            <a:endParaRPr sz="2000">
              <a:latin typeface="Arial"/>
              <a:cs typeface="Arial"/>
            </a:endParaRPr>
          </a:p>
        </p:txBody>
      </p:sp>
      <p:sp>
        <p:nvSpPr>
          <p:cNvPr id="5" name="object 5"/>
          <p:cNvSpPr txBox="1"/>
          <p:nvPr/>
        </p:nvSpPr>
        <p:spPr>
          <a:xfrm>
            <a:off x="269849" y="149732"/>
            <a:ext cx="1261745" cy="208279"/>
          </a:xfrm>
          <a:prstGeom prst="rect">
            <a:avLst/>
          </a:prstGeom>
        </p:spPr>
        <p:txBody>
          <a:bodyPr vert="horz" wrap="square" lIns="0" tIns="12700" rIns="0" bIns="0" rtlCol="0">
            <a:spAutoFit/>
          </a:bodyPr>
          <a:lstStyle/>
          <a:p>
            <a:pPr marL="12700">
              <a:lnSpc>
                <a:spcPct val="100000"/>
              </a:lnSpc>
              <a:spcBef>
                <a:spcPts val="100"/>
              </a:spcBef>
            </a:pPr>
            <a:r>
              <a:rPr sz="1200" spc="-10" dirty="0">
                <a:solidFill>
                  <a:srgbClr val="7E7E7E"/>
                </a:solidFill>
                <a:latin typeface="Arial"/>
                <a:cs typeface="Arial"/>
              </a:rPr>
              <a:t>QQ</a:t>
            </a:r>
            <a:r>
              <a:rPr sz="1200" spc="-10" dirty="0">
                <a:solidFill>
                  <a:srgbClr val="7E7E7E"/>
                </a:solidFill>
                <a:latin typeface="微软雅黑"/>
                <a:cs typeface="微软雅黑"/>
              </a:rPr>
              <a:t>：</a:t>
            </a:r>
            <a:r>
              <a:rPr sz="1200" spc="-10" dirty="0">
                <a:solidFill>
                  <a:srgbClr val="7E7E7E"/>
                </a:solidFill>
                <a:latin typeface="Arial"/>
                <a:cs typeface="Arial"/>
              </a:rPr>
              <a:t>1366420642</a:t>
            </a:r>
            <a:endParaRPr sz="1200">
              <a:latin typeface="Arial"/>
              <a:cs typeface="Arial"/>
            </a:endParaRPr>
          </a:p>
        </p:txBody>
      </p:sp>
      <p:grpSp>
        <p:nvGrpSpPr>
          <p:cNvPr id="6" name="object 6"/>
          <p:cNvGrpSpPr/>
          <p:nvPr/>
        </p:nvGrpSpPr>
        <p:grpSpPr>
          <a:xfrm>
            <a:off x="1331722" y="1110996"/>
            <a:ext cx="2209165" cy="2153920"/>
            <a:chOff x="1331722" y="1110996"/>
            <a:chExt cx="2209165" cy="2153920"/>
          </a:xfrm>
        </p:grpSpPr>
        <p:sp>
          <p:nvSpPr>
            <p:cNvPr id="7" name="object 7"/>
            <p:cNvSpPr/>
            <p:nvPr/>
          </p:nvSpPr>
          <p:spPr>
            <a:xfrm>
              <a:off x="1338072" y="1118616"/>
              <a:ext cx="2196465" cy="2115820"/>
            </a:xfrm>
            <a:custGeom>
              <a:avLst/>
              <a:gdLst/>
              <a:ahLst/>
              <a:cxnLst/>
              <a:rect l="l" t="t" r="r" b="b"/>
              <a:pathLst>
                <a:path w="2196465" h="2115820">
                  <a:moveTo>
                    <a:pt x="1098042" y="0"/>
                  </a:moveTo>
                  <a:lnTo>
                    <a:pt x="1049131" y="1030"/>
                  </a:lnTo>
                  <a:lnTo>
                    <a:pt x="1000768" y="4093"/>
                  </a:lnTo>
                  <a:lnTo>
                    <a:pt x="952998" y="9146"/>
                  </a:lnTo>
                  <a:lnTo>
                    <a:pt x="905865" y="16146"/>
                  </a:lnTo>
                  <a:lnTo>
                    <a:pt x="859413" y="25048"/>
                  </a:lnTo>
                  <a:lnTo>
                    <a:pt x="813688" y="35812"/>
                  </a:lnTo>
                  <a:lnTo>
                    <a:pt x="768734" y="48393"/>
                  </a:lnTo>
                  <a:lnTo>
                    <a:pt x="724595" y="62749"/>
                  </a:lnTo>
                  <a:lnTo>
                    <a:pt x="681317" y="78836"/>
                  </a:lnTo>
                  <a:lnTo>
                    <a:pt x="638943" y="96611"/>
                  </a:lnTo>
                  <a:lnTo>
                    <a:pt x="597519" y="116032"/>
                  </a:lnTo>
                  <a:lnTo>
                    <a:pt x="557090" y="137056"/>
                  </a:lnTo>
                  <a:lnTo>
                    <a:pt x="517699" y="159639"/>
                  </a:lnTo>
                  <a:lnTo>
                    <a:pt x="479391" y="183739"/>
                  </a:lnTo>
                  <a:lnTo>
                    <a:pt x="442212" y="209312"/>
                  </a:lnTo>
                  <a:lnTo>
                    <a:pt x="406205" y="236315"/>
                  </a:lnTo>
                  <a:lnTo>
                    <a:pt x="371415" y="264706"/>
                  </a:lnTo>
                  <a:lnTo>
                    <a:pt x="337888" y="294442"/>
                  </a:lnTo>
                  <a:lnTo>
                    <a:pt x="305667" y="325479"/>
                  </a:lnTo>
                  <a:lnTo>
                    <a:pt x="274797" y="357774"/>
                  </a:lnTo>
                  <a:lnTo>
                    <a:pt x="245323" y="391284"/>
                  </a:lnTo>
                  <a:lnTo>
                    <a:pt x="217290" y="425968"/>
                  </a:lnTo>
                  <a:lnTo>
                    <a:pt x="190742" y="461780"/>
                  </a:lnTo>
                  <a:lnTo>
                    <a:pt x="165723" y="498679"/>
                  </a:lnTo>
                  <a:lnTo>
                    <a:pt x="142279" y="536621"/>
                  </a:lnTo>
                  <a:lnTo>
                    <a:pt x="120454" y="575564"/>
                  </a:lnTo>
                  <a:lnTo>
                    <a:pt x="100292" y="615464"/>
                  </a:lnTo>
                  <a:lnTo>
                    <a:pt x="81839" y="656278"/>
                  </a:lnTo>
                  <a:lnTo>
                    <a:pt x="65139" y="697964"/>
                  </a:lnTo>
                  <a:lnTo>
                    <a:pt x="50237" y="740477"/>
                  </a:lnTo>
                  <a:lnTo>
                    <a:pt x="37176" y="783777"/>
                  </a:lnTo>
                  <a:lnTo>
                    <a:pt x="26003" y="827818"/>
                  </a:lnTo>
                  <a:lnTo>
                    <a:pt x="16761" y="872559"/>
                  </a:lnTo>
                  <a:lnTo>
                    <a:pt x="9495" y="917956"/>
                  </a:lnTo>
                  <a:lnTo>
                    <a:pt x="4249" y="963967"/>
                  </a:lnTo>
                  <a:lnTo>
                    <a:pt x="1069" y="1010548"/>
                  </a:lnTo>
                  <a:lnTo>
                    <a:pt x="0" y="1057656"/>
                  </a:lnTo>
                  <a:lnTo>
                    <a:pt x="1069" y="1104763"/>
                  </a:lnTo>
                  <a:lnTo>
                    <a:pt x="4249" y="1151344"/>
                  </a:lnTo>
                  <a:lnTo>
                    <a:pt x="9495" y="1197355"/>
                  </a:lnTo>
                  <a:lnTo>
                    <a:pt x="16761" y="1242752"/>
                  </a:lnTo>
                  <a:lnTo>
                    <a:pt x="26003" y="1287493"/>
                  </a:lnTo>
                  <a:lnTo>
                    <a:pt x="37176" y="1331534"/>
                  </a:lnTo>
                  <a:lnTo>
                    <a:pt x="50237" y="1374834"/>
                  </a:lnTo>
                  <a:lnTo>
                    <a:pt x="65139" y="1417347"/>
                  </a:lnTo>
                  <a:lnTo>
                    <a:pt x="81839" y="1459033"/>
                  </a:lnTo>
                  <a:lnTo>
                    <a:pt x="100292" y="1499847"/>
                  </a:lnTo>
                  <a:lnTo>
                    <a:pt x="120454" y="1539747"/>
                  </a:lnTo>
                  <a:lnTo>
                    <a:pt x="142279" y="1578690"/>
                  </a:lnTo>
                  <a:lnTo>
                    <a:pt x="165723" y="1616632"/>
                  </a:lnTo>
                  <a:lnTo>
                    <a:pt x="190742" y="1653531"/>
                  </a:lnTo>
                  <a:lnTo>
                    <a:pt x="217290" y="1689343"/>
                  </a:lnTo>
                  <a:lnTo>
                    <a:pt x="245323" y="1724027"/>
                  </a:lnTo>
                  <a:lnTo>
                    <a:pt x="274797" y="1757537"/>
                  </a:lnTo>
                  <a:lnTo>
                    <a:pt x="305667" y="1789832"/>
                  </a:lnTo>
                  <a:lnTo>
                    <a:pt x="337888" y="1820869"/>
                  </a:lnTo>
                  <a:lnTo>
                    <a:pt x="371415" y="1850605"/>
                  </a:lnTo>
                  <a:lnTo>
                    <a:pt x="406205" y="1878996"/>
                  </a:lnTo>
                  <a:lnTo>
                    <a:pt x="442212" y="1905999"/>
                  </a:lnTo>
                  <a:lnTo>
                    <a:pt x="479391" y="1931572"/>
                  </a:lnTo>
                  <a:lnTo>
                    <a:pt x="517699" y="1955672"/>
                  </a:lnTo>
                  <a:lnTo>
                    <a:pt x="557090" y="1978255"/>
                  </a:lnTo>
                  <a:lnTo>
                    <a:pt x="597519" y="1999279"/>
                  </a:lnTo>
                  <a:lnTo>
                    <a:pt x="638943" y="2018700"/>
                  </a:lnTo>
                  <a:lnTo>
                    <a:pt x="681317" y="2036475"/>
                  </a:lnTo>
                  <a:lnTo>
                    <a:pt x="724595" y="2052562"/>
                  </a:lnTo>
                  <a:lnTo>
                    <a:pt x="768734" y="2066918"/>
                  </a:lnTo>
                  <a:lnTo>
                    <a:pt x="813688" y="2079499"/>
                  </a:lnTo>
                  <a:lnTo>
                    <a:pt x="859413" y="2090263"/>
                  </a:lnTo>
                  <a:lnTo>
                    <a:pt x="905865" y="2099165"/>
                  </a:lnTo>
                  <a:lnTo>
                    <a:pt x="952998" y="2106165"/>
                  </a:lnTo>
                  <a:lnTo>
                    <a:pt x="1000768" y="2111218"/>
                  </a:lnTo>
                  <a:lnTo>
                    <a:pt x="1049131" y="2114281"/>
                  </a:lnTo>
                  <a:lnTo>
                    <a:pt x="1098042" y="2115312"/>
                  </a:lnTo>
                  <a:lnTo>
                    <a:pt x="1146952" y="2114281"/>
                  </a:lnTo>
                  <a:lnTo>
                    <a:pt x="1195315" y="2111218"/>
                  </a:lnTo>
                  <a:lnTo>
                    <a:pt x="1243085" y="2106165"/>
                  </a:lnTo>
                  <a:lnTo>
                    <a:pt x="1290218" y="2099165"/>
                  </a:lnTo>
                  <a:lnTo>
                    <a:pt x="1336670" y="2090263"/>
                  </a:lnTo>
                  <a:lnTo>
                    <a:pt x="1382395" y="2079499"/>
                  </a:lnTo>
                  <a:lnTo>
                    <a:pt x="1427349" y="2066918"/>
                  </a:lnTo>
                  <a:lnTo>
                    <a:pt x="1471488" y="2052562"/>
                  </a:lnTo>
                  <a:lnTo>
                    <a:pt x="1514766" y="2036475"/>
                  </a:lnTo>
                  <a:lnTo>
                    <a:pt x="1557140" y="2018700"/>
                  </a:lnTo>
                  <a:lnTo>
                    <a:pt x="1598564" y="1999279"/>
                  </a:lnTo>
                  <a:lnTo>
                    <a:pt x="1638993" y="1978255"/>
                  </a:lnTo>
                  <a:lnTo>
                    <a:pt x="1678384" y="1955672"/>
                  </a:lnTo>
                  <a:lnTo>
                    <a:pt x="1716692" y="1931572"/>
                  </a:lnTo>
                  <a:lnTo>
                    <a:pt x="1753871" y="1905999"/>
                  </a:lnTo>
                  <a:lnTo>
                    <a:pt x="1789878" y="1878996"/>
                  </a:lnTo>
                  <a:lnTo>
                    <a:pt x="1824668" y="1850605"/>
                  </a:lnTo>
                  <a:lnTo>
                    <a:pt x="1858195" y="1820869"/>
                  </a:lnTo>
                  <a:lnTo>
                    <a:pt x="1890416" y="1789832"/>
                  </a:lnTo>
                  <a:lnTo>
                    <a:pt x="1921286" y="1757537"/>
                  </a:lnTo>
                  <a:lnTo>
                    <a:pt x="1950760" y="1724027"/>
                  </a:lnTo>
                  <a:lnTo>
                    <a:pt x="1978793" y="1689343"/>
                  </a:lnTo>
                  <a:lnTo>
                    <a:pt x="2005341" y="1653531"/>
                  </a:lnTo>
                  <a:lnTo>
                    <a:pt x="2030360" y="1616632"/>
                  </a:lnTo>
                  <a:lnTo>
                    <a:pt x="2053804" y="1578690"/>
                  </a:lnTo>
                  <a:lnTo>
                    <a:pt x="2075629" y="1539747"/>
                  </a:lnTo>
                  <a:lnTo>
                    <a:pt x="2095791" y="1499847"/>
                  </a:lnTo>
                  <a:lnTo>
                    <a:pt x="2114244" y="1459033"/>
                  </a:lnTo>
                  <a:lnTo>
                    <a:pt x="2130944" y="1417347"/>
                  </a:lnTo>
                  <a:lnTo>
                    <a:pt x="2145846" y="1374834"/>
                  </a:lnTo>
                  <a:lnTo>
                    <a:pt x="2158907" y="1331534"/>
                  </a:lnTo>
                  <a:lnTo>
                    <a:pt x="2170080" y="1287493"/>
                  </a:lnTo>
                  <a:lnTo>
                    <a:pt x="2179322" y="1242752"/>
                  </a:lnTo>
                  <a:lnTo>
                    <a:pt x="2186588" y="1197355"/>
                  </a:lnTo>
                  <a:lnTo>
                    <a:pt x="2191834" y="1151344"/>
                  </a:lnTo>
                  <a:lnTo>
                    <a:pt x="2195014" y="1104763"/>
                  </a:lnTo>
                  <a:lnTo>
                    <a:pt x="2196083" y="1057656"/>
                  </a:lnTo>
                  <a:lnTo>
                    <a:pt x="2195014" y="1010548"/>
                  </a:lnTo>
                  <a:lnTo>
                    <a:pt x="2191834" y="963967"/>
                  </a:lnTo>
                  <a:lnTo>
                    <a:pt x="2186588" y="917956"/>
                  </a:lnTo>
                  <a:lnTo>
                    <a:pt x="2179322" y="872559"/>
                  </a:lnTo>
                  <a:lnTo>
                    <a:pt x="2170080" y="827818"/>
                  </a:lnTo>
                  <a:lnTo>
                    <a:pt x="2158907" y="783777"/>
                  </a:lnTo>
                  <a:lnTo>
                    <a:pt x="2145846" y="740477"/>
                  </a:lnTo>
                  <a:lnTo>
                    <a:pt x="2130944" y="697964"/>
                  </a:lnTo>
                  <a:lnTo>
                    <a:pt x="2114244" y="656278"/>
                  </a:lnTo>
                  <a:lnTo>
                    <a:pt x="2095791" y="615464"/>
                  </a:lnTo>
                  <a:lnTo>
                    <a:pt x="2075629" y="575564"/>
                  </a:lnTo>
                  <a:lnTo>
                    <a:pt x="2053804" y="536621"/>
                  </a:lnTo>
                  <a:lnTo>
                    <a:pt x="2030360" y="498679"/>
                  </a:lnTo>
                  <a:lnTo>
                    <a:pt x="2005341" y="461780"/>
                  </a:lnTo>
                  <a:lnTo>
                    <a:pt x="1978793" y="425968"/>
                  </a:lnTo>
                  <a:lnTo>
                    <a:pt x="1950760" y="391284"/>
                  </a:lnTo>
                  <a:lnTo>
                    <a:pt x="1921286" y="357774"/>
                  </a:lnTo>
                  <a:lnTo>
                    <a:pt x="1890416" y="325479"/>
                  </a:lnTo>
                  <a:lnTo>
                    <a:pt x="1858195" y="294442"/>
                  </a:lnTo>
                  <a:lnTo>
                    <a:pt x="1824668" y="264706"/>
                  </a:lnTo>
                  <a:lnTo>
                    <a:pt x="1789878" y="236315"/>
                  </a:lnTo>
                  <a:lnTo>
                    <a:pt x="1753871" y="209312"/>
                  </a:lnTo>
                  <a:lnTo>
                    <a:pt x="1716692" y="183739"/>
                  </a:lnTo>
                  <a:lnTo>
                    <a:pt x="1678384" y="159639"/>
                  </a:lnTo>
                  <a:lnTo>
                    <a:pt x="1638993" y="137056"/>
                  </a:lnTo>
                  <a:lnTo>
                    <a:pt x="1598564" y="116032"/>
                  </a:lnTo>
                  <a:lnTo>
                    <a:pt x="1557140" y="96611"/>
                  </a:lnTo>
                  <a:lnTo>
                    <a:pt x="1514766" y="78836"/>
                  </a:lnTo>
                  <a:lnTo>
                    <a:pt x="1471488" y="62749"/>
                  </a:lnTo>
                  <a:lnTo>
                    <a:pt x="1427349" y="48393"/>
                  </a:lnTo>
                  <a:lnTo>
                    <a:pt x="1382395" y="35812"/>
                  </a:lnTo>
                  <a:lnTo>
                    <a:pt x="1336670" y="25048"/>
                  </a:lnTo>
                  <a:lnTo>
                    <a:pt x="1290218" y="16146"/>
                  </a:lnTo>
                  <a:lnTo>
                    <a:pt x="1243085" y="9146"/>
                  </a:lnTo>
                  <a:lnTo>
                    <a:pt x="1195315" y="4093"/>
                  </a:lnTo>
                  <a:lnTo>
                    <a:pt x="1146952" y="1030"/>
                  </a:lnTo>
                  <a:lnTo>
                    <a:pt x="1098042" y="0"/>
                  </a:lnTo>
                  <a:close/>
                </a:path>
              </a:pathLst>
            </a:custGeom>
            <a:solidFill>
              <a:srgbClr val="F16D60"/>
            </a:solidFill>
          </p:spPr>
          <p:txBody>
            <a:bodyPr wrap="square" lIns="0" tIns="0" rIns="0" bIns="0" rtlCol="0"/>
            <a:lstStyle/>
            <a:p>
              <a:endParaRPr/>
            </a:p>
          </p:txBody>
        </p:sp>
        <p:sp>
          <p:nvSpPr>
            <p:cNvPr id="8" name="object 8"/>
            <p:cNvSpPr/>
            <p:nvPr/>
          </p:nvSpPr>
          <p:spPr>
            <a:xfrm>
              <a:off x="1338072" y="1118616"/>
              <a:ext cx="2196465" cy="2115820"/>
            </a:xfrm>
            <a:custGeom>
              <a:avLst/>
              <a:gdLst/>
              <a:ahLst/>
              <a:cxnLst/>
              <a:rect l="l" t="t" r="r" b="b"/>
              <a:pathLst>
                <a:path w="2196465" h="2115820">
                  <a:moveTo>
                    <a:pt x="0" y="1057656"/>
                  </a:moveTo>
                  <a:lnTo>
                    <a:pt x="1069" y="1010548"/>
                  </a:lnTo>
                  <a:lnTo>
                    <a:pt x="4249" y="963967"/>
                  </a:lnTo>
                  <a:lnTo>
                    <a:pt x="9495" y="917956"/>
                  </a:lnTo>
                  <a:lnTo>
                    <a:pt x="16761" y="872559"/>
                  </a:lnTo>
                  <a:lnTo>
                    <a:pt x="26003" y="827818"/>
                  </a:lnTo>
                  <a:lnTo>
                    <a:pt x="37176" y="783777"/>
                  </a:lnTo>
                  <a:lnTo>
                    <a:pt x="50237" y="740477"/>
                  </a:lnTo>
                  <a:lnTo>
                    <a:pt x="65139" y="697964"/>
                  </a:lnTo>
                  <a:lnTo>
                    <a:pt x="81839" y="656278"/>
                  </a:lnTo>
                  <a:lnTo>
                    <a:pt x="100292" y="615464"/>
                  </a:lnTo>
                  <a:lnTo>
                    <a:pt x="120454" y="575564"/>
                  </a:lnTo>
                  <a:lnTo>
                    <a:pt x="142279" y="536621"/>
                  </a:lnTo>
                  <a:lnTo>
                    <a:pt x="165723" y="498679"/>
                  </a:lnTo>
                  <a:lnTo>
                    <a:pt x="190742" y="461780"/>
                  </a:lnTo>
                  <a:lnTo>
                    <a:pt x="217290" y="425968"/>
                  </a:lnTo>
                  <a:lnTo>
                    <a:pt x="245323" y="391284"/>
                  </a:lnTo>
                  <a:lnTo>
                    <a:pt x="274797" y="357774"/>
                  </a:lnTo>
                  <a:lnTo>
                    <a:pt x="305667" y="325479"/>
                  </a:lnTo>
                  <a:lnTo>
                    <a:pt x="337888" y="294442"/>
                  </a:lnTo>
                  <a:lnTo>
                    <a:pt x="371415" y="264706"/>
                  </a:lnTo>
                  <a:lnTo>
                    <a:pt x="406205" y="236315"/>
                  </a:lnTo>
                  <a:lnTo>
                    <a:pt x="442212" y="209312"/>
                  </a:lnTo>
                  <a:lnTo>
                    <a:pt x="479391" y="183739"/>
                  </a:lnTo>
                  <a:lnTo>
                    <a:pt x="517699" y="159639"/>
                  </a:lnTo>
                  <a:lnTo>
                    <a:pt x="557090" y="137056"/>
                  </a:lnTo>
                  <a:lnTo>
                    <a:pt x="597519" y="116032"/>
                  </a:lnTo>
                  <a:lnTo>
                    <a:pt x="638943" y="96611"/>
                  </a:lnTo>
                  <a:lnTo>
                    <a:pt x="681317" y="78836"/>
                  </a:lnTo>
                  <a:lnTo>
                    <a:pt x="724595" y="62749"/>
                  </a:lnTo>
                  <a:lnTo>
                    <a:pt x="768734" y="48393"/>
                  </a:lnTo>
                  <a:lnTo>
                    <a:pt x="813688" y="35812"/>
                  </a:lnTo>
                  <a:lnTo>
                    <a:pt x="859413" y="25048"/>
                  </a:lnTo>
                  <a:lnTo>
                    <a:pt x="905865" y="16146"/>
                  </a:lnTo>
                  <a:lnTo>
                    <a:pt x="952998" y="9146"/>
                  </a:lnTo>
                  <a:lnTo>
                    <a:pt x="1000768" y="4093"/>
                  </a:lnTo>
                  <a:lnTo>
                    <a:pt x="1049131" y="1030"/>
                  </a:lnTo>
                  <a:lnTo>
                    <a:pt x="1098042" y="0"/>
                  </a:lnTo>
                  <a:lnTo>
                    <a:pt x="1146952" y="1030"/>
                  </a:lnTo>
                  <a:lnTo>
                    <a:pt x="1195315" y="4093"/>
                  </a:lnTo>
                  <a:lnTo>
                    <a:pt x="1243085" y="9146"/>
                  </a:lnTo>
                  <a:lnTo>
                    <a:pt x="1290218" y="16146"/>
                  </a:lnTo>
                  <a:lnTo>
                    <a:pt x="1336670" y="25048"/>
                  </a:lnTo>
                  <a:lnTo>
                    <a:pt x="1382395" y="35812"/>
                  </a:lnTo>
                  <a:lnTo>
                    <a:pt x="1427349" y="48393"/>
                  </a:lnTo>
                  <a:lnTo>
                    <a:pt x="1471488" y="62749"/>
                  </a:lnTo>
                  <a:lnTo>
                    <a:pt x="1514766" y="78836"/>
                  </a:lnTo>
                  <a:lnTo>
                    <a:pt x="1557140" y="96611"/>
                  </a:lnTo>
                  <a:lnTo>
                    <a:pt x="1598564" y="116032"/>
                  </a:lnTo>
                  <a:lnTo>
                    <a:pt x="1638993" y="137056"/>
                  </a:lnTo>
                  <a:lnTo>
                    <a:pt x="1678384" y="159639"/>
                  </a:lnTo>
                  <a:lnTo>
                    <a:pt x="1716692" y="183739"/>
                  </a:lnTo>
                  <a:lnTo>
                    <a:pt x="1753871" y="209312"/>
                  </a:lnTo>
                  <a:lnTo>
                    <a:pt x="1789878" y="236315"/>
                  </a:lnTo>
                  <a:lnTo>
                    <a:pt x="1824668" y="264706"/>
                  </a:lnTo>
                  <a:lnTo>
                    <a:pt x="1858195" y="294442"/>
                  </a:lnTo>
                  <a:lnTo>
                    <a:pt x="1890416" y="325479"/>
                  </a:lnTo>
                  <a:lnTo>
                    <a:pt x="1921286" y="357774"/>
                  </a:lnTo>
                  <a:lnTo>
                    <a:pt x="1950760" y="391284"/>
                  </a:lnTo>
                  <a:lnTo>
                    <a:pt x="1978793" y="425968"/>
                  </a:lnTo>
                  <a:lnTo>
                    <a:pt x="2005341" y="461780"/>
                  </a:lnTo>
                  <a:lnTo>
                    <a:pt x="2030360" y="498679"/>
                  </a:lnTo>
                  <a:lnTo>
                    <a:pt x="2053804" y="536621"/>
                  </a:lnTo>
                  <a:lnTo>
                    <a:pt x="2075629" y="575564"/>
                  </a:lnTo>
                  <a:lnTo>
                    <a:pt x="2095791" y="615464"/>
                  </a:lnTo>
                  <a:lnTo>
                    <a:pt x="2114244" y="656278"/>
                  </a:lnTo>
                  <a:lnTo>
                    <a:pt x="2130944" y="697964"/>
                  </a:lnTo>
                  <a:lnTo>
                    <a:pt x="2145846" y="740477"/>
                  </a:lnTo>
                  <a:lnTo>
                    <a:pt x="2158907" y="783777"/>
                  </a:lnTo>
                  <a:lnTo>
                    <a:pt x="2170080" y="827818"/>
                  </a:lnTo>
                  <a:lnTo>
                    <a:pt x="2179322" y="872559"/>
                  </a:lnTo>
                  <a:lnTo>
                    <a:pt x="2186588" y="917956"/>
                  </a:lnTo>
                  <a:lnTo>
                    <a:pt x="2191834" y="963967"/>
                  </a:lnTo>
                  <a:lnTo>
                    <a:pt x="2195014" y="1010548"/>
                  </a:lnTo>
                  <a:lnTo>
                    <a:pt x="2196083" y="1057656"/>
                  </a:lnTo>
                  <a:lnTo>
                    <a:pt x="2195014" y="1104763"/>
                  </a:lnTo>
                  <a:lnTo>
                    <a:pt x="2191834" y="1151344"/>
                  </a:lnTo>
                  <a:lnTo>
                    <a:pt x="2186588" y="1197355"/>
                  </a:lnTo>
                  <a:lnTo>
                    <a:pt x="2179322" y="1242752"/>
                  </a:lnTo>
                  <a:lnTo>
                    <a:pt x="2170080" y="1287493"/>
                  </a:lnTo>
                  <a:lnTo>
                    <a:pt x="2158907" y="1331534"/>
                  </a:lnTo>
                  <a:lnTo>
                    <a:pt x="2145846" y="1374834"/>
                  </a:lnTo>
                  <a:lnTo>
                    <a:pt x="2130944" y="1417347"/>
                  </a:lnTo>
                  <a:lnTo>
                    <a:pt x="2114244" y="1459033"/>
                  </a:lnTo>
                  <a:lnTo>
                    <a:pt x="2095791" y="1499847"/>
                  </a:lnTo>
                  <a:lnTo>
                    <a:pt x="2075629" y="1539747"/>
                  </a:lnTo>
                  <a:lnTo>
                    <a:pt x="2053804" y="1578690"/>
                  </a:lnTo>
                  <a:lnTo>
                    <a:pt x="2030360" y="1616632"/>
                  </a:lnTo>
                  <a:lnTo>
                    <a:pt x="2005341" y="1653531"/>
                  </a:lnTo>
                  <a:lnTo>
                    <a:pt x="1978793" y="1689343"/>
                  </a:lnTo>
                  <a:lnTo>
                    <a:pt x="1950760" y="1724027"/>
                  </a:lnTo>
                  <a:lnTo>
                    <a:pt x="1921286" y="1757537"/>
                  </a:lnTo>
                  <a:lnTo>
                    <a:pt x="1890416" y="1789832"/>
                  </a:lnTo>
                  <a:lnTo>
                    <a:pt x="1858195" y="1820869"/>
                  </a:lnTo>
                  <a:lnTo>
                    <a:pt x="1824668" y="1850605"/>
                  </a:lnTo>
                  <a:lnTo>
                    <a:pt x="1789878" y="1878996"/>
                  </a:lnTo>
                  <a:lnTo>
                    <a:pt x="1753871" y="1905999"/>
                  </a:lnTo>
                  <a:lnTo>
                    <a:pt x="1716692" y="1931572"/>
                  </a:lnTo>
                  <a:lnTo>
                    <a:pt x="1678384" y="1955672"/>
                  </a:lnTo>
                  <a:lnTo>
                    <a:pt x="1638993" y="1978255"/>
                  </a:lnTo>
                  <a:lnTo>
                    <a:pt x="1598564" y="1999279"/>
                  </a:lnTo>
                  <a:lnTo>
                    <a:pt x="1557140" y="2018700"/>
                  </a:lnTo>
                  <a:lnTo>
                    <a:pt x="1514766" y="2036475"/>
                  </a:lnTo>
                  <a:lnTo>
                    <a:pt x="1471488" y="2052562"/>
                  </a:lnTo>
                  <a:lnTo>
                    <a:pt x="1427349" y="2066918"/>
                  </a:lnTo>
                  <a:lnTo>
                    <a:pt x="1382395" y="2079499"/>
                  </a:lnTo>
                  <a:lnTo>
                    <a:pt x="1336670" y="2090263"/>
                  </a:lnTo>
                  <a:lnTo>
                    <a:pt x="1290218" y="2099165"/>
                  </a:lnTo>
                  <a:lnTo>
                    <a:pt x="1243085" y="2106165"/>
                  </a:lnTo>
                  <a:lnTo>
                    <a:pt x="1195315" y="2111218"/>
                  </a:lnTo>
                  <a:lnTo>
                    <a:pt x="1146952" y="2114281"/>
                  </a:lnTo>
                  <a:lnTo>
                    <a:pt x="1098042" y="2115312"/>
                  </a:lnTo>
                  <a:lnTo>
                    <a:pt x="1049131" y="2114281"/>
                  </a:lnTo>
                  <a:lnTo>
                    <a:pt x="1000768" y="2111218"/>
                  </a:lnTo>
                  <a:lnTo>
                    <a:pt x="952998" y="2106165"/>
                  </a:lnTo>
                  <a:lnTo>
                    <a:pt x="905865" y="2099165"/>
                  </a:lnTo>
                  <a:lnTo>
                    <a:pt x="859413" y="2090263"/>
                  </a:lnTo>
                  <a:lnTo>
                    <a:pt x="813688" y="2079499"/>
                  </a:lnTo>
                  <a:lnTo>
                    <a:pt x="768734" y="2066918"/>
                  </a:lnTo>
                  <a:lnTo>
                    <a:pt x="724595" y="2052562"/>
                  </a:lnTo>
                  <a:lnTo>
                    <a:pt x="681317" y="2036475"/>
                  </a:lnTo>
                  <a:lnTo>
                    <a:pt x="638943" y="2018700"/>
                  </a:lnTo>
                  <a:lnTo>
                    <a:pt x="597519" y="1999279"/>
                  </a:lnTo>
                  <a:lnTo>
                    <a:pt x="557090" y="1978255"/>
                  </a:lnTo>
                  <a:lnTo>
                    <a:pt x="517699" y="1955672"/>
                  </a:lnTo>
                  <a:lnTo>
                    <a:pt x="479391" y="1931572"/>
                  </a:lnTo>
                  <a:lnTo>
                    <a:pt x="442212" y="1905999"/>
                  </a:lnTo>
                  <a:lnTo>
                    <a:pt x="406205" y="1878996"/>
                  </a:lnTo>
                  <a:lnTo>
                    <a:pt x="371415" y="1850605"/>
                  </a:lnTo>
                  <a:lnTo>
                    <a:pt x="337888" y="1820869"/>
                  </a:lnTo>
                  <a:lnTo>
                    <a:pt x="305667" y="1789832"/>
                  </a:lnTo>
                  <a:lnTo>
                    <a:pt x="274797" y="1757537"/>
                  </a:lnTo>
                  <a:lnTo>
                    <a:pt x="245323" y="1724027"/>
                  </a:lnTo>
                  <a:lnTo>
                    <a:pt x="217290" y="1689343"/>
                  </a:lnTo>
                  <a:lnTo>
                    <a:pt x="190742" y="1653531"/>
                  </a:lnTo>
                  <a:lnTo>
                    <a:pt x="165723" y="1616632"/>
                  </a:lnTo>
                  <a:lnTo>
                    <a:pt x="142279" y="1578690"/>
                  </a:lnTo>
                  <a:lnTo>
                    <a:pt x="120454" y="1539747"/>
                  </a:lnTo>
                  <a:lnTo>
                    <a:pt x="100292" y="1499847"/>
                  </a:lnTo>
                  <a:lnTo>
                    <a:pt x="81839" y="1459033"/>
                  </a:lnTo>
                  <a:lnTo>
                    <a:pt x="65139" y="1417347"/>
                  </a:lnTo>
                  <a:lnTo>
                    <a:pt x="50237" y="1374834"/>
                  </a:lnTo>
                  <a:lnTo>
                    <a:pt x="37176" y="1331534"/>
                  </a:lnTo>
                  <a:lnTo>
                    <a:pt x="26003" y="1287493"/>
                  </a:lnTo>
                  <a:lnTo>
                    <a:pt x="16761" y="1242752"/>
                  </a:lnTo>
                  <a:lnTo>
                    <a:pt x="9495" y="1197355"/>
                  </a:lnTo>
                  <a:lnTo>
                    <a:pt x="4249" y="1151344"/>
                  </a:lnTo>
                  <a:lnTo>
                    <a:pt x="1069" y="1104763"/>
                  </a:lnTo>
                  <a:lnTo>
                    <a:pt x="0" y="1057656"/>
                  </a:lnTo>
                  <a:close/>
                </a:path>
              </a:pathLst>
            </a:custGeom>
            <a:ln w="12700">
              <a:solidFill>
                <a:srgbClr val="B14F45"/>
              </a:solidFill>
            </a:ln>
          </p:spPr>
          <p:txBody>
            <a:bodyPr wrap="square" lIns="0" tIns="0" rIns="0" bIns="0" rtlCol="0"/>
            <a:lstStyle/>
            <a:p>
              <a:endParaRPr/>
            </a:p>
          </p:txBody>
        </p:sp>
        <p:sp>
          <p:nvSpPr>
            <p:cNvPr id="9" name="object 9"/>
            <p:cNvSpPr/>
            <p:nvPr/>
          </p:nvSpPr>
          <p:spPr>
            <a:xfrm>
              <a:off x="1410462" y="1130046"/>
              <a:ext cx="1821814" cy="2115820"/>
            </a:xfrm>
            <a:custGeom>
              <a:avLst/>
              <a:gdLst/>
              <a:ahLst/>
              <a:cxnLst/>
              <a:rect l="l" t="t" r="r" b="b"/>
              <a:pathLst>
                <a:path w="1821814" h="2115820">
                  <a:moveTo>
                    <a:pt x="1051560" y="1009523"/>
                  </a:moveTo>
                  <a:lnTo>
                    <a:pt x="1821561" y="309371"/>
                  </a:lnTo>
                </a:path>
                <a:path w="1821814" h="2115820">
                  <a:moveTo>
                    <a:pt x="1036319" y="2115566"/>
                  </a:moveTo>
                  <a:lnTo>
                    <a:pt x="1043177" y="1018031"/>
                  </a:lnTo>
                </a:path>
                <a:path w="1821814" h="2115820">
                  <a:moveTo>
                    <a:pt x="0" y="739139"/>
                  </a:moveTo>
                  <a:lnTo>
                    <a:pt x="1024382" y="1016634"/>
                  </a:lnTo>
                </a:path>
                <a:path w="1821814" h="2115820">
                  <a:moveTo>
                    <a:pt x="1044829" y="0"/>
                  </a:moveTo>
                  <a:lnTo>
                    <a:pt x="1033271" y="1017904"/>
                  </a:lnTo>
                </a:path>
              </a:pathLst>
            </a:custGeom>
            <a:ln w="38100">
              <a:solidFill>
                <a:srgbClr val="FFFF00"/>
              </a:solidFill>
            </a:ln>
          </p:spPr>
          <p:txBody>
            <a:bodyPr wrap="square" lIns="0" tIns="0" rIns="0" bIns="0" rtlCol="0"/>
            <a:lstStyle/>
            <a:p>
              <a:endParaRPr/>
            </a:p>
          </p:txBody>
        </p:sp>
      </p:grpSp>
      <p:sp>
        <p:nvSpPr>
          <p:cNvPr id="10" name="object 10"/>
          <p:cNvSpPr txBox="1"/>
          <p:nvPr/>
        </p:nvSpPr>
        <p:spPr>
          <a:xfrm>
            <a:off x="2803017" y="2204465"/>
            <a:ext cx="343535" cy="299720"/>
          </a:xfrm>
          <a:prstGeom prst="rect">
            <a:avLst/>
          </a:prstGeom>
        </p:spPr>
        <p:txBody>
          <a:bodyPr vert="horz" wrap="square" lIns="0" tIns="12700" rIns="0" bIns="0" rtlCol="0">
            <a:spAutoFit/>
          </a:bodyPr>
          <a:lstStyle/>
          <a:p>
            <a:pPr marL="12700">
              <a:lnSpc>
                <a:spcPct val="100000"/>
              </a:lnSpc>
              <a:spcBef>
                <a:spcPts val="100"/>
              </a:spcBef>
            </a:pPr>
            <a:r>
              <a:rPr sz="1800" spc="-25" dirty="0">
                <a:latin typeface="Arial"/>
                <a:cs typeface="Arial"/>
              </a:rPr>
              <a:t>0.4</a:t>
            </a:r>
            <a:endParaRPr sz="1800">
              <a:latin typeface="Arial"/>
              <a:cs typeface="Arial"/>
            </a:endParaRPr>
          </a:p>
        </p:txBody>
      </p:sp>
      <p:sp>
        <p:nvSpPr>
          <p:cNvPr id="11" name="object 11"/>
          <p:cNvSpPr txBox="1"/>
          <p:nvPr/>
        </p:nvSpPr>
        <p:spPr>
          <a:xfrm>
            <a:off x="1709166" y="2256535"/>
            <a:ext cx="343535" cy="299720"/>
          </a:xfrm>
          <a:prstGeom prst="rect">
            <a:avLst/>
          </a:prstGeom>
        </p:spPr>
        <p:txBody>
          <a:bodyPr vert="horz" wrap="square" lIns="0" tIns="12700" rIns="0" bIns="0" rtlCol="0">
            <a:spAutoFit/>
          </a:bodyPr>
          <a:lstStyle/>
          <a:p>
            <a:pPr marL="12700">
              <a:lnSpc>
                <a:spcPct val="100000"/>
              </a:lnSpc>
              <a:spcBef>
                <a:spcPts val="100"/>
              </a:spcBef>
            </a:pPr>
            <a:r>
              <a:rPr sz="1800" spc="-25" dirty="0">
                <a:latin typeface="Arial"/>
                <a:cs typeface="Arial"/>
              </a:rPr>
              <a:t>0.3</a:t>
            </a:r>
            <a:endParaRPr sz="1800">
              <a:latin typeface="Arial"/>
              <a:cs typeface="Arial"/>
            </a:endParaRPr>
          </a:p>
        </p:txBody>
      </p:sp>
      <p:sp>
        <p:nvSpPr>
          <p:cNvPr id="12" name="object 12"/>
          <p:cNvSpPr txBox="1"/>
          <p:nvPr/>
        </p:nvSpPr>
        <p:spPr>
          <a:xfrm>
            <a:off x="1827022" y="1462532"/>
            <a:ext cx="343535" cy="299720"/>
          </a:xfrm>
          <a:prstGeom prst="rect">
            <a:avLst/>
          </a:prstGeom>
        </p:spPr>
        <p:txBody>
          <a:bodyPr vert="horz" wrap="square" lIns="0" tIns="12700" rIns="0" bIns="0" rtlCol="0">
            <a:spAutoFit/>
          </a:bodyPr>
          <a:lstStyle/>
          <a:p>
            <a:pPr marL="12700">
              <a:lnSpc>
                <a:spcPct val="100000"/>
              </a:lnSpc>
              <a:spcBef>
                <a:spcPts val="100"/>
              </a:spcBef>
            </a:pPr>
            <a:r>
              <a:rPr sz="1800" spc="-25" dirty="0">
                <a:latin typeface="Arial"/>
                <a:cs typeface="Arial"/>
              </a:rPr>
              <a:t>0.2</a:t>
            </a:r>
            <a:endParaRPr sz="1800">
              <a:latin typeface="Arial"/>
              <a:cs typeface="Arial"/>
            </a:endParaRPr>
          </a:p>
        </p:txBody>
      </p:sp>
      <p:sp>
        <p:nvSpPr>
          <p:cNvPr id="13" name="object 13"/>
          <p:cNvSpPr txBox="1"/>
          <p:nvPr/>
        </p:nvSpPr>
        <p:spPr>
          <a:xfrm>
            <a:off x="2555494" y="1355852"/>
            <a:ext cx="343535" cy="299720"/>
          </a:xfrm>
          <a:prstGeom prst="rect">
            <a:avLst/>
          </a:prstGeom>
        </p:spPr>
        <p:txBody>
          <a:bodyPr vert="horz" wrap="square" lIns="0" tIns="12700" rIns="0" bIns="0" rtlCol="0">
            <a:spAutoFit/>
          </a:bodyPr>
          <a:lstStyle/>
          <a:p>
            <a:pPr marL="12700">
              <a:lnSpc>
                <a:spcPct val="100000"/>
              </a:lnSpc>
              <a:spcBef>
                <a:spcPts val="100"/>
              </a:spcBef>
            </a:pPr>
            <a:r>
              <a:rPr sz="1800" spc="-25" dirty="0">
                <a:latin typeface="Arial"/>
                <a:cs typeface="Arial"/>
              </a:rPr>
              <a:t>0.1</a:t>
            </a:r>
            <a:endParaRPr sz="1800">
              <a:latin typeface="Arial"/>
              <a:cs typeface="Arial"/>
            </a:endParaRPr>
          </a:p>
        </p:txBody>
      </p:sp>
      <p:sp>
        <p:nvSpPr>
          <p:cNvPr id="14" name="object 14"/>
          <p:cNvSpPr/>
          <p:nvPr/>
        </p:nvSpPr>
        <p:spPr>
          <a:xfrm>
            <a:off x="3970020" y="2143886"/>
            <a:ext cx="1514475" cy="171450"/>
          </a:xfrm>
          <a:custGeom>
            <a:avLst/>
            <a:gdLst/>
            <a:ahLst/>
            <a:cxnLst/>
            <a:rect l="l" t="t" r="r" b="b"/>
            <a:pathLst>
              <a:path w="1514475" h="171450">
                <a:moveTo>
                  <a:pt x="1343025" y="0"/>
                </a:moveTo>
                <a:lnTo>
                  <a:pt x="1343025" y="171450"/>
                </a:lnTo>
                <a:lnTo>
                  <a:pt x="1457325" y="114300"/>
                </a:lnTo>
                <a:lnTo>
                  <a:pt x="1371600" y="114300"/>
                </a:lnTo>
                <a:lnTo>
                  <a:pt x="1371600" y="57150"/>
                </a:lnTo>
                <a:lnTo>
                  <a:pt x="1457325" y="57150"/>
                </a:lnTo>
                <a:lnTo>
                  <a:pt x="1343025" y="0"/>
                </a:lnTo>
                <a:close/>
              </a:path>
              <a:path w="1514475" h="171450">
                <a:moveTo>
                  <a:pt x="1343025" y="57150"/>
                </a:moveTo>
                <a:lnTo>
                  <a:pt x="0" y="57150"/>
                </a:lnTo>
                <a:lnTo>
                  <a:pt x="0" y="114300"/>
                </a:lnTo>
                <a:lnTo>
                  <a:pt x="1343025" y="114300"/>
                </a:lnTo>
                <a:lnTo>
                  <a:pt x="1343025" y="57150"/>
                </a:lnTo>
                <a:close/>
              </a:path>
              <a:path w="1514475" h="171450">
                <a:moveTo>
                  <a:pt x="1457325" y="57150"/>
                </a:moveTo>
                <a:lnTo>
                  <a:pt x="1371600" y="57150"/>
                </a:lnTo>
                <a:lnTo>
                  <a:pt x="1371600" y="114300"/>
                </a:lnTo>
                <a:lnTo>
                  <a:pt x="1457325" y="114300"/>
                </a:lnTo>
                <a:lnTo>
                  <a:pt x="1514475" y="85725"/>
                </a:lnTo>
                <a:lnTo>
                  <a:pt x="1457325" y="57150"/>
                </a:lnTo>
                <a:close/>
              </a:path>
            </a:pathLst>
          </a:custGeom>
          <a:solidFill>
            <a:srgbClr val="F16D60"/>
          </a:solidFill>
        </p:spPr>
        <p:txBody>
          <a:bodyPr wrap="square" lIns="0" tIns="0" rIns="0" bIns="0" rtlCol="0"/>
          <a:lstStyle/>
          <a:p>
            <a:endParaRPr/>
          </a:p>
        </p:txBody>
      </p:sp>
      <p:sp>
        <p:nvSpPr>
          <p:cNvPr id="15" name="object 15"/>
          <p:cNvSpPr txBox="1"/>
          <p:nvPr/>
        </p:nvSpPr>
        <p:spPr>
          <a:xfrm>
            <a:off x="600862" y="3491941"/>
            <a:ext cx="3776979" cy="2771775"/>
          </a:xfrm>
          <a:prstGeom prst="rect">
            <a:avLst/>
          </a:prstGeom>
        </p:spPr>
        <p:txBody>
          <a:bodyPr vert="horz" wrap="square" lIns="0" tIns="13335" rIns="0" bIns="0" rtlCol="0">
            <a:spAutoFit/>
          </a:bodyPr>
          <a:lstStyle/>
          <a:p>
            <a:pPr marL="12700" marR="5080" algn="just">
              <a:lnSpc>
                <a:spcPct val="100000"/>
              </a:lnSpc>
              <a:spcBef>
                <a:spcPts val="105"/>
              </a:spcBef>
            </a:pPr>
            <a:r>
              <a:rPr sz="2000" dirty="0">
                <a:solidFill>
                  <a:srgbClr val="5F7796"/>
                </a:solidFill>
                <a:latin typeface="Arial"/>
                <a:cs typeface="Arial"/>
              </a:rPr>
              <a:t>Rand</a:t>
            </a:r>
            <a:r>
              <a:rPr sz="2000" spc="-20" dirty="0">
                <a:solidFill>
                  <a:srgbClr val="5F7796"/>
                </a:solidFill>
                <a:latin typeface="Arial"/>
                <a:cs typeface="Arial"/>
              </a:rPr>
              <a:t> = </a:t>
            </a:r>
            <a:r>
              <a:rPr sz="2000" dirty="0">
                <a:solidFill>
                  <a:srgbClr val="5F7796"/>
                </a:solidFill>
                <a:latin typeface="Arial"/>
                <a:cs typeface="Arial"/>
              </a:rPr>
              <a:t>0 ~</a:t>
            </a:r>
            <a:r>
              <a:rPr sz="2000" spc="-15" dirty="0">
                <a:solidFill>
                  <a:srgbClr val="5F7796"/>
                </a:solidFill>
                <a:latin typeface="Arial"/>
                <a:cs typeface="Arial"/>
              </a:rPr>
              <a:t> </a:t>
            </a:r>
            <a:r>
              <a:rPr sz="2000" dirty="0">
                <a:solidFill>
                  <a:srgbClr val="5F7796"/>
                </a:solidFill>
                <a:latin typeface="Arial"/>
                <a:cs typeface="Arial"/>
              </a:rPr>
              <a:t>0.2</a:t>
            </a:r>
            <a:r>
              <a:rPr sz="2000" spc="-20" dirty="0">
                <a:solidFill>
                  <a:srgbClr val="5F7796"/>
                </a:solidFill>
                <a:latin typeface="Arial"/>
                <a:cs typeface="Arial"/>
              </a:rPr>
              <a:t> </a:t>
            </a:r>
            <a:r>
              <a:rPr sz="2000" spc="-25" dirty="0">
                <a:solidFill>
                  <a:srgbClr val="5F7796"/>
                </a:solidFill>
                <a:latin typeface="微软雅黑"/>
                <a:cs typeface="微软雅黑"/>
              </a:rPr>
              <a:t>：表示对 </a:t>
            </a:r>
            <a:r>
              <a:rPr sz="2000" dirty="0">
                <a:solidFill>
                  <a:srgbClr val="5F7796"/>
                </a:solidFill>
                <a:latin typeface="Arial"/>
                <a:cs typeface="Arial"/>
              </a:rPr>
              <a:t>x1 </a:t>
            </a:r>
            <a:r>
              <a:rPr sz="2000" spc="-30" dirty="0">
                <a:solidFill>
                  <a:srgbClr val="5F7796"/>
                </a:solidFill>
                <a:latin typeface="微软雅黑"/>
                <a:cs typeface="微软雅黑"/>
              </a:rPr>
              <a:t>复制</a:t>
            </a:r>
            <a:r>
              <a:rPr sz="2000" spc="-50" dirty="0">
                <a:solidFill>
                  <a:srgbClr val="5F7796"/>
                </a:solidFill>
                <a:latin typeface="微软雅黑"/>
                <a:cs typeface="微软雅黑"/>
              </a:rPr>
              <a:t> </a:t>
            </a:r>
            <a:r>
              <a:rPr sz="2000" dirty="0">
                <a:solidFill>
                  <a:srgbClr val="5F7796"/>
                </a:solidFill>
                <a:latin typeface="Arial"/>
                <a:cs typeface="Arial"/>
              </a:rPr>
              <a:t>Rand</a:t>
            </a:r>
            <a:r>
              <a:rPr sz="2000" spc="-15" dirty="0">
                <a:solidFill>
                  <a:srgbClr val="5F7796"/>
                </a:solidFill>
                <a:latin typeface="Arial"/>
                <a:cs typeface="Arial"/>
              </a:rPr>
              <a:t> = </a:t>
            </a:r>
            <a:r>
              <a:rPr sz="2000" dirty="0">
                <a:solidFill>
                  <a:srgbClr val="5F7796"/>
                </a:solidFill>
                <a:latin typeface="Arial"/>
                <a:cs typeface="Arial"/>
              </a:rPr>
              <a:t>0.2~0.3</a:t>
            </a:r>
            <a:r>
              <a:rPr sz="2000" spc="-20" dirty="0">
                <a:solidFill>
                  <a:srgbClr val="5F7796"/>
                </a:solidFill>
                <a:latin typeface="微软雅黑"/>
                <a:cs typeface="微软雅黑"/>
              </a:rPr>
              <a:t>：表示对 </a:t>
            </a:r>
            <a:r>
              <a:rPr sz="2000" dirty="0">
                <a:solidFill>
                  <a:srgbClr val="5F7796"/>
                </a:solidFill>
                <a:latin typeface="Arial"/>
                <a:cs typeface="Arial"/>
              </a:rPr>
              <a:t>x2</a:t>
            </a:r>
            <a:r>
              <a:rPr sz="2000" spc="-10" dirty="0">
                <a:solidFill>
                  <a:srgbClr val="5F7796"/>
                </a:solidFill>
                <a:latin typeface="Arial"/>
                <a:cs typeface="Arial"/>
              </a:rPr>
              <a:t> </a:t>
            </a:r>
            <a:r>
              <a:rPr sz="2000" spc="-25" dirty="0">
                <a:solidFill>
                  <a:srgbClr val="5F7796"/>
                </a:solidFill>
                <a:latin typeface="微软雅黑"/>
                <a:cs typeface="微软雅黑"/>
              </a:rPr>
              <a:t>复制</a:t>
            </a:r>
            <a:r>
              <a:rPr sz="2000" spc="-50" dirty="0">
                <a:solidFill>
                  <a:srgbClr val="5F7796"/>
                </a:solidFill>
                <a:latin typeface="微软雅黑"/>
                <a:cs typeface="微软雅黑"/>
              </a:rPr>
              <a:t> </a:t>
            </a:r>
            <a:r>
              <a:rPr sz="2000" dirty="0">
                <a:solidFill>
                  <a:srgbClr val="5F7796"/>
                </a:solidFill>
                <a:latin typeface="Arial"/>
                <a:cs typeface="Arial"/>
              </a:rPr>
              <a:t>Rand</a:t>
            </a:r>
            <a:r>
              <a:rPr sz="2000" spc="-20" dirty="0">
                <a:solidFill>
                  <a:srgbClr val="5F7796"/>
                </a:solidFill>
                <a:latin typeface="Arial"/>
                <a:cs typeface="Arial"/>
              </a:rPr>
              <a:t> = </a:t>
            </a:r>
            <a:r>
              <a:rPr sz="2000" dirty="0">
                <a:solidFill>
                  <a:srgbClr val="5F7796"/>
                </a:solidFill>
                <a:latin typeface="Arial"/>
                <a:cs typeface="Arial"/>
              </a:rPr>
              <a:t>0.3~0.7</a:t>
            </a:r>
            <a:r>
              <a:rPr sz="2000" spc="-20" dirty="0">
                <a:solidFill>
                  <a:srgbClr val="5F7796"/>
                </a:solidFill>
                <a:latin typeface="Arial"/>
                <a:cs typeface="Arial"/>
              </a:rPr>
              <a:t> </a:t>
            </a:r>
            <a:r>
              <a:rPr sz="2000" spc="-15" dirty="0">
                <a:solidFill>
                  <a:srgbClr val="5F7796"/>
                </a:solidFill>
                <a:latin typeface="微软雅黑"/>
                <a:cs typeface="微软雅黑"/>
              </a:rPr>
              <a:t>：表示对 </a:t>
            </a:r>
            <a:r>
              <a:rPr sz="2000" dirty="0">
                <a:solidFill>
                  <a:srgbClr val="5F7796"/>
                </a:solidFill>
                <a:latin typeface="Arial"/>
                <a:cs typeface="Arial"/>
              </a:rPr>
              <a:t>x3</a:t>
            </a:r>
            <a:r>
              <a:rPr sz="2000" spc="-10" dirty="0">
                <a:solidFill>
                  <a:srgbClr val="5F7796"/>
                </a:solidFill>
                <a:latin typeface="Arial"/>
                <a:cs typeface="Arial"/>
              </a:rPr>
              <a:t> </a:t>
            </a:r>
            <a:r>
              <a:rPr sz="2000" spc="-25" dirty="0">
                <a:solidFill>
                  <a:srgbClr val="5F7796"/>
                </a:solidFill>
                <a:latin typeface="微软雅黑"/>
                <a:cs typeface="微软雅黑"/>
              </a:rPr>
              <a:t>复制</a:t>
            </a:r>
            <a:r>
              <a:rPr sz="2000" spc="-50" dirty="0">
                <a:solidFill>
                  <a:srgbClr val="5F7796"/>
                </a:solidFill>
                <a:latin typeface="微软雅黑"/>
                <a:cs typeface="微软雅黑"/>
              </a:rPr>
              <a:t> </a:t>
            </a:r>
            <a:r>
              <a:rPr sz="2000" dirty="0">
                <a:solidFill>
                  <a:srgbClr val="5F7796"/>
                </a:solidFill>
                <a:latin typeface="Arial"/>
                <a:cs typeface="Arial"/>
              </a:rPr>
              <a:t>Rand</a:t>
            </a:r>
            <a:r>
              <a:rPr sz="2000" spc="-15" dirty="0">
                <a:solidFill>
                  <a:srgbClr val="5F7796"/>
                </a:solidFill>
                <a:latin typeface="Arial"/>
                <a:cs typeface="Arial"/>
              </a:rPr>
              <a:t> = </a:t>
            </a:r>
            <a:r>
              <a:rPr sz="2000" dirty="0">
                <a:solidFill>
                  <a:srgbClr val="5F7796"/>
                </a:solidFill>
                <a:latin typeface="Arial"/>
                <a:cs typeface="Arial"/>
              </a:rPr>
              <a:t>0.7~1.0</a:t>
            </a:r>
            <a:r>
              <a:rPr sz="2000" spc="-20" dirty="0">
                <a:solidFill>
                  <a:srgbClr val="5F7796"/>
                </a:solidFill>
                <a:latin typeface="微软雅黑"/>
                <a:cs typeface="微软雅黑"/>
              </a:rPr>
              <a:t>：表示对 </a:t>
            </a:r>
            <a:r>
              <a:rPr sz="2000" dirty="0">
                <a:solidFill>
                  <a:srgbClr val="5F7796"/>
                </a:solidFill>
                <a:latin typeface="Arial"/>
                <a:cs typeface="Arial"/>
              </a:rPr>
              <a:t>x4</a:t>
            </a:r>
            <a:r>
              <a:rPr sz="2000" spc="-10" dirty="0">
                <a:solidFill>
                  <a:srgbClr val="5F7796"/>
                </a:solidFill>
                <a:latin typeface="Arial"/>
                <a:cs typeface="Arial"/>
              </a:rPr>
              <a:t> </a:t>
            </a:r>
            <a:r>
              <a:rPr sz="2000" spc="-25" dirty="0">
                <a:solidFill>
                  <a:srgbClr val="5F7796"/>
                </a:solidFill>
                <a:latin typeface="微软雅黑"/>
                <a:cs typeface="微软雅黑"/>
              </a:rPr>
              <a:t>复制</a:t>
            </a:r>
            <a:endParaRPr sz="2000">
              <a:latin typeface="微软雅黑"/>
              <a:cs typeface="微软雅黑"/>
            </a:endParaRPr>
          </a:p>
          <a:p>
            <a:pPr>
              <a:lnSpc>
                <a:spcPct val="100000"/>
              </a:lnSpc>
              <a:spcBef>
                <a:spcPts val="15"/>
              </a:spcBef>
            </a:pPr>
            <a:endParaRPr sz="1300">
              <a:latin typeface="微软雅黑"/>
              <a:cs typeface="微软雅黑"/>
            </a:endParaRPr>
          </a:p>
          <a:p>
            <a:pPr marL="12700">
              <a:lnSpc>
                <a:spcPct val="100000"/>
              </a:lnSpc>
              <a:spcBef>
                <a:spcPts val="5"/>
              </a:spcBef>
            </a:pPr>
            <a:r>
              <a:rPr sz="2000" dirty="0">
                <a:solidFill>
                  <a:srgbClr val="5F7796"/>
                </a:solidFill>
                <a:latin typeface="Arial"/>
                <a:cs typeface="Arial"/>
              </a:rPr>
              <a:t>0.2</a:t>
            </a:r>
            <a:r>
              <a:rPr sz="2000" spc="-20" dirty="0">
                <a:solidFill>
                  <a:srgbClr val="5F7796"/>
                </a:solidFill>
                <a:latin typeface="Arial"/>
                <a:cs typeface="Arial"/>
              </a:rPr>
              <a:t> </a:t>
            </a:r>
            <a:r>
              <a:rPr sz="2000" dirty="0">
                <a:solidFill>
                  <a:srgbClr val="5F7796"/>
                </a:solidFill>
                <a:latin typeface="Arial"/>
                <a:cs typeface="Arial"/>
              </a:rPr>
              <a:t>=</a:t>
            </a:r>
            <a:r>
              <a:rPr sz="2000" spc="-15" dirty="0">
                <a:solidFill>
                  <a:srgbClr val="5F7796"/>
                </a:solidFill>
                <a:latin typeface="Arial"/>
                <a:cs typeface="Arial"/>
              </a:rPr>
              <a:t> </a:t>
            </a:r>
            <a:r>
              <a:rPr sz="2000" spc="-25" dirty="0">
                <a:solidFill>
                  <a:srgbClr val="5F7796"/>
                </a:solidFill>
                <a:latin typeface="Arial"/>
                <a:cs typeface="Arial"/>
              </a:rPr>
              <a:t>0.2</a:t>
            </a:r>
            <a:endParaRPr sz="2000">
              <a:latin typeface="Arial"/>
              <a:cs typeface="Arial"/>
            </a:endParaRPr>
          </a:p>
          <a:p>
            <a:pPr marL="12700">
              <a:lnSpc>
                <a:spcPct val="100000"/>
              </a:lnSpc>
            </a:pPr>
            <a:r>
              <a:rPr sz="2000" dirty="0">
                <a:solidFill>
                  <a:srgbClr val="5F7796"/>
                </a:solidFill>
                <a:latin typeface="Arial"/>
                <a:cs typeface="Arial"/>
              </a:rPr>
              <a:t>0.3</a:t>
            </a:r>
            <a:r>
              <a:rPr sz="2000" spc="-20" dirty="0">
                <a:solidFill>
                  <a:srgbClr val="5F7796"/>
                </a:solidFill>
                <a:latin typeface="Arial"/>
                <a:cs typeface="Arial"/>
              </a:rPr>
              <a:t> </a:t>
            </a:r>
            <a:r>
              <a:rPr sz="2000" dirty="0">
                <a:solidFill>
                  <a:srgbClr val="5F7796"/>
                </a:solidFill>
                <a:latin typeface="Arial"/>
                <a:cs typeface="Arial"/>
              </a:rPr>
              <a:t>=</a:t>
            </a:r>
            <a:r>
              <a:rPr sz="2000" spc="-15" dirty="0">
                <a:solidFill>
                  <a:srgbClr val="5F7796"/>
                </a:solidFill>
                <a:latin typeface="Arial"/>
                <a:cs typeface="Arial"/>
              </a:rPr>
              <a:t> </a:t>
            </a:r>
            <a:r>
              <a:rPr sz="2000" dirty="0">
                <a:solidFill>
                  <a:srgbClr val="5F7796"/>
                </a:solidFill>
                <a:latin typeface="Arial"/>
                <a:cs typeface="Arial"/>
              </a:rPr>
              <a:t>0.2</a:t>
            </a:r>
            <a:r>
              <a:rPr sz="2000" spc="-20" dirty="0">
                <a:solidFill>
                  <a:srgbClr val="5F7796"/>
                </a:solidFill>
                <a:latin typeface="Arial"/>
                <a:cs typeface="Arial"/>
              </a:rPr>
              <a:t> </a:t>
            </a:r>
            <a:r>
              <a:rPr sz="2000" dirty="0">
                <a:solidFill>
                  <a:srgbClr val="5F7796"/>
                </a:solidFill>
                <a:latin typeface="Arial"/>
                <a:cs typeface="Arial"/>
              </a:rPr>
              <a:t>+</a:t>
            </a:r>
            <a:r>
              <a:rPr sz="2000" spc="-15" dirty="0">
                <a:solidFill>
                  <a:srgbClr val="5F7796"/>
                </a:solidFill>
                <a:latin typeface="Arial"/>
                <a:cs typeface="Arial"/>
              </a:rPr>
              <a:t> </a:t>
            </a:r>
            <a:r>
              <a:rPr sz="2000" spc="-25" dirty="0">
                <a:solidFill>
                  <a:srgbClr val="5F7796"/>
                </a:solidFill>
                <a:latin typeface="Arial"/>
                <a:cs typeface="Arial"/>
              </a:rPr>
              <a:t>0.1</a:t>
            </a:r>
            <a:endParaRPr sz="2000">
              <a:latin typeface="Arial"/>
              <a:cs typeface="Arial"/>
            </a:endParaRPr>
          </a:p>
          <a:p>
            <a:pPr marL="12700">
              <a:lnSpc>
                <a:spcPct val="100000"/>
              </a:lnSpc>
            </a:pPr>
            <a:r>
              <a:rPr sz="2000" dirty="0">
                <a:solidFill>
                  <a:srgbClr val="5F7796"/>
                </a:solidFill>
                <a:latin typeface="Arial"/>
                <a:cs typeface="Arial"/>
              </a:rPr>
              <a:t>0.7</a:t>
            </a:r>
            <a:r>
              <a:rPr sz="2000" spc="-20" dirty="0">
                <a:solidFill>
                  <a:srgbClr val="5F7796"/>
                </a:solidFill>
                <a:latin typeface="Arial"/>
                <a:cs typeface="Arial"/>
              </a:rPr>
              <a:t> </a:t>
            </a:r>
            <a:r>
              <a:rPr sz="2000" dirty="0">
                <a:solidFill>
                  <a:srgbClr val="5F7796"/>
                </a:solidFill>
                <a:latin typeface="Arial"/>
                <a:cs typeface="Arial"/>
              </a:rPr>
              <a:t>=</a:t>
            </a:r>
            <a:r>
              <a:rPr sz="2000" spc="-15" dirty="0">
                <a:solidFill>
                  <a:srgbClr val="5F7796"/>
                </a:solidFill>
                <a:latin typeface="Arial"/>
                <a:cs typeface="Arial"/>
              </a:rPr>
              <a:t> </a:t>
            </a:r>
            <a:r>
              <a:rPr sz="2000" dirty="0">
                <a:solidFill>
                  <a:srgbClr val="5F7796"/>
                </a:solidFill>
                <a:latin typeface="Arial"/>
                <a:cs typeface="Arial"/>
              </a:rPr>
              <a:t>0.3</a:t>
            </a:r>
            <a:r>
              <a:rPr sz="2000" spc="-20" dirty="0">
                <a:solidFill>
                  <a:srgbClr val="5F7796"/>
                </a:solidFill>
                <a:latin typeface="Arial"/>
                <a:cs typeface="Arial"/>
              </a:rPr>
              <a:t> </a:t>
            </a:r>
            <a:r>
              <a:rPr sz="2000" dirty="0">
                <a:solidFill>
                  <a:srgbClr val="5F7796"/>
                </a:solidFill>
                <a:latin typeface="Arial"/>
                <a:cs typeface="Arial"/>
              </a:rPr>
              <a:t>+</a:t>
            </a:r>
            <a:r>
              <a:rPr sz="2000" spc="-15" dirty="0">
                <a:solidFill>
                  <a:srgbClr val="5F7796"/>
                </a:solidFill>
                <a:latin typeface="Arial"/>
                <a:cs typeface="Arial"/>
              </a:rPr>
              <a:t> </a:t>
            </a:r>
            <a:r>
              <a:rPr sz="2000" spc="-25" dirty="0">
                <a:solidFill>
                  <a:srgbClr val="5F7796"/>
                </a:solidFill>
                <a:latin typeface="Arial"/>
                <a:cs typeface="Arial"/>
              </a:rPr>
              <a:t>0.4</a:t>
            </a:r>
            <a:endParaRPr sz="2000">
              <a:latin typeface="Arial"/>
              <a:cs typeface="Arial"/>
            </a:endParaRPr>
          </a:p>
          <a:p>
            <a:pPr marL="12700">
              <a:lnSpc>
                <a:spcPct val="100000"/>
              </a:lnSpc>
            </a:pPr>
            <a:r>
              <a:rPr sz="2000" dirty="0">
                <a:solidFill>
                  <a:srgbClr val="5F7796"/>
                </a:solidFill>
                <a:latin typeface="Arial"/>
                <a:cs typeface="Arial"/>
              </a:rPr>
              <a:t>1.0</a:t>
            </a:r>
            <a:r>
              <a:rPr sz="2000" spc="-20" dirty="0">
                <a:solidFill>
                  <a:srgbClr val="5F7796"/>
                </a:solidFill>
                <a:latin typeface="Arial"/>
                <a:cs typeface="Arial"/>
              </a:rPr>
              <a:t> </a:t>
            </a:r>
            <a:r>
              <a:rPr sz="2000" dirty="0">
                <a:solidFill>
                  <a:srgbClr val="5F7796"/>
                </a:solidFill>
                <a:latin typeface="Arial"/>
                <a:cs typeface="Arial"/>
              </a:rPr>
              <a:t>=</a:t>
            </a:r>
            <a:r>
              <a:rPr sz="2000" spc="-15" dirty="0">
                <a:solidFill>
                  <a:srgbClr val="5F7796"/>
                </a:solidFill>
                <a:latin typeface="Arial"/>
                <a:cs typeface="Arial"/>
              </a:rPr>
              <a:t> </a:t>
            </a:r>
            <a:r>
              <a:rPr sz="2000" dirty="0">
                <a:solidFill>
                  <a:srgbClr val="5F7796"/>
                </a:solidFill>
                <a:latin typeface="Arial"/>
                <a:cs typeface="Arial"/>
              </a:rPr>
              <a:t>0.7</a:t>
            </a:r>
            <a:r>
              <a:rPr sz="2000" spc="-20" dirty="0">
                <a:solidFill>
                  <a:srgbClr val="5F7796"/>
                </a:solidFill>
                <a:latin typeface="Arial"/>
                <a:cs typeface="Arial"/>
              </a:rPr>
              <a:t> </a:t>
            </a:r>
            <a:r>
              <a:rPr sz="2000" dirty="0">
                <a:solidFill>
                  <a:srgbClr val="5F7796"/>
                </a:solidFill>
                <a:latin typeface="Arial"/>
                <a:cs typeface="Arial"/>
              </a:rPr>
              <a:t>+</a:t>
            </a:r>
            <a:r>
              <a:rPr sz="2000" spc="-15" dirty="0">
                <a:solidFill>
                  <a:srgbClr val="5F7796"/>
                </a:solidFill>
                <a:latin typeface="Arial"/>
                <a:cs typeface="Arial"/>
              </a:rPr>
              <a:t> </a:t>
            </a:r>
            <a:r>
              <a:rPr sz="2000" spc="-25" dirty="0">
                <a:solidFill>
                  <a:srgbClr val="5F7796"/>
                </a:solidFill>
                <a:latin typeface="Arial"/>
                <a:cs typeface="Arial"/>
              </a:rPr>
              <a:t>0.3</a:t>
            </a:r>
            <a:endParaRPr sz="2000">
              <a:latin typeface="Arial"/>
              <a:cs typeface="Arial"/>
            </a:endParaRPr>
          </a:p>
        </p:txBody>
      </p:sp>
      <p:sp>
        <p:nvSpPr>
          <p:cNvPr id="16" name="object 16"/>
          <p:cNvSpPr txBox="1"/>
          <p:nvPr/>
        </p:nvSpPr>
        <p:spPr>
          <a:xfrm>
            <a:off x="6321552" y="3455289"/>
            <a:ext cx="4025900" cy="3074670"/>
          </a:xfrm>
          <a:prstGeom prst="rect">
            <a:avLst/>
          </a:prstGeom>
        </p:spPr>
        <p:txBody>
          <a:bodyPr vert="horz" wrap="square" lIns="0" tIns="13335" rIns="0" bIns="0" rtlCol="0">
            <a:spAutoFit/>
          </a:bodyPr>
          <a:lstStyle/>
          <a:p>
            <a:pPr marL="38100">
              <a:lnSpc>
                <a:spcPts val="2395"/>
              </a:lnSpc>
              <a:spcBef>
                <a:spcPts val="105"/>
              </a:spcBef>
              <a:tabLst>
                <a:tab pos="379095" algn="l"/>
              </a:tabLst>
            </a:pPr>
            <a:r>
              <a:rPr sz="2000" spc="-25" dirty="0">
                <a:solidFill>
                  <a:srgbClr val="5F7796"/>
                </a:solidFill>
                <a:latin typeface="Cambria Math"/>
                <a:cs typeface="Cambria Math"/>
              </a:rPr>
              <a:t>𝑝</a:t>
            </a:r>
            <a:r>
              <a:rPr sz="2175" spc="-37" baseline="-15325" dirty="0">
                <a:solidFill>
                  <a:srgbClr val="5F7796"/>
                </a:solidFill>
                <a:latin typeface="Cambria Math"/>
                <a:cs typeface="Cambria Math"/>
              </a:rPr>
              <a:t>𝑖</a:t>
            </a:r>
            <a:r>
              <a:rPr sz="2175" baseline="-15325" dirty="0">
                <a:solidFill>
                  <a:srgbClr val="5F7796"/>
                </a:solidFill>
                <a:latin typeface="Cambria Math"/>
                <a:cs typeface="Cambria Math"/>
              </a:rPr>
              <a:t>	</a:t>
            </a:r>
            <a:r>
              <a:rPr sz="2000" dirty="0">
                <a:solidFill>
                  <a:srgbClr val="5F7796"/>
                </a:solidFill>
                <a:latin typeface="Arial"/>
                <a:cs typeface="Arial"/>
              </a:rPr>
              <a:t>=</a:t>
            </a:r>
            <a:r>
              <a:rPr sz="2000" spc="25" dirty="0">
                <a:solidFill>
                  <a:srgbClr val="5F7796"/>
                </a:solidFill>
                <a:latin typeface="Arial"/>
                <a:cs typeface="Arial"/>
              </a:rPr>
              <a:t> </a:t>
            </a:r>
            <a:r>
              <a:rPr sz="2000" spc="50" dirty="0">
                <a:solidFill>
                  <a:srgbClr val="5F7796"/>
                </a:solidFill>
                <a:latin typeface="Cambria Math"/>
                <a:cs typeface="Cambria Math"/>
              </a:rPr>
              <a:t>𝑓(𝑥</a:t>
            </a:r>
            <a:r>
              <a:rPr sz="2175" spc="75" baseline="-15325" dirty="0">
                <a:solidFill>
                  <a:srgbClr val="5F7796"/>
                </a:solidFill>
                <a:latin typeface="Cambria Math"/>
                <a:cs typeface="Cambria Math"/>
              </a:rPr>
              <a:t>𝑖</a:t>
            </a:r>
            <a:r>
              <a:rPr sz="2000" spc="50" dirty="0">
                <a:solidFill>
                  <a:srgbClr val="5F7796"/>
                </a:solidFill>
                <a:latin typeface="Cambria Math"/>
                <a:cs typeface="Cambria Math"/>
              </a:rPr>
              <a:t>)</a:t>
            </a:r>
            <a:r>
              <a:rPr sz="3000" spc="75" baseline="2777" dirty="0">
                <a:solidFill>
                  <a:srgbClr val="5F7796"/>
                </a:solidFill>
                <a:latin typeface="Cambria Math"/>
                <a:cs typeface="Cambria Math"/>
              </a:rPr>
              <a:t>Τσ</a:t>
            </a:r>
            <a:r>
              <a:rPr sz="3000" spc="-135" baseline="2777" dirty="0">
                <a:solidFill>
                  <a:srgbClr val="5F7796"/>
                </a:solidFill>
                <a:latin typeface="Cambria Math"/>
                <a:cs typeface="Cambria Math"/>
              </a:rPr>
              <a:t> </a:t>
            </a:r>
            <a:r>
              <a:rPr sz="2000" dirty="0">
                <a:solidFill>
                  <a:srgbClr val="5F7796"/>
                </a:solidFill>
                <a:latin typeface="Cambria Math"/>
                <a:cs typeface="Cambria Math"/>
              </a:rPr>
              <a:t>𝑓(𝑥</a:t>
            </a:r>
            <a:r>
              <a:rPr sz="2175" baseline="-15325" dirty="0">
                <a:solidFill>
                  <a:srgbClr val="5F7796"/>
                </a:solidFill>
                <a:latin typeface="Cambria Math"/>
                <a:cs typeface="Cambria Math"/>
              </a:rPr>
              <a:t>𝑖</a:t>
            </a:r>
            <a:r>
              <a:rPr sz="2000" dirty="0">
                <a:solidFill>
                  <a:srgbClr val="5F7796"/>
                </a:solidFill>
                <a:latin typeface="Cambria Math"/>
                <a:cs typeface="Cambria Math"/>
              </a:rPr>
              <a:t>)</a:t>
            </a:r>
            <a:r>
              <a:rPr sz="2000" spc="5" dirty="0">
                <a:solidFill>
                  <a:srgbClr val="5F7796"/>
                </a:solidFill>
                <a:latin typeface="Cambria Math"/>
                <a:cs typeface="Cambria Math"/>
              </a:rPr>
              <a:t> </a:t>
            </a:r>
            <a:r>
              <a:rPr sz="2000" dirty="0">
                <a:solidFill>
                  <a:srgbClr val="5F7796"/>
                </a:solidFill>
                <a:latin typeface="Arial"/>
                <a:cs typeface="Arial"/>
              </a:rPr>
              <a:t>//</a:t>
            </a:r>
            <a:r>
              <a:rPr sz="2000" spc="5" dirty="0">
                <a:solidFill>
                  <a:srgbClr val="5F7796"/>
                </a:solidFill>
                <a:latin typeface="Arial"/>
                <a:cs typeface="Arial"/>
              </a:rPr>
              <a:t> </a:t>
            </a:r>
            <a:r>
              <a:rPr sz="2000" dirty="0">
                <a:solidFill>
                  <a:srgbClr val="5F7796"/>
                </a:solidFill>
                <a:latin typeface="Arial"/>
                <a:cs typeface="Arial"/>
              </a:rPr>
              <a:t>0.2</a:t>
            </a:r>
            <a:r>
              <a:rPr sz="2000" spc="15" dirty="0">
                <a:solidFill>
                  <a:srgbClr val="5F7796"/>
                </a:solidFill>
                <a:latin typeface="Arial"/>
                <a:cs typeface="Arial"/>
              </a:rPr>
              <a:t> </a:t>
            </a:r>
            <a:r>
              <a:rPr sz="2000" dirty="0">
                <a:solidFill>
                  <a:srgbClr val="5F7796"/>
                </a:solidFill>
                <a:latin typeface="Arial"/>
                <a:cs typeface="Arial"/>
              </a:rPr>
              <a:t>0.1</a:t>
            </a:r>
            <a:r>
              <a:rPr sz="2000" spc="20" dirty="0">
                <a:solidFill>
                  <a:srgbClr val="5F7796"/>
                </a:solidFill>
                <a:latin typeface="Arial"/>
                <a:cs typeface="Arial"/>
              </a:rPr>
              <a:t> </a:t>
            </a:r>
            <a:r>
              <a:rPr sz="2000" dirty="0">
                <a:solidFill>
                  <a:srgbClr val="5F7796"/>
                </a:solidFill>
                <a:latin typeface="Arial"/>
                <a:cs typeface="Arial"/>
              </a:rPr>
              <a:t>0.4</a:t>
            </a:r>
            <a:r>
              <a:rPr sz="2000" spc="15" dirty="0">
                <a:solidFill>
                  <a:srgbClr val="5F7796"/>
                </a:solidFill>
                <a:latin typeface="Arial"/>
                <a:cs typeface="Arial"/>
              </a:rPr>
              <a:t> </a:t>
            </a:r>
            <a:r>
              <a:rPr sz="2000" spc="-25" dirty="0">
                <a:solidFill>
                  <a:srgbClr val="5F7796"/>
                </a:solidFill>
                <a:latin typeface="Arial"/>
                <a:cs typeface="Arial"/>
              </a:rPr>
              <a:t>0.3</a:t>
            </a:r>
            <a:endParaRPr sz="2000">
              <a:latin typeface="Arial"/>
              <a:cs typeface="Arial"/>
            </a:endParaRPr>
          </a:p>
          <a:p>
            <a:pPr marL="38100" marR="38100">
              <a:lnSpc>
                <a:spcPts val="2410"/>
              </a:lnSpc>
              <a:spcBef>
                <a:spcPts val="65"/>
              </a:spcBef>
            </a:pPr>
            <a:r>
              <a:rPr sz="2000" dirty="0">
                <a:solidFill>
                  <a:srgbClr val="5F7796"/>
                </a:solidFill>
                <a:latin typeface="Arial"/>
                <a:cs typeface="Arial"/>
              </a:rPr>
              <a:t>Cs</a:t>
            </a:r>
            <a:r>
              <a:rPr sz="2000" spc="5" dirty="0">
                <a:solidFill>
                  <a:srgbClr val="5F7796"/>
                </a:solidFill>
                <a:latin typeface="Arial"/>
                <a:cs typeface="Arial"/>
              </a:rPr>
              <a:t> </a:t>
            </a:r>
            <a:r>
              <a:rPr sz="2000" dirty="0">
                <a:solidFill>
                  <a:srgbClr val="5F7796"/>
                </a:solidFill>
                <a:latin typeface="Arial"/>
                <a:cs typeface="Arial"/>
              </a:rPr>
              <a:t>=</a:t>
            </a:r>
            <a:r>
              <a:rPr sz="2000" spc="5" dirty="0">
                <a:solidFill>
                  <a:srgbClr val="5F7796"/>
                </a:solidFill>
                <a:latin typeface="Arial"/>
                <a:cs typeface="Arial"/>
              </a:rPr>
              <a:t> </a:t>
            </a:r>
            <a:r>
              <a:rPr sz="2000" dirty="0">
                <a:solidFill>
                  <a:srgbClr val="5F7796"/>
                </a:solidFill>
                <a:latin typeface="Arial"/>
                <a:cs typeface="Arial"/>
              </a:rPr>
              <a:t>cumsum(</a:t>
            </a:r>
            <a:r>
              <a:rPr sz="2000" dirty="0">
                <a:solidFill>
                  <a:srgbClr val="5F7796"/>
                </a:solidFill>
                <a:latin typeface="Cambria Math"/>
                <a:cs typeface="Cambria Math"/>
              </a:rPr>
              <a:t>𝑝</a:t>
            </a:r>
            <a:r>
              <a:rPr sz="2175" baseline="-15325" dirty="0">
                <a:solidFill>
                  <a:srgbClr val="5F7796"/>
                </a:solidFill>
                <a:latin typeface="Cambria Math"/>
                <a:cs typeface="Cambria Math"/>
              </a:rPr>
              <a:t>𝑖</a:t>
            </a:r>
            <a:r>
              <a:rPr sz="2000" dirty="0">
                <a:solidFill>
                  <a:srgbClr val="5F7796"/>
                </a:solidFill>
                <a:latin typeface="微软雅黑"/>
                <a:cs typeface="微软雅黑"/>
              </a:rPr>
              <a:t>）</a:t>
            </a:r>
            <a:r>
              <a:rPr sz="2000" dirty="0">
                <a:solidFill>
                  <a:srgbClr val="5F7796"/>
                </a:solidFill>
                <a:latin typeface="Arial"/>
                <a:cs typeface="Arial"/>
              </a:rPr>
              <a:t>//</a:t>
            </a:r>
            <a:r>
              <a:rPr sz="2000" spc="-50" dirty="0">
                <a:solidFill>
                  <a:srgbClr val="5F7796"/>
                </a:solidFill>
                <a:latin typeface="Arial"/>
                <a:cs typeface="Arial"/>
              </a:rPr>
              <a:t> </a:t>
            </a:r>
            <a:r>
              <a:rPr sz="2000" dirty="0">
                <a:solidFill>
                  <a:srgbClr val="5F7796"/>
                </a:solidFill>
                <a:latin typeface="Arial"/>
                <a:cs typeface="Arial"/>
              </a:rPr>
              <a:t>0.2 0.3</a:t>
            </a:r>
            <a:r>
              <a:rPr sz="2000" spc="-5" dirty="0">
                <a:solidFill>
                  <a:srgbClr val="5F7796"/>
                </a:solidFill>
                <a:latin typeface="Arial"/>
                <a:cs typeface="Arial"/>
              </a:rPr>
              <a:t> </a:t>
            </a:r>
            <a:r>
              <a:rPr sz="2000" dirty="0">
                <a:solidFill>
                  <a:srgbClr val="5F7796"/>
                </a:solidFill>
                <a:latin typeface="Arial"/>
                <a:cs typeface="Arial"/>
              </a:rPr>
              <a:t>0.7</a:t>
            </a:r>
            <a:r>
              <a:rPr sz="2000" spc="15" dirty="0">
                <a:solidFill>
                  <a:srgbClr val="5F7796"/>
                </a:solidFill>
                <a:latin typeface="Arial"/>
                <a:cs typeface="Arial"/>
              </a:rPr>
              <a:t> </a:t>
            </a:r>
            <a:r>
              <a:rPr sz="2000" spc="-25" dirty="0">
                <a:solidFill>
                  <a:srgbClr val="5F7796"/>
                </a:solidFill>
                <a:latin typeface="Arial"/>
                <a:cs typeface="Arial"/>
              </a:rPr>
              <a:t>1.0 </a:t>
            </a:r>
            <a:r>
              <a:rPr sz="2000" dirty="0">
                <a:solidFill>
                  <a:srgbClr val="5F7796"/>
                </a:solidFill>
                <a:latin typeface="Arial"/>
                <a:cs typeface="Arial"/>
              </a:rPr>
              <a:t>i</a:t>
            </a:r>
            <a:r>
              <a:rPr sz="2000" spc="-5" dirty="0">
                <a:solidFill>
                  <a:srgbClr val="5F7796"/>
                </a:solidFill>
                <a:latin typeface="Arial"/>
                <a:cs typeface="Arial"/>
              </a:rPr>
              <a:t> </a:t>
            </a:r>
            <a:r>
              <a:rPr sz="2000" dirty="0">
                <a:solidFill>
                  <a:srgbClr val="5F7796"/>
                </a:solidFill>
                <a:latin typeface="Arial"/>
                <a:cs typeface="Arial"/>
              </a:rPr>
              <a:t>=</a:t>
            </a:r>
            <a:r>
              <a:rPr sz="2000" spc="-15" dirty="0">
                <a:solidFill>
                  <a:srgbClr val="5F7796"/>
                </a:solidFill>
                <a:latin typeface="Arial"/>
                <a:cs typeface="Arial"/>
              </a:rPr>
              <a:t> </a:t>
            </a:r>
            <a:r>
              <a:rPr sz="2000" dirty="0">
                <a:solidFill>
                  <a:srgbClr val="5F7796"/>
                </a:solidFill>
                <a:latin typeface="Arial"/>
                <a:cs typeface="Arial"/>
              </a:rPr>
              <a:t>1 ,</a:t>
            </a:r>
            <a:r>
              <a:rPr sz="2000" spc="-25" dirty="0">
                <a:solidFill>
                  <a:srgbClr val="5F7796"/>
                </a:solidFill>
                <a:latin typeface="Arial"/>
                <a:cs typeface="Arial"/>
              </a:rPr>
              <a:t> </a:t>
            </a:r>
            <a:r>
              <a:rPr sz="2000" dirty="0">
                <a:solidFill>
                  <a:srgbClr val="5F7796"/>
                </a:solidFill>
                <a:latin typeface="Arial"/>
                <a:cs typeface="Arial"/>
              </a:rPr>
              <a:t>j =</a:t>
            </a:r>
            <a:r>
              <a:rPr sz="2000" spc="-20" dirty="0">
                <a:solidFill>
                  <a:srgbClr val="5F7796"/>
                </a:solidFill>
                <a:latin typeface="Arial"/>
                <a:cs typeface="Arial"/>
              </a:rPr>
              <a:t> </a:t>
            </a:r>
            <a:r>
              <a:rPr sz="2000" spc="-50" dirty="0">
                <a:solidFill>
                  <a:srgbClr val="5F7796"/>
                </a:solidFill>
                <a:latin typeface="Arial"/>
                <a:cs typeface="Arial"/>
              </a:rPr>
              <a:t>1</a:t>
            </a:r>
            <a:endParaRPr sz="2000">
              <a:latin typeface="Arial"/>
              <a:cs typeface="Arial"/>
            </a:endParaRPr>
          </a:p>
          <a:p>
            <a:pPr marL="38100" marR="60325">
              <a:lnSpc>
                <a:spcPts val="2400"/>
              </a:lnSpc>
              <a:tabLst>
                <a:tab pos="813435" algn="l"/>
              </a:tabLst>
            </a:pPr>
            <a:r>
              <a:rPr sz="2000" dirty="0">
                <a:solidFill>
                  <a:srgbClr val="5F7796"/>
                </a:solidFill>
                <a:latin typeface="Arial"/>
                <a:cs typeface="Arial"/>
              </a:rPr>
              <a:t>R =</a:t>
            </a:r>
            <a:r>
              <a:rPr sz="2000" spc="-25" dirty="0">
                <a:solidFill>
                  <a:srgbClr val="5F7796"/>
                </a:solidFill>
                <a:latin typeface="Arial"/>
                <a:cs typeface="Arial"/>
              </a:rPr>
              <a:t> </a:t>
            </a:r>
            <a:r>
              <a:rPr sz="2000" dirty="0">
                <a:solidFill>
                  <a:srgbClr val="5F7796"/>
                </a:solidFill>
                <a:latin typeface="Arial"/>
                <a:cs typeface="Arial"/>
              </a:rPr>
              <a:t>sort(</a:t>
            </a:r>
            <a:r>
              <a:rPr sz="2000" spc="-35" dirty="0">
                <a:solidFill>
                  <a:srgbClr val="5F7796"/>
                </a:solidFill>
                <a:latin typeface="Arial"/>
                <a:cs typeface="Arial"/>
              </a:rPr>
              <a:t> </a:t>
            </a:r>
            <a:r>
              <a:rPr sz="2000" dirty="0">
                <a:solidFill>
                  <a:srgbClr val="5F7796"/>
                </a:solidFill>
                <a:latin typeface="Arial"/>
                <a:cs typeface="Arial"/>
              </a:rPr>
              <a:t>rand(4)</a:t>
            </a:r>
            <a:r>
              <a:rPr sz="2000" spc="-40" dirty="0">
                <a:solidFill>
                  <a:srgbClr val="5F7796"/>
                </a:solidFill>
                <a:latin typeface="Arial"/>
                <a:cs typeface="Arial"/>
              </a:rPr>
              <a:t> </a:t>
            </a:r>
            <a:r>
              <a:rPr sz="2000" dirty="0">
                <a:solidFill>
                  <a:srgbClr val="5F7796"/>
                </a:solidFill>
                <a:latin typeface="Arial"/>
                <a:cs typeface="Arial"/>
              </a:rPr>
              <a:t>)</a:t>
            </a:r>
            <a:r>
              <a:rPr sz="2000" spc="-15" dirty="0">
                <a:solidFill>
                  <a:srgbClr val="5F7796"/>
                </a:solidFill>
                <a:latin typeface="Arial"/>
                <a:cs typeface="Arial"/>
              </a:rPr>
              <a:t> </a:t>
            </a:r>
            <a:r>
              <a:rPr sz="2000" dirty="0">
                <a:solidFill>
                  <a:srgbClr val="5F7796"/>
                </a:solidFill>
                <a:latin typeface="Arial"/>
                <a:cs typeface="Arial"/>
              </a:rPr>
              <a:t>//</a:t>
            </a:r>
            <a:r>
              <a:rPr sz="2000" spc="-30" dirty="0">
                <a:solidFill>
                  <a:srgbClr val="5F7796"/>
                </a:solidFill>
                <a:latin typeface="Arial"/>
                <a:cs typeface="Arial"/>
              </a:rPr>
              <a:t> </a:t>
            </a:r>
            <a:r>
              <a:rPr sz="2000" dirty="0">
                <a:solidFill>
                  <a:srgbClr val="5F7796"/>
                </a:solidFill>
                <a:latin typeface="Arial"/>
                <a:cs typeface="Arial"/>
              </a:rPr>
              <a:t>0.1</a:t>
            </a:r>
            <a:r>
              <a:rPr sz="2000" spc="-20" dirty="0">
                <a:solidFill>
                  <a:srgbClr val="5F7796"/>
                </a:solidFill>
                <a:latin typeface="Arial"/>
                <a:cs typeface="Arial"/>
              </a:rPr>
              <a:t> </a:t>
            </a:r>
            <a:r>
              <a:rPr sz="2000" dirty="0">
                <a:solidFill>
                  <a:srgbClr val="5F7796"/>
                </a:solidFill>
                <a:latin typeface="Arial"/>
                <a:cs typeface="Arial"/>
              </a:rPr>
              <a:t>0.5</a:t>
            </a:r>
            <a:r>
              <a:rPr sz="2000" spc="-5" dirty="0">
                <a:solidFill>
                  <a:srgbClr val="5F7796"/>
                </a:solidFill>
                <a:latin typeface="Arial"/>
                <a:cs typeface="Arial"/>
              </a:rPr>
              <a:t> </a:t>
            </a:r>
            <a:r>
              <a:rPr sz="2000" dirty="0">
                <a:solidFill>
                  <a:srgbClr val="5F7796"/>
                </a:solidFill>
                <a:latin typeface="Arial"/>
                <a:cs typeface="Arial"/>
              </a:rPr>
              <a:t>0.6</a:t>
            </a:r>
            <a:r>
              <a:rPr sz="2000" spc="-20" dirty="0">
                <a:solidFill>
                  <a:srgbClr val="5F7796"/>
                </a:solidFill>
                <a:latin typeface="Arial"/>
                <a:cs typeface="Arial"/>
              </a:rPr>
              <a:t> </a:t>
            </a:r>
            <a:r>
              <a:rPr sz="2000" spc="-25" dirty="0">
                <a:solidFill>
                  <a:srgbClr val="5F7796"/>
                </a:solidFill>
                <a:latin typeface="Arial"/>
                <a:cs typeface="Arial"/>
              </a:rPr>
              <a:t>0.8 </a:t>
            </a:r>
            <a:r>
              <a:rPr sz="2000" spc="-10" dirty="0">
                <a:solidFill>
                  <a:srgbClr val="5F7796"/>
                </a:solidFill>
                <a:latin typeface="Arial"/>
                <a:cs typeface="Arial"/>
              </a:rPr>
              <a:t>While</a:t>
            </a:r>
            <a:r>
              <a:rPr sz="2000" dirty="0">
                <a:solidFill>
                  <a:srgbClr val="5F7796"/>
                </a:solidFill>
                <a:latin typeface="Arial"/>
                <a:cs typeface="Arial"/>
              </a:rPr>
              <a:t>	j</a:t>
            </a:r>
            <a:r>
              <a:rPr sz="2000" spc="5" dirty="0">
                <a:solidFill>
                  <a:srgbClr val="5F7796"/>
                </a:solidFill>
                <a:latin typeface="Arial"/>
                <a:cs typeface="Arial"/>
              </a:rPr>
              <a:t> </a:t>
            </a:r>
            <a:r>
              <a:rPr sz="2000" dirty="0">
                <a:solidFill>
                  <a:srgbClr val="5F7796"/>
                </a:solidFill>
                <a:latin typeface="Arial"/>
                <a:cs typeface="Arial"/>
              </a:rPr>
              <a:t>&lt;=</a:t>
            </a:r>
            <a:r>
              <a:rPr sz="2000" spc="-30" dirty="0">
                <a:solidFill>
                  <a:srgbClr val="5F7796"/>
                </a:solidFill>
                <a:latin typeface="Arial"/>
                <a:cs typeface="Arial"/>
              </a:rPr>
              <a:t> </a:t>
            </a:r>
            <a:r>
              <a:rPr sz="2000" spc="-50" dirty="0">
                <a:solidFill>
                  <a:srgbClr val="5F7796"/>
                </a:solidFill>
                <a:latin typeface="Arial"/>
                <a:cs typeface="Arial"/>
              </a:rPr>
              <a:t>n</a:t>
            </a:r>
            <a:endParaRPr sz="2000">
              <a:latin typeface="Arial"/>
              <a:cs typeface="Arial"/>
            </a:endParaRPr>
          </a:p>
          <a:p>
            <a:pPr marL="952500">
              <a:lnSpc>
                <a:spcPts val="2310"/>
              </a:lnSpc>
            </a:pPr>
            <a:r>
              <a:rPr sz="2000" dirty="0">
                <a:solidFill>
                  <a:srgbClr val="5F7796"/>
                </a:solidFill>
                <a:latin typeface="Arial"/>
                <a:cs typeface="Arial"/>
              </a:rPr>
              <a:t>if</a:t>
            </a:r>
            <a:r>
              <a:rPr sz="2000" spc="-20" dirty="0">
                <a:solidFill>
                  <a:srgbClr val="5F7796"/>
                </a:solidFill>
                <a:latin typeface="Arial"/>
                <a:cs typeface="Arial"/>
              </a:rPr>
              <a:t> </a:t>
            </a:r>
            <a:r>
              <a:rPr sz="2000" dirty="0">
                <a:solidFill>
                  <a:srgbClr val="5F7796"/>
                </a:solidFill>
                <a:latin typeface="Arial"/>
                <a:cs typeface="Arial"/>
              </a:rPr>
              <a:t>R</a:t>
            </a:r>
            <a:r>
              <a:rPr sz="2000" dirty="0">
                <a:solidFill>
                  <a:srgbClr val="5F7796"/>
                </a:solidFill>
                <a:latin typeface="微软雅黑"/>
                <a:cs typeface="微软雅黑"/>
              </a:rPr>
              <a:t>（</a:t>
            </a:r>
            <a:r>
              <a:rPr sz="2000" dirty="0">
                <a:solidFill>
                  <a:srgbClr val="5F7796"/>
                </a:solidFill>
                <a:latin typeface="Arial"/>
                <a:cs typeface="Arial"/>
              </a:rPr>
              <a:t>j</a:t>
            </a:r>
            <a:r>
              <a:rPr sz="2000" dirty="0">
                <a:solidFill>
                  <a:srgbClr val="5F7796"/>
                </a:solidFill>
                <a:latin typeface="微软雅黑"/>
                <a:cs typeface="微软雅黑"/>
              </a:rPr>
              <a:t>）</a:t>
            </a:r>
            <a:r>
              <a:rPr sz="2000" spc="-40" dirty="0">
                <a:solidFill>
                  <a:srgbClr val="5F7796"/>
                </a:solidFill>
                <a:latin typeface="微软雅黑"/>
                <a:cs typeface="微软雅黑"/>
              </a:rPr>
              <a:t> </a:t>
            </a:r>
            <a:r>
              <a:rPr sz="2000" dirty="0">
                <a:solidFill>
                  <a:srgbClr val="5F7796"/>
                </a:solidFill>
                <a:latin typeface="Arial"/>
                <a:cs typeface="Arial"/>
              </a:rPr>
              <a:t>&lt;</a:t>
            </a:r>
            <a:r>
              <a:rPr sz="2000" spc="-25" dirty="0">
                <a:solidFill>
                  <a:srgbClr val="5F7796"/>
                </a:solidFill>
                <a:latin typeface="Arial"/>
                <a:cs typeface="Arial"/>
              </a:rPr>
              <a:t> </a:t>
            </a:r>
            <a:r>
              <a:rPr sz="2000" spc="-20" dirty="0">
                <a:solidFill>
                  <a:srgbClr val="5F7796"/>
                </a:solidFill>
                <a:latin typeface="Arial"/>
                <a:cs typeface="Arial"/>
              </a:rPr>
              <a:t>Cs(i)</a:t>
            </a:r>
            <a:endParaRPr sz="2000">
              <a:latin typeface="Arial"/>
              <a:cs typeface="Arial"/>
            </a:endParaRPr>
          </a:p>
          <a:p>
            <a:pPr marL="1866900">
              <a:lnSpc>
                <a:spcPct val="100000"/>
              </a:lnSpc>
              <a:spcBef>
                <a:spcPts val="15"/>
              </a:spcBef>
            </a:pPr>
            <a:r>
              <a:rPr sz="2000" dirty="0">
                <a:solidFill>
                  <a:srgbClr val="5F7796"/>
                </a:solidFill>
                <a:latin typeface="Arial"/>
                <a:cs typeface="Arial"/>
              </a:rPr>
              <a:t>newx(j)</a:t>
            </a:r>
            <a:r>
              <a:rPr sz="2000" spc="-30" dirty="0">
                <a:solidFill>
                  <a:srgbClr val="5F7796"/>
                </a:solidFill>
                <a:latin typeface="Arial"/>
                <a:cs typeface="Arial"/>
              </a:rPr>
              <a:t> </a:t>
            </a:r>
            <a:r>
              <a:rPr sz="2000" dirty="0">
                <a:solidFill>
                  <a:srgbClr val="5F7796"/>
                </a:solidFill>
                <a:latin typeface="Arial"/>
                <a:cs typeface="Arial"/>
              </a:rPr>
              <a:t>=</a:t>
            </a:r>
            <a:r>
              <a:rPr sz="2000" spc="-15" dirty="0">
                <a:solidFill>
                  <a:srgbClr val="5F7796"/>
                </a:solidFill>
                <a:latin typeface="Arial"/>
                <a:cs typeface="Arial"/>
              </a:rPr>
              <a:t> </a:t>
            </a:r>
            <a:r>
              <a:rPr sz="2000" spc="-10" dirty="0">
                <a:solidFill>
                  <a:srgbClr val="5F7796"/>
                </a:solidFill>
                <a:latin typeface="Arial"/>
                <a:cs typeface="Arial"/>
              </a:rPr>
              <a:t>oldx(i)</a:t>
            </a:r>
            <a:endParaRPr sz="2000">
              <a:latin typeface="Arial"/>
              <a:cs typeface="Arial"/>
            </a:endParaRPr>
          </a:p>
          <a:p>
            <a:pPr marL="1866900">
              <a:lnSpc>
                <a:spcPct val="100000"/>
              </a:lnSpc>
            </a:pPr>
            <a:r>
              <a:rPr sz="2000" dirty="0">
                <a:solidFill>
                  <a:srgbClr val="5F7796"/>
                </a:solidFill>
                <a:latin typeface="Arial"/>
                <a:cs typeface="Arial"/>
              </a:rPr>
              <a:t>j</a:t>
            </a:r>
            <a:r>
              <a:rPr sz="2000" spc="-10" dirty="0">
                <a:solidFill>
                  <a:srgbClr val="5F7796"/>
                </a:solidFill>
                <a:latin typeface="Arial"/>
                <a:cs typeface="Arial"/>
              </a:rPr>
              <a:t> </a:t>
            </a:r>
            <a:r>
              <a:rPr sz="2000" dirty="0">
                <a:solidFill>
                  <a:srgbClr val="5F7796"/>
                </a:solidFill>
                <a:latin typeface="Arial"/>
                <a:cs typeface="Arial"/>
              </a:rPr>
              <a:t>=</a:t>
            </a:r>
            <a:r>
              <a:rPr sz="2000" spc="-15" dirty="0">
                <a:solidFill>
                  <a:srgbClr val="5F7796"/>
                </a:solidFill>
                <a:latin typeface="Arial"/>
                <a:cs typeface="Arial"/>
              </a:rPr>
              <a:t> </a:t>
            </a:r>
            <a:r>
              <a:rPr sz="2000" dirty="0">
                <a:solidFill>
                  <a:srgbClr val="5F7796"/>
                </a:solidFill>
                <a:latin typeface="Arial"/>
                <a:cs typeface="Arial"/>
              </a:rPr>
              <a:t>j</a:t>
            </a:r>
            <a:r>
              <a:rPr sz="2000" spc="-10" dirty="0">
                <a:solidFill>
                  <a:srgbClr val="5F7796"/>
                </a:solidFill>
                <a:latin typeface="Arial"/>
                <a:cs typeface="Arial"/>
              </a:rPr>
              <a:t> </a:t>
            </a:r>
            <a:r>
              <a:rPr sz="2000" dirty="0">
                <a:solidFill>
                  <a:srgbClr val="5F7796"/>
                </a:solidFill>
                <a:latin typeface="Arial"/>
                <a:cs typeface="Arial"/>
              </a:rPr>
              <a:t>+</a:t>
            </a:r>
            <a:r>
              <a:rPr sz="2000" spc="-15" dirty="0">
                <a:solidFill>
                  <a:srgbClr val="5F7796"/>
                </a:solidFill>
                <a:latin typeface="Arial"/>
                <a:cs typeface="Arial"/>
              </a:rPr>
              <a:t> </a:t>
            </a:r>
            <a:r>
              <a:rPr sz="2000" spc="-50" dirty="0">
                <a:solidFill>
                  <a:srgbClr val="5F7796"/>
                </a:solidFill>
                <a:latin typeface="Arial"/>
                <a:cs typeface="Arial"/>
              </a:rPr>
              <a:t>1</a:t>
            </a:r>
            <a:endParaRPr sz="2000">
              <a:latin typeface="Arial"/>
              <a:cs typeface="Arial"/>
            </a:endParaRPr>
          </a:p>
          <a:p>
            <a:pPr marL="952500">
              <a:lnSpc>
                <a:spcPct val="100000"/>
              </a:lnSpc>
            </a:pPr>
            <a:r>
              <a:rPr sz="2000" spc="-20" dirty="0">
                <a:solidFill>
                  <a:srgbClr val="5F7796"/>
                </a:solidFill>
                <a:latin typeface="Arial"/>
                <a:cs typeface="Arial"/>
              </a:rPr>
              <a:t>else</a:t>
            </a:r>
            <a:endParaRPr sz="2000">
              <a:latin typeface="Arial"/>
              <a:cs typeface="Arial"/>
            </a:endParaRPr>
          </a:p>
          <a:p>
            <a:pPr marL="1866900">
              <a:lnSpc>
                <a:spcPct val="100000"/>
              </a:lnSpc>
            </a:pPr>
            <a:r>
              <a:rPr sz="2000" dirty="0">
                <a:solidFill>
                  <a:srgbClr val="5F7796"/>
                </a:solidFill>
                <a:latin typeface="Arial"/>
                <a:cs typeface="Arial"/>
              </a:rPr>
              <a:t>i</a:t>
            </a:r>
            <a:r>
              <a:rPr sz="2000" spc="-5" dirty="0">
                <a:solidFill>
                  <a:srgbClr val="5F7796"/>
                </a:solidFill>
                <a:latin typeface="Arial"/>
                <a:cs typeface="Arial"/>
              </a:rPr>
              <a:t> </a:t>
            </a:r>
            <a:r>
              <a:rPr sz="2000" dirty="0">
                <a:solidFill>
                  <a:srgbClr val="5F7796"/>
                </a:solidFill>
                <a:latin typeface="Arial"/>
                <a:cs typeface="Arial"/>
              </a:rPr>
              <a:t>=</a:t>
            </a:r>
            <a:r>
              <a:rPr sz="2000" spc="-10" dirty="0">
                <a:solidFill>
                  <a:srgbClr val="5F7796"/>
                </a:solidFill>
                <a:latin typeface="Arial"/>
                <a:cs typeface="Arial"/>
              </a:rPr>
              <a:t> </a:t>
            </a:r>
            <a:r>
              <a:rPr sz="2000" dirty="0">
                <a:solidFill>
                  <a:srgbClr val="5F7796"/>
                </a:solidFill>
                <a:latin typeface="Arial"/>
                <a:cs typeface="Arial"/>
              </a:rPr>
              <a:t>i</a:t>
            </a:r>
            <a:r>
              <a:rPr sz="2000" spc="-5" dirty="0">
                <a:solidFill>
                  <a:srgbClr val="5F7796"/>
                </a:solidFill>
                <a:latin typeface="Arial"/>
                <a:cs typeface="Arial"/>
              </a:rPr>
              <a:t> </a:t>
            </a:r>
            <a:r>
              <a:rPr sz="2000" dirty="0">
                <a:solidFill>
                  <a:srgbClr val="5F7796"/>
                </a:solidFill>
                <a:latin typeface="Arial"/>
                <a:cs typeface="Arial"/>
              </a:rPr>
              <a:t>+</a:t>
            </a:r>
            <a:r>
              <a:rPr sz="2000" spc="-15" dirty="0">
                <a:solidFill>
                  <a:srgbClr val="5F7796"/>
                </a:solidFill>
                <a:latin typeface="Arial"/>
                <a:cs typeface="Arial"/>
              </a:rPr>
              <a:t> </a:t>
            </a:r>
            <a:r>
              <a:rPr sz="2000" spc="-50" dirty="0">
                <a:solidFill>
                  <a:srgbClr val="5F7796"/>
                </a:solidFill>
                <a:latin typeface="Arial"/>
                <a:cs typeface="Arial"/>
              </a:rPr>
              <a:t>1</a:t>
            </a:r>
            <a:endParaRPr sz="2000">
              <a:latin typeface="Arial"/>
              <a:cs typeface="Arial"/>
            </a:endParaRPr>
          </a:p>
        </p:txBody>
      </p:sp>
      <p:grpSp>
        <p:nvGrpSpPr>
          <p:cNvPr id="17" name="object 17"/>
          <p:cNvGrpSpPr/>
          <p:nvPr/>
        </p:nvGrpSpPr>
        <p:grpSpPr>
          <a:xfrm>
            <a:off x="6228460" y="2029967"/>
            <a:ext cx="4269740" cy="419734"/>
            <a:chOff x="6228460" y="2029967"/>
            <a:chExt cx="4269740" cy="419734"/>
          </a:xfrm>
        </p:grpSpPr>
        <p:sp>
          <p:nvSpPr>
            <p:cNvPr id="18" name="object 18"/>
            <p:cNvSpPr/>
            <p:nvPr/>
          </p:nvSpPr>
          <p:spPr>
            <a:xfrm>
              <a:off x="6228460" y="2163317"/>
              <a:ext cx="4269740" cy="171450"/>
            </a:xfrm>
            <a:custGeom>
              <a:avLst/>
              <a:gdLst/>
              <a:ahLst/>
              <a:cxnLst/>
              <a:rect l="l" t="t" r="r" b="b"/>
              <a:pathLst>
                <a:path w="4269740" h="171450">
                  <a:moveTo>
                    <a:pt x="4098290" y="0"/>
                  </a:moveTo>
                  <a:lnTo>
                    <a:pt x="4098036" y="57141"/>
                  </a:lnTo>
                  <a:lnTo>
                    <a:pt x="4126611" y="57277"/>
                  </a:lnTo>
                  <a:lnTo>
                    <a:pt x="4126357" y="114427"/>
                  </a:lnTo>
                  <a:lnTo>
                    <a:pt x="4097781" y="114427"/>
                  </a:lnTo>
                  <a:lnTo>
                    <a:pt x="4097528" y="171450"/>
                  </a:lnTo>
                  <a:lnTo>
                    <a:pt x="4212852" y="114427"/>
                  </a:lnTo>
                  <a:lnTo>
                    <a:pt x="4126357" y="114427"/>
                  </a:lnTo>
                  <a:lnTo>
                    <a:pt x="4213126" y="114291"/>
                  </a:lnTo>
                  <a:lnTo>
                    <a:pt x="4269359" y="86487"/>
                  </a:lnTo>
                  <a:lnTo>
                    <a:pt x="4098290" y="0"/>
                  </a:lnTo>
                  <a:close/>
                </a:path>
                <a:path w="4269740" h="171450">
                  <a:moveTo>
                    <a:pt x="4098036" y="57141"/>
                  </a:moveTo>
                  <a:lnTo>
                    <a:pt x="4097782" y="114291"/>
                  </a:lnTo>
                  <a:lnTo>
                    <a:pt x="4126357" y="114427"/>
                  </a:lnTo>
                  <a:lnTo>
                    <a:pt x="4126611" y="57277"/>
                  </a:lnTo>
                  <a:lnTo>
                    <a:pt x="4098036" y="57141"/>
                  </a:lnTo>
                  <a:close/>
                </a:path>
                <a:path w="4269740" h="171450">
                  <a:moveTo>
                    <a:pt x="253" y="37719"/>
                  </a:moveTo>
                  <a:lnTo>
                    <a:pt x="0" y="94869"/>
                  </a:lnTo>
                  <a:lnTo>
                    <a:pt x="4097782" y="114291"/>
                  </a:lnTo>
                  <a:lnTo>
                    <a:pt x="4098036" y="57141"/>
                  </a:lnTo>
                  <a:lnTo>
                    <a:pt x="253" y="37719"/>
                  </a:lnTo>
                  <a:close/>
                </a:path>
              </a:pathLst>
            </a:custGeom>
            <a:solidFill>
              <a:srgbClr val="F16D60"/>
            </a:solidFill>
          </p:spPr>
          <p:txBody>
            <a:bodyPr wrap="square" lIns="0" tIns="0" rIns="0" bIns="0" rtlCol="0"/>
            <a:lstStyle/>
            <a:p>
              <a:endParaRPr/>
            </a:p>
          </p:txBody>
        </p:sp>
        <p:sp>
          <p:nvSpPr>
            <p:cNvPr id="19" name="object 19"/>
            <p:cNvSpPr/>
            <p:nvPr/>
          </p:nvSpPr>
          <p:spPr>
            <a:xfrm>
              <a:off x="6360413" y="2049017"/>
              <a:ext cx="2677795" cy="381635"/>
            </a:xfrm>
            <a:custGeom>
              <a:avLst/>
              <a:gdLst/>
              <a:ahLst/>
              <a:cxnLst/>
              <a:rect l="l" t="t" r="r" b="b"/>
              <a:pathLst>
                <a:path w="2677795" h="381635">
                  <a:moveTo>
                    <a:pt x="0" y="0"/>
                  </a:moveTo>
                  <a:lnTo>
                    <a:pt x="0" y="361696"/>
                  </a:lnTo>
                </a:path>
                <a:path w="2677795" h="381635">
                  <a:moveTo>
                    <a:pt x="807719" y="0"/>
                  </a:moveTo>
                  <a:lnTo>
                    <a:pt x="807719" y="361696"/>
                  </a:lnTo>
                </a:path>
                <a:path w="2677795" h="381635">
                  <a:moveTo>
                    <a:pt x="1257300" y="0"/>
                  </a:moveTo>
                  <a:lnTo>
                    <a:pt x="1257300" y="361696"/>
                  </a:lnTo>
                </a:path>
                <a:path w="2677795" h="381635">
                  <a:moveTo>
                    <a:pt x="2677667" y="19812"/>
                  </a:moveTo>
                  <a:lnTo>
                    <a:pt x="2677667" y="381508"/>
                  </a:lnTo>
                </a:path>
              </a:pathLst>
            </a:custGeom>
            <a:ln w="38100">
              <a:solidFill>
                <a:srgbClr val="F16D60"/>
              </a:solidFill>
            </a:ln>
          </p:spPr>
          <p:txBody>
            <a:bodyPr wrap="square" lIns="0" tIns="0" rIns="0" bIns="0" rtlCol="0"/>
            <a:lstStyle/>
            <a:p>
              <a:endParaRPr/>
            </a:p>
          </p:txBody>
        </p:sp>
      </p:grpSp>
      <p:sp>
        <p:nvSpPr>
          <p:cNvPr id="20" name="object 20"/>
          <p:cNvSpPr txBox="1"/>
          <p:nvPr/>
        </p:nvSpPr>
        <p:spPr>
          <a:xfrm>
            <a:off x="6611239" y="2314194"/>
            <a:ext cx="989965" cy="299720"/>
          </a:xfrm>
          <a:prstGeom prst="rect">
            <a:avLst/>
          </a:prstGeom>
        </p:spPr>
        <p:txBody>
          <a:bodyPr vert="horz" wrap="square" lIns="0" tIns="12700" rIns="0" bIns="0" rtlCol="0">
            <a:spAutoFit/>
          </a:bodyPr>
          <a:lstStyle/>
          <a:p>
            <a:pPr marL="12700">
              <a:lnSpc>
                <a:spcPct val="100000"/>
              </a:lnSpc>
              <a:spcBef>
                <a:spcPts val="100"/>
              </a:spcBef>
              <a:tabLst>
                <a:tab pos="659130" algn="l"/>
              </a:tabLst>
            </a:pPr>
            <a:r>
              <a:rPr sz="1800" spc="-25" dirty="0">
                <a:latin typeface="Arial"/>
                <a:cs typeface="Arial"/>
              </a:rPr>
              <a:t>0.2</a:t>
            </a:r>
            <a:r>
              <a:rPr sz="1800" dirty="0">
                <a:latin typeface="Arial"/>
                <a:cs typeface="Arial"/>
              </a:rPr>
              <a:t>	</a:t>
            </a:r>
            <a:r>
              <a:rPr sz="1800" spc="-25" dirty="0">
                <a:latin typeface="Arial"/>
                <a:cs typeface="Arial"/>
              </a:rPr>
              <a:t>0.1</a:t>
            </a:r>
            <a:endParaRPr sz="1800">
              <a:latin typeface="Arial"/>
              <a:cs typeface="Arial"/>
            </a:endParaRPr>
          </a:p>
        </p:txBody>
      </p:sp>
      <p:sp>
        <p:nvSpPr>
          <p:cNvPr id="21" name="object 21"/>
          <p:cNvSpPr txBox="1"/>
          <p:nvPr/>
        </p:nvSpPr>
        <p:spPr>
          <a:xfrm>
            <a:off x="8156193" y="2314194"/>
            <a:ext cx="343535" cy="299720"/>
          </a:xfrm>
          <a:prstGeom prst="rect">
            <a:avLst/>
          </a:prstGeom>
        </p:spPr>
        <p:txBody>
          <a:bodyPr vert="horz" wrap="square" lIns="0" tIns="12700" rIns="0" bIns="0" rtlCol="0">
            <a:spAutoFit/>
          </a:bodyPr>
          <a:lstStyle/>
          <a:p>
            <a:pPr marL="12700">
              <a:lnSpc>
                <a:spcPct val="100000"/>
              </a:lnSpc>
              <a:spcBef>
                <a:spcPts val="100"/>
              </a:spcBef>
            </a:pPr>
            <a:r>
              <a:rPr sz="1800" spc="-25" dirty="0">
                <a:latin typeface="Arial"/>
                <a:cs typeface="Arial"/>
              </a:rPr>
              <a:t>0.4</a:t>
            </a:r>
            <a:endParaRPr sz="1800">
              <a:latin typeface="Arial"/>
              <a:cs typeface="Arial"/>
            </a:endParaRPr>
          </a:p>
        </p:txBody>
      </p:sp>
      <p:sp>
        <p:nvSpPr>
          <p:cNvPr id="22" name="object 22"/>
          <p:cNvSpPr txBox="1"/>
          <p:nvPr/>
        </p:nvSpPr>
        <p:spPr>
          <a:xfrm>
            <a:off x="9428733" y="2314194"/>
            <a:ext cx="343535" cy="299720"/>
          </a:xfrm>
          <a:prstGeom prst="rect">
            <a:avLst/>
          </a:prstGeom>
        </p:spPr>
        <p:txBody>
          <a:bodyPr vert="horz" wrap="square" lIns="0" tIns="12700" rIns="0" bIns="0" rtlCol="0">
            <a:spAutoFit/>
          </a:bodyPr>
          <a:lstStyle/>
          <a:p>
            <a:pPr marL="12700">
              <a:lnSpc>
                <a:spcPct val="100000"/>
              </a:lnSpc>
              <a:spcBef>
                <a:spcPts val="100"/>
              </a:spcBef>
            </a:pPr>
            <a:r>
              <a:rPr sz="1800" spc="-25" dirty="0">
                <a:latin typeface="Arial"/>
                <a:cs typeface="Arial"/>
              </a:rPr>
              <a:t>0.3</a:t>
            </a:r>
            <a:endParaRPr sz="1800">
              <a:latin typeface="Arial"/>
              <a:cs typeface="Arial"/>
            </a:endParaRPr>
          </a:p>
        </p:txBody>
      </p:sp>
      <p:sp>
        <p:nvSpPr>
          <p:cNvPr id="23" name="object 23"/>
          <p:cNvSpPr/>
          <p:nvPr/>
        </p:nvSpPr>
        <p:spPr>
          <a:xfrm>
            <a:off x="10086593" y="2099310"/>
            <a:ext cx="0" cy="361950"/>
          </a:xfrm>
          <a:custGeom>
            <a:avLst/>
            <a:gdLst/>
            <a:ahLst/>
            <a:cxnLst/>
            <a:rect l="l" t="t" r="r" b="b"/>
            <a:pathLst>
              <a:path h="361950">
                <a:moveTo>
                  <a:pt x="0" y="0"/>
                </a:moveTo>
                <a:lnTo>
                  <a:pt x="0" y="361695"/>
                </a:lnTo>
              </a:path>
            </a:pathLst>
          </a:custGeom>
          <a:ln w="38100">
            <a:solidFill>
              <a:srgbClr val="F16D60"/>
            </a:solidFill>
          </a:ln>
        </p:spPr>
        <p:txBody>
          <a:bodyPr wrap="square" lIns="0" tIns="0" rIns="0" bIns="0" rtlCol="0"/>
          <a:lstStyle/>
          <a:p>
            <a:endParaRPr/>
          </a:p>
        </p:txBody>
      </p:sp>
      <p:sp>
        <p:nvSpPr>
          <p:cNvPr id="24" name="object 24"/>
          <p:cNvSpPr txBox="1"/>
          <p:nvPr/>
        </p:nvSpPr>
        <p:spPr>
          <a:xfrm>
            <a:off x="7022338" y="1743202"/>
            <a:ext cx="76898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0.2</a:t>
            </a:r>
            <a:r>
              <a:rPr sz="1800" spc="315" dirty="0">
                <a:latin typeface="Arial"/>
                <a:cs typeface="Arial"/>
              </a:rPr>
              <a:t> </a:t>
            </a:r>
            <a:r>
              <a:rPr sz="1800" spc="-25" dirty="0">
                <a:latin typeface="Arial"/>
                <a:cs typeface="Arial"/>
              </a:rPr>
              <a:t>0.3</a:t>
            </a:r>
            <a:endParaRPr sz="1800">
              <a:latin typeface="Arial"/>
              <a:cs typeface="Arial"/>
            </a:endParaRPr>
          </a:p>
        </p:txBody>
      </p:sp>
      <p:sp>
        <p:nvSpPr>
          <p:cNvPr id="25" name="object 25"/>
          <p:cNvSpPr txBox="1"/>
          <p:nvPr/>
        </p:nvSpPr>
        <p:spPr>
          <a:xfrm>
            <a:off x="8840469" y="1742947"/>
            <a:ext cx="343535" cy="299720"/>
          </a:xfrm>
          <a:prstGeom prst="rect">
            <a:avLst/>
          </a:prstGeom>
        </p:spPr>
        <p:txBody>
          <a:bodyPr vert="horz" wrap="square" lIns="0" tIns="12700" rIns="0" bIns="0" rtlCol="0">
            <a:spAutoFit/>
          </a:bodyPr>
          <a:lstStyle/>
          <a:p>
            <a:pPr marL="12700">
              <a:lnSpc>
                <a:spcPct val="100000"/>
              </a:lnSpc>
              <a:spcBef>
                <a:spcPts val="100"/>
              </a:spcBef>
            </a:pPr>
            <a:r>
              <a:rPr sz="1800" spc="-25" dirty="0">
                <a:latin typeface="Arial"/>
                <a:cs typeface="Arial"/>
              </a:rPr>
              <a:t>0.7</a:t>
            </a:r>
            <a:endParaRPr sz="1800">
              <a:latin typeface="Arial"/>
              <a:cs typeface="Arial"/>
            </a:endParaRPr>
          </a:p>
        </p:txBody>
      </p:sp>
      <p:sp>
        <p:nvSpPr>
          <p:cNvPr id="26" name="object 26"/>
          <p:cNvSpPr txBox="1"/>
          <p:nvPr/>
        </p:nvSpPr>
        <p:spPr>
          <a:xfrm>
            <a:off x="9929876" y="1742947"/>
            <a:ext cx="343535" cy="299720"/>
          </a:xfrm>
          <a:prstGeom prst="rect">
            <a:avLst/>
          </a:prstGeom>
        </p:spPr>
        <p:txBody>
          <a:bodyPr vert="horz" wrap="square" lIns="0" tIns="12700" rIns="0" bIns="0" rtlCol="0">
            <a:spAutoFit/>
          </a:bodyPr>
          <a:lstStyle/>
          <a:p>
            <a:pPr marL="12700">
              <a:lnSpc>
                <a:spcPct val="100000"/>
              </a:lnSpc>
              <a:spcBef>
                <a:spcPts val="100"/>
              </a:spcBef>
            </a:pPr>
            <a:r>
              <a:rPr sz="1800" spc="-25" dirty="0">
                <a:latin typeface="Arial"/>
                <a:cs typeface="Arial"/>
              </a:rPr>
              <a:t>1.0</a:t>
            </a:r>
            <a:endParaRPr sz="1800">
              <a:latin typeface="Arial"/>
              <a:cs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870703" y="1122172"/>
            <a:ext cx="2450592" cy="80010"/>
          </a:xfrm>
          <a:prstGeom prst="rect">
            <a:avLst/>
          </a:prstGeom>
        </p:spPr>
      </p:pic>
      <p:sp>
        <p:nvSpPr>
          <p:cNvPr id="3" name="object 3"/>
          <p:cNvSpPr txBox="1">
            <a:spLocks noGrp="1"/>
          </p:cNvSpPr>
          <p:nvPr>
            <p:ph type="title"/>
          </p:nvPr>
        </p:nvSpPr>
        <p:spPr>
          <a:prstGeom prst="rect">
            <a:avLst/>
          </a:prstGeom>
        </p:spPr>
        <p:txBody>
          <a:bodyPr vert="horz" wrap="square" lIns="0" tIns="12700" rIns="0" bIns="0" rtlCol="0">
            <a:spAutoFit/>
          </a:bodyPr>
          <a:lstStyle/>
          <a:p>
            <a:pPr marL="14604">
              <a:lnSpc>
                <a:spcPct val="100000"/>
              </a:lnSpc>
              <a:spcBef>
                <a:spcPts val="100"/>
              </a:spcBef>
            </a:pPr>
            <a:r>
              <a:rPr dirty="0"/>
              <a:t>2.2</a:t>
            </a:r>
            <a:r>
              <a:rPr spc="-45" dirty="0"/>
              <a:t> </a:t>
            </a:r>
            <a:r>
              <a:rPr spc="-15" dirty="0">
                <a:latin typeface="微软雅黑"/>
                <a:cs typeface="微软雅黑"/>
              </a:rPr>
              <a:t>算法实现</a:t>
            </a:r>
          </a:p>
        </p:txBody>
      </p:sp>
      <p:pic>
        <p:nvPicPr>
          <p:cNvPr id="4" name="object 4"/>
          <p:cNvPicPr/>
          <p:nvPr/>
        </p:nvPicPr>
        <p:blipFill>
          <a:blip r:embed="rId3" cstate="print"/>
          <a:stretch>
            <a:fillRect/>
          </a:stretch>
        </p:blipFill>
        <p:spPr>
          <a:xfrm>
            <a:off x="11051971" y="6031991"/>
            <a:ext cx="908173" cy="809119"/>
          </a:xfrm>
          <a:prstGeom prst="rect">
            <a:avLst/>
          </a:prstGeom>
        </p:spPr>
      </p:pic>
      <p:sp>
        <p:nvSpPr>
          <p:cNvPr id="5" name="object 5"/>
          <p:cNvSpPr txBox="1"/>
          <p:nvPr/>
        </p:nvSpPr>
        <p:spPr>
          <a:xfrm>
            <a:off x="11377041" y="6239357"/>
            <a:ext cx="309245" cy="330835"/>
          </a:xfrm>
          <a:prstGeom prst="rect">
            <a:avLst/>
          </a:prstGeom>
        </p:spPr>
        <p:txBody>
          <a:bodyPr vert="horz" wrap="square" lIns="0" tIns="12700" rIns="0" bIns="0" rtlCol="0">
            <a:spAutoFit/>
          </a:bodyPr>
          <a:lstStyle/>
          <a:p>
            <a:pPr marL="12700">
              <a:lnSpc>
                <a:spcPct val="100000"/>
              </a:lnSpc>
              <a:spcBef>
                <a:spcPts val="100"/>
              </a:spcBef>
            </a:pPr>
            <a:r>
              <a:rPr sz="2000" b="1" spc="-25" dirty="0">
                <a:solidFill>
                  <a:srgbClr val="5F7796"/>
                </a:solidFill>
                <a:latin typeface="Arial"/>
                <a:cs typeface="Arial"/>
              </a:rPr>
              <a:t>16</a:t>
            </a:r>
            <a:endParaRPr sz="2000">
              <a:latin typeface="Arial"/>
              <a:cs typeface="Arial"/>
            </a:endParaRPr>
          </a:p>
        </p:txBody>
      </p:sp>
      <p:sp>
        <p:nvSpPr>
          <p:cNvPr id="6" name="object 6"/>
          <p:cNvSpPr txBox="1"/>
          <p:nvPr/>
        </p:nvSpPr>
        <p:spPr>
          <a:xfrm>
            <a:off x="269849" y="149732"/>
            <a:ext cx="1261745" cy="208279"/>
          </a:xfrm>
          <a:prstGeom prst="rect">
            <a:avLst/>
          </a:prstGeom>
        </p:spPr>
        <p:txBody>
          <a:bodyPr vert="horz" wrap="square" lIns="0" tIns="12700" rIns="0" bIns="0" rtlCol="0">
            <a:spAutoFit/>
          </a:bodyPr>
          <a:lstStyle/>
          <a:p>
            <a:pPr marL="12700">
              <a:lnSpc>
                <a:spcPct val="100000"/>
              </a:lnSpc>
              <a:spcBef>
                <a:spcPts val="100"/>
              </a:spcBef>
            </a:pPr>
            <a:r>
              <a:rPr sz="1200" spc="-10" dirty="0">
                <a:solidFill>
                  <a:srgbClr val="7E7E7E"/>
                </a:solidFill>
                <a:latin typeface="Arial"/>
                <a:cs typeface="Arial"/>
              </a:rPr>
              <a:t>QQ</a:t>
            </a:r>
            <a:r>
              <a:rPr sz="1200" spc="-10" dirty="0">
                <a:solidFill>
                  <a:srgbClr val="7E7E7E"/>
                </a:solidFill>
                <a:latin typeface="微软雅黑"/>
                <a:cs typeface="微软雅黑"/>
              </a:rPr>
              <a:t>：</a:t>
            </a:r>
            <a:r>
              <a:rPr sz="1200" spc="-10" dirty="0">
                <a:solidFill>
                  <a:srgbClr val="7E7E7E"/>
                </a:solidFill>
                <a:latin typeface="Arial"/>
                <a:cs typeface="Arial"/>
              </a:rPr>
              <a:t>1366420642</a:t>
            </a:r>
            <a:endParaRPr sz="1200">
              <a:latin typeface="Arial"/>
              <a:cs typeface="Arial"/>
            </a:endParaRPr>
          </a:p>
        </p:txBody>
      </p:sp>
      <p:grpSp>
        <p:nvGrpSpPr>
          <p:cNvPr id="7" name="object 7"/>
          <p:cNvGrpSpPr/>
          <p:nvPr/>
        </p:nvGrpSpPr>
        <p:grpSpPr>
          <a:xfrm>
            <a:off x="1331722" y="1110996"/>
            <a:ext cx="2209165" cy="2153920"/>
            <a:chOff x="1331722" y="1110996"/>
            <a:chExt cx="2209165" cy="2153920"/>
          </a:xfrm>
        </p:grpSpPr>
        <p:sp>
          <p:nvSpPr>
            <p:cNvPr id="8" name="object 8"/>
            <p:cNvSpPr/>
            <p:nvPr/>
          </p:nvSpPr>
          <p:spPr>
            <a:xfrm>
              <a:off x="1338072" y="1118616"/>
              <a:ext cx="2196465" cy="2115820"/>
            </a:xfrm>
            <a:custGeom>
              <a:avLst/>
              <a:gdLst/>
              <a:ahLst/>
              <a:cxnLst/>
              <a:rect l="l" t="t" r="r" b="b"/>
              <a:pathLst>
                <a:path w="2196465" h="2115820">
                  <a:moveTo>
                    <a:pt x="1098042" y="0"/>
                  </a:moveTo>
                  <a:lnTo>
                    <a:pt x="1049131" y="1030"/>
                  </a:lnTo>
                  <a:lnTo>
                    <a:pt x="1000768" y="4093"/>
                  </a:lnTo>
                  <a:lnTo>
                    <a:pt x="952998" y="9146"/>
                  </a:lnTo>
                  <a:lnTo>
                    <a:pt x="905865" y="16146"/>
                  </a:lnTo>
                  <a:lnTo>
                    <a:pt x="859413" y="25048"/>
                  </a:lnTo>
                  <a:lnTo>
                    <a:pt x="813688" y="35812"/>
                  </a:lnTo>
                  <a:lnTo>
                    <a:pt x="768734" y="48393"/>
                  </a:lnTo>
                  <a:lnTo>
                    <a:pt x="724595" y="62749"/>
                  </a:lnTo>
                  <a:lnTo>
                    <a:pt x="681317" y="78836"/>
                  </a:lnTo>
                  <a:lnTo>
                    <a:pt x="638943" y="96611"/>
                  </a:lnTo>
                  <a:lnTo>
                    <a:pt x="597519" y="116032"/>
                  </a:lnTo>
                  <a:lnTo>
                    <a:pt x="557090" y="137056"/>
                  </a:lnTo>
                  <a:lnTo>
                    <a:pt x="517699" y="159639"/>
                  </a:lnTo>
                  <a:lnTo>
                    <a:pt x="479391" y="183739"/>
                  </a:lnTo>
                  <a:lnTo>
                    <a:pt x="442212" y="209312"/>
                  </a:lnTo>
                  <a:lnTo>
                    <a:pt x="406205" y="236315"/>
                  </a:lnTo>
                  <a:lnTo>
                    <a:pt x="371415" y="264706"/>
                  </a:lnTo>
                  <a:lnTo>
                    <a:pt x="337888" y="294442"/>
                  </a:lnTo>
                  <a:lnTo>
                    <a:pt x="305667" y="325479"/>
                  </a:lnTo>
                  <a:lnTo>
                    <a:pt x="274797" y="357774"/>
                  </a:lnTo>
                  <a:lnTo>
                    <a:pt x="245323" y="391284"/>
                  </a:lnTo>
                  <a:lnTo>
                    <a:pt x="217290" y="425968"/>
                  </a:lnTo>
                  <a:lnTo>
                    <a:pt x="190742" y="461780"/>
                  </a:lnTo>
                  <a:lnTo>
                    <a:pt x="165723" y="498679"/>
                  </a:lnTo>
                  <a:lnTo>
                    <a:pt x="142279" y="536621"/>
                  </a:lnTo>
                  <a:lnTo>
                    <a:pt x="120454" y="575564"/>
                  </a:lnTo>
                  <a:lnTo>
                    <a:pt x="100292" y="615464"/>
                  </a:lnTo>
                  <a:lnTo>
                    <a:pt x="81839" y="656278"/>
                  </a:lnTo>
                  <a:lnTo>
                    <a:pt x="65139" y="697964"/>
                  </a:lnTo>
                  <a:lnTo>
                    <a:pt x="50237" y="740477"/>
                  </a:lnTo>
                  <a:lnTo>
                    <a:pt x="37176" y="783777"/>
                  </a:lnTo>
                  <a:lnTo>
                    <a:pt x="26003" y="827818"/>
                  </a:lnTo>
                  <a:lnTo>
                    <a:pt x="16761" y="872559"/>
                  </a:lnTo>
                  <a:lnTo>
                    <a:pt x="9495" y="917956"/>
                  </a:lnTo>
                  <a:lnTo>
                    <a:pt x="4249" y="963967"/>
                  </a:lnTo>
                  <a:lnTo>
                    <a:pt x="1069" y="1010548"/>
                  </a:lnTo>
                  <a:lnTo>
                    <a:pt x="0" y="1057656"/>
                  </a:lnTo>
                  <a:lnTo>
                    <a:pt x="1069" y="1104763"/>
                  </a:lnTo>
                  <a:lnTo>
                    <a:pt x="4249" y="1151344"/>
                  </a:lnTo>
                  <a:lnTo>
                    <a:pt x="9495" y="1197355"/>
                  </a:lnTo>
                  <a:lnTo>
                    <a:pt x="16761" y="1242752"/>
                  </a:lnTo>
                  <a:lnTo>
                    <a:pt x="26003" y="1287493"/>
                  </a:lnTo>
                  <a:lnTo>
                    <a:pt x="37176" y="1331534"/>
                  </a:lnTo>
                  <a:lnTo>
                    <a:pt x="50237" y="1374834"/>
                  </a:lnTo>
                  <a:lnTo>
                    <a:pt x="65139" y="1417347"/>
                  </a:lnTo>
                  <a:lnTo>
                    <a:pt x="81839" y="1459033"/>
                  </a:lnTo>
                  <a:lnTo>
                    <a:pt x="100292" y="1499847"/>
                  </a:lnTo>
                  <a:lnTo>
                    <a:pt x="120454" y="1539747"/>
                  </a:lnTo>
                  <a:lnTo>
                    <a:pt x="142279" y="1578690"/>
                  </a:lnTo>
                  <a:lnTo>
                    <a:pt x="165723" y="1616632"/>
                  </a:lnTo>
                  <a:lnTo>
                    <a:pt x="190742" y="1653531"/>
                  </a:lnTo>
                  <a:lnTo>
                    <a:pt x="217290" y="1689343"/>
                  </a:lnTo>
                  <a:lnTo>
                    <a:pt x="245323" y="1724027"/>
                  </a:lnTo>
                  <a:lnTo>
                    <a:pt x="274797" y="1757537"/>
                  </a:lnTo>
                  <a:lnTo>
                    <a:pt x="305667" y="1789832"/>
                  </a:lnTo>
                  <a:lnTo>
                    <a:pt x="337888" y="1820869"/>
                  </a:lnTo>
                  <a:lnTo>
                    <a:pt x="371415" y="1850605"/>
                  </a:lnTo>
                  <a:lnTo>
                    <a:pt x="406205" y="1878996"/>
                  </a:lnTo>
                  <a:lnTo>
                    <a:pt x="442212" y="1905999"/>
                  </a:lnTo>
                  <a:lnTo>
                    <a:pt x="479391" y="1931572"/>
                  </a:lnTo>
                  <a:lnTo>
                    <a:pt x="517699" y="1955672"/>
                  </a:lnTo>
                  <a:lnTo>
                    <a:pt x="557090" y="1978255"/>
                  </a:lnTo>
                  <a:lnTo>
                    <a:pt x="597519" y="1999279"/>
                  </a:lnTo>
                  <a:lnTo>
                    <a:pt x="638943" y="2018700"/>
                  </a:lnTo>
                  <a:lnTo>
                    <a:pt x="681317" y="2036475"/>
                  </a:lnTo>
                  <a:lnTo>
                    <a:pt x="724595" y="2052562"/>
                  </a:lnTo>
                  <a:lnTo>
                    <a:pt x="768734" y="2066918"/>
                  </a:lnTo>
                  <a:lnTo>
                    <a:pt x="813688" y="2079499"/>
                  </a:lnTo>
                  <a:lnTo>
                    <a:pt x="859413" y="2090263"/>
                  </a:lnTo>
                  <a:lnTo>
                    <a:pt x="905865" y="2099165"/>
                  </a:lnTo>
                  <a:lnTo>
                    <a:pt x="952998" y="2106165"/>
                  </a:lnTo>
                  <a:lnTo>
                    <a:pt x="1000768" y="2111218"/>
                  </a:lnTo>
                  <a:lnTo>
                    <a:pt x="1049131" y="2114281"/>
                  </a:lnTo>
                  <a:lnTo>
                    <a:pt x="1098042" y="2115312"/>
                  </a:lnTo>
                  <a:lnTo>
                    <a:pt x="1146952" y="2114281"/>
                  </a:lnTo>
                  <a:lnTo>
                    <a:pt x="1195315" y="2111218"/>
                  </a:lnTo>
                  <a:lnTo>
                    <a:pt x="1243085" y="2106165"/>
                  </a:lnTo>
                  <a:lnTo>
                    <a:pt x="1290218" y="2099165"/>
                  </a:lnTo>
                  <a:lnTo>
                    <a:pt x="1336670" y="2090263"/>
                  </a:lnTo>
                  <a:lnTo>
                    <a:pt x="1382395" y="2079499"/>
                  </a:lnTo>
                  <a:lnTo>
                    <a:pt x="1427349" y="2066918"/>
                  </a:lnTo>
                  <a:lnTo>
                    <a:pt x="1471488" y="2052562"/>
                  </a:lnTo>
                  <a:lnTo>
                    <a:pt x="1514766" y="2036475"/>
                  </a:lnTo>
                  <a:lnTo>
                    <a:pt x="1557140" y="2018700"/>
                  </a:lnTo>
                  <a:lnTo>
                    <a:pt x="1598564" y="1999279"/>
                  </a:lnTo>
                  <a:lnTo>
                    <a:pt x="1638993" y="1978255"/>
                  </a:lnTo>
                  <a:lnTo>
                    <a:pt x="1678384" y="1955672"/>
                  </a:lnTo>
                  <a:lnTo>
                    <a:pt x="1716692" y="1931572"/>
                  </a:lnTo>
                  <a:lnTo>
                    <a:pt x="1753871" y="1905999"/>
                  </a:lnTo>
                  <a:lnTo>
                    <a:pt x="1789878" y="1878996"/>
                  </a:lnTo>
                  <a:lnTo>
                    <a:pt x="1824668" y="1850605"/>
                  </a:lnTo>
                  <a:lnTo>
                    <a:pt x="1858195" y="1820869"/>
                  </a:lnTo>
                  <a:lnTo>
                    <a:pt x="1890416" y="1789832"/>
                  </a:lnTo>
                  <a:lnTo>
                    <a:pt x="1921286" y="1757537"/>
                  </a:lnTo>
                  <a:lnTo>
                    <a:pt x="1950760" y="1724027"/>
                  </a:lnTo>
                  <a:lnTo>
                    <a:pt x="1978793" y="1689343"/>
                  </a:lnTo>
                  <a:lnTo>
                    <a:pt x="2005341" y="1653531"/>
                  </a:lnTo>
                  <a:lnTo>
                    <a:pt x="2030360" y="1616632"/>
                  </a:lnTo>
                  <a:lnTo>
                    <a:pt x="2053804" y="1578690"/>
                  </a:lnTo>
                  <a:lnTo>
                    <a:pt x="2075629" y="1539747"/>
                  </a:lnTo>
                  <a:lnTo>
                    <a:pt x="2095791" y="1499847"/>
                  </a:lnTo>
                  <a:lnTo>
                    <a:pt x="2114244" y="1459033"/>
                  </a:lnTo>
                  <a:lnTo>
                    <a:pt x="2130944" y="1417347"/>
                  </a:lnTo>
                  <a:lnTo>
                    <a:pt x="2145846" y="1374834"/>
                  </a:lnTo>
                  <a:lnTo>
                    <a:pt x="2158907" y="1331534"/>
                  </a:lnTo>
                  <a:lnTo>
                    <a:pt x="2170080" y="1287493"/>
                  </a:lnTo>
                  <a:lnTo>
                    <a:pt x="2179322" y="1242752"/>
                  </a:lnTo>
                  <a:lnTo>
                    <a:pt x="2186588" y="1197355"/>
                  </a:lnTo>
                  <a:lnTo>
                    <a:pt x="2191834" y="1151344"/>
                  </a:lnTo>
                  <a:lnTo>
                    <a:pt x="2195014" y="1104763"/>
                  </a:lnTo>
                  <a:lnTo>
                    <a:pt x="2196083" y="1057656"/>
                  </a:lnTo>
                  <a:lnTo>
                    <a:pt x="2195014" y="1010548"/>
                  </a:lnTo>
                  <a:lnTo>
                    <a:pt x="2191834" y="963967"/>
                  </a:lnTo>
                  <a:lnTo>
                    <a:pt x="2186588" y="917956"/>
                  </a:lnTo>
                  <a:lnTo>
                    <a:pt x="2179322" y="872559"/>
                  </a:lnTo>
                  <a:lnTo>
                    <a:pt x="2170080" y="827818"/>
                  </a:lnTo>
                  <a:lnTo>
                    <a:pt x="2158907" y="783777"/>
                  </a:lnTo>
                  <a:lnTo>
                    <a:pt x="2145846" y="740477"/>
                  </a:lnTo>
                  <a:lnTo>
                    <a:pt x="2130944" y="697964"/>
                  </a:lnTo>
                  <a:lnTo>
                    <a:pt x="2114244" y="656278"/>
                  </a:lnTo>
                  <a:lnTo>
                    <a:pt x="2095791" y="615464"/>
                  </a:lnTo>
                  <a:lnTo>
                    <a:pt x="2075629" y="575564"/>
                  </a:lnTo>
                  <a:lnTo>
                    <a:pt x="2053804" y="536621"/>
                  </a:lnTo>
                  <a:lnTo>
                    <a:pt x="2030360" y="498679"/>
                  </a:lnTo>
                  <a:lnTo>
                    <a:pt x="2005341" y="461780"/>
                  </a:lnTo>
                  <a:lnTo>
                    <a:pt x="1978793" y="425968"/>
                  </a:lnTo>
                  <a:lnTo>
                    <a:pt x="1950760" y="391284"/>
                  </a:lnTo>
                  <a:lnTo>
                    <a:pt x="1921286" y="357774"/>
                  </a:lnTo>
                  <a:lnTo>
                    <a:pt x="1890416" y="325479"/>
                  </a:lnTo>
                  <a:lnTo>
                    <a:pt x="1858195" y="294442"/>
                  </a:lnTo>
                  <a:lnTo>
                    <a:pt x="1824668" y="264706"/>
                  </a:lnTo>
                  <a:lnTo>
                    <a:pt x="1789878" y="236315"/>
                  </a:lnTo>
                  <a:lnTo>
                    <a:pt x="1753871" y="209312"/>
                  </a:lnTo>
                  <a:lnTo>
                    <a:pt x="1716692" y="183739"/>
                  </a:lnTo>
                  <a:lnTo>
                    <a:pt x="1678384" y="159639"/>
                  </a:lnTo>
                  <a:lnTo>
                    <a:pt x="1638993" y="137056"/>
                  </a:lnTo>
                  <a:lnTo>
                    <a:pt x="1598564" y="116032"/>
                  </a:lnTo>
                  <a:lnTo>
                    <a:pt x="1557140" y="96611"/>
                  </a:lnTo>
                  <a:lnTo>
                    <a:pt x="1514766" y="78836"/>
                  </a:lnTo>
                  <a:lnTo>
                    <a:pt x="1471488" y="62749"/>
                  </a:lnTo>
                  <a:lnTo>
                    <a:pt x="1427349" y="48393"/>
                  </a:lnTo>
                  <a:lnTo>
                    <a:pt x="1382395" y="35812"/>
                  </a:lnTo>
                  <a:lnTo>
                    <a:pt x="1336670" y="25048"/>
                  </a:lnTo>
                  <a:lnTo>
                    <a:pt x="1290218" y="16146"/>
                  </a:lnTo>
                  <a:lnTo>
                    <a:pt x="1243085" y="9146"/>
                  </a:lnTo>
                  <a:lnTo>
                    <a:pt x="1195315" y="4093"/>
                  </a:lnTo>
                  <a:lnTo>
                    <a:pt x="1146952" y="1030"/>
                  </a:lnTo>
                  <a:lnTo>
                    <a:pt x="1098042" y="0"/>
                  </a:lnTo>
                  <a:close/>
                </a:path>
              </a:pathLst>
            </a:custGeom>
            <a:solidFill>
              <a:srgbClr val="F16D60"/>
            </a:solidFill>
          </p:spPr>
          <p:txBody>
            <a:bodyPr wrap="square" lIns="0" tIns="0" rIns="0" bIns="0" rtlCol="0"/>
            <a:lstStyle/>
            <a:p>
              <a:endParaRPr/>
            </a:p>
          </p:txBody>
        </p:sp>
        <p:sp>
          <p:nvSpPr>
            <p:cNvPr id="9" name="object 9"/>
            <p:cNvSpPr/>
            <p:nvPr/>
          </p:nvSpPr>
          <p:spPr>
            <a:xfrm>
              <a:off x="1338072" y="1118616"/>
              <a:ext cx="2196465" cy="2115820"/>
            </a:xfrm>
            <a:custGeom>
              <a:avLst/>
              <a:gdLst/>
              <a:ahLst/>
              <a:cxnLst/>
              <a:rect l="l" t="t" r="r" b="b"/>
              <a:pathLst>
                <a:path w="2196465" h="2115820">
                  <a:moveTo>
                    <a:pt x="0" y="1057656"/>
                  </a:moveTo>
                  <a:lnTo>
                    <a:pt x="1069" y="1010548"/>
                  </a:lnTo>
                  <a:lnTo>
                    <a:pt x="4249" y="963967"/>
                  </a:lnTo>
                  <a:lnTo>
                    <a:pt x="9495" y="917956"/>
                  </a:lnTo>
                  <a:lnTo>
                    <a:pt x="16761" y="872559"/>
                  </a:lnTo>
                  <a:lnTo>
                    <a:pt x="26003" y="827818"/>
                  </a:lnTo>
                  <a:lnTo>
                    <a:pt x="37176" y="783777"/>
                  </a:lnTo>
                  <a:lnTo>
                    <a:pt x="50237" y="740477"/>
                  </a:lnTo>
                  <a:lnTo>
                    <a:pt x="65139" y="697964"/>
                  </a:lnTo>
                  <a:lnTo>
                    <a:pt x="81839" y="656278"/>
                  </a:lnTo>
                  <a:lnTo>
                    <a:pt x="100292" y="615464"/>
                  </a:lnTo>
                  <a:lnTo>
                    <a:pt x="120454" y="575564"/>
                  </a:lnTo>
                  <a:lnTo>
                    <a:pt x="142279" y="536621"/>
                  </a:lnTo>
                  <a:lnTo>
                    <a:pt x="165723" y="498679"/>
                  </a:lnTo>
                  <a:lnTo>
                    <a:pt x="190742" y="461780"/>
                  </a:lnTo>
                  <a:lnTo>
                    <a:pt x="217290" y="425968"/>
                  </a:lnTo>
                  <a:lnTo>
                    <a:pt x="245323" y="391284"/>
                  </a:lnTo>
                  <a:lnTo>
                    <a:pt x="274797" y="357774"/>
                  </a:lnTo>
                  <a:lnTo>
                    <a:pt x="305667" y="325479"/>
                  </a:lnTo>
                  <a:lnTo>
                    <a:pt x="337888" y="294442"/>
                  </a:lnTo>
                  <a:lnTo>
                    <a:pt x="371415" y="264706"/>
                  </a:lnTo>
                  <a:lnTo>
                    <a:pt x="406205" y="236315"/>
                  </a:lnTo>
                  <a:lnTo>
                    <a:pt x="442212" y="209312"/>
                  </a:lnTo>
                  <a:lnTo>
                    <a:pt x="479391" y="183739"/>
                  </a:lnTo>
                  <a:lnTo>
                    <a:pt x="517699" y="159639"/>
                  </a:lnTo>
                  <a:lnTo>
                    <a:pt x="557090" y="137056"/>
                  </a:lnTo>
                  <a:lnTo>
                    <a:pt x="597519" y="116032"/>
                  </a:lnTo>
                  <a:lnTo>
                    <a:pt x="638943" y="96611"/>
                  </a:lnTo>
                  <a:lnTo>
                    <a:pt x="681317" y="78836"/>
                  </a:lnTo>
                  <a:lnTo>
                    <a:pt x="724595" y="62749"/>
                  </a:lnTo>
                  <a:lnTo>
                    <a:pt x="768734" y="48393"/>
                  </a:lnTo>
                  <a:lnTo>
                    <a:pt x="813688" y="35812"/>
                  </a:lnTo>
                  <a:lnTo>
                    <a:pt x="859413" y="25048"/>
                  </a:lnTo>
                  <a:lnTo>
                    <a:pt x="905865" y="16146"/>
                  </a:lnTo>
                  <a:lnTo>
                    <a:pt x="952998" y="9146"/>
                  </a:lnTo>
                  <a:lnTo>
                    <a:pt x="1000768" y="4093"/>
                  </a:lnTo>
                  <a:lnTo>
                    <a:pt x="1049131" y="1030"/>
                  </a:lnTo>
                  <a:lnTo>
                    <a:pt x="1098042" y="0"/>
                  </a:lnTo>
                  <a:lnTo>
                    <a:pt x="1146952" y="1030"/>
                  </a:lnTo>
                  <a:lnTo>
                    <a:pt x="1195315" y="4093"/>
                  </a:lnTo>
                  <a:lnTo>
                    <a:pt x="1243085" y="9146"/>
                  </a:lnTo>
                  <a:lnTo>
                    <a:pt x="1290218" y="16146"/>
                  </a:lnTo>
                  <a:lnTo>
                    <a:pt x="1336670" y="25048"/>
                  </a:lnTo>
                  <a:lnTo>
                    <a:pt x="1382395" y="35812"/>
                  </a:lnTo>
                  <a:lnTo>
                    <a:pt x="1427349" y="48393"/>
                  </a:lnTo>
                  <a:lnTo>
                    <a:pt x="1471488" y="62749"/>
                  </a:lnTo>
                  <a:lnTo>
                    <a:pt x="1514766" y="78836"/>
                  </a:lnTo>
                  <a:lnTo>
                    <a:pt x="1557140" y="96611"/>
                  </a:lnTo>
                  <a:lnTo>
                    <a:pt x="1598564" y="116032"/>
                  </a:lnTo>
                  <a:lnTo>
                    <a:pt x="1638993" y="137056"/>
                  </a:lnTo>
                  <a:lnTo>
                    <a:pt x="1678384" y="159639"/>
                  </a:lnTo>
                  <a:lnTo>
                    <a:pt x="1716692" y="183739"/>
                  </a:lnTo>
                  <a:lnTo>
                    <a:pt x="1753871" y="209312"/>
                  </a:lnTo>
                  <a:lnTo>
                    <a:pt x="1789878" y="236315"/>
                  </a:lnTo>
                  <a:lnTo>
                    <a:pt x="1824668" y="264706"/>
                  </a:lnTo>
                  <a:lnTo>
                    <a:pt x="1858195" y="294442"/>
                  </a:lnTo>
                  <a:lnTo>
                    <a:pt x="1890416" y="325479"/>
                  </a:lnTo>
                  <a:lnTo>
                    <a:pt x="1921286" y="357774"/>
                  </a:lnTo>
                  <a:lnTo>
                    <a:pt x="1950760" y="391284"/>
                  </a:lnTo>
                  <a:lnTo>
                    <a:pt x="1978793" y="425968"/>
                  </a:lnTo>
                  <a:lnTo>
                    <a:pt x="2005341" y="461780"/>
                  </a:lnTo>
                  <a:lnTo>
                    <a:pt x="2030360" y="498679"/>
                  </a:lnTo>
                  <a:lnTo>
                    <a:pt x="2053804" y="536621"/>
                  </a:lnTo>
                  <a:lnTo>
                    <a:pt x="2075629" y="575564"/>
                  </a:lnTo>
                  <a:lnTo>
                    <a:pt x="2095791" y="615464"/>
                  </a:lnTo>
                  <a:lnTo>
                    <a:pt x="2114244" y="656278"/>
                  </a:lnTo>
                  <a:lnTo>
                    <a:pt x="2130944" y="697964"/>
                  </a:lnTo>
                  <a:lnTo>
                    <a:pt x="2145846" y="740477"/>
                  </a:lnTo>
                  <a:lnTo>
                    <a:pt x="2158907" y="783777"/>
                  </a:lnTo>
                  <a:lnTo>
                    <a:pt x="2170080" y="827818"/>
                  </a:lnTo>
                  <a:lnTo>
                    <a:pt x="2179322" y="872559"/>
                  </a:lnTo>
                  <a:lnTo>
                    <a:pt x="2186588" y="917956"/>
                  </a:lnTo>
                  <a:lnTo>
                    <a:pt x="2191834" y="963967"/>
                  </a:lnTo>
                  <a:lnTo>
                    <a:pt x="2195014" y="1010548"/>
                  </a:lnTo>
                  <a:lnTo>
                    <a:pt x="2196083" y="1057656"/>
                  </a:lnTo>
                  <a:lnTo>
                    <a:pt x="2195014" y="1104763"/>
                  </a:lnTo>
                  <a:lnTo>
                    <a:pt x="2191834" y="1151344"/>
                  </a:lnTo>
                  <a:lnTo>
                    <a:pt x="2186588" y="1197355"/>
                  </a:lnTo>
                  <a:lnTo>
                    <a:pt x="2179322" y="1242752"/>
                  </a:lnTo>
                  <a:lnTo>
                    <a:pt x="2170080" y="1287493"/>
                  </a:lnTo>
                  <a:lnTo>
                    <a:pt x="2158907" y="1331534"/>
                  </a:lnTo>
                  <a:lnTo>
                    <a:pt x="2145846" y="1374834"/>
                  </a:lnTo>
                  <a:lnTo>
                    <a:pt x="2130944" y="1417347"/>
                  </a:lnTo>
                  <a:lnTo>
                    <a:pt x="2114244" y="1459033"/>
                  </a:lnTo>
                  <a:lnTo>
                    <a:pt x="2095791" y="1499847"/>
                  </a:lnTo>
                  <a:lnTo>
                    <a:pt x="2075629" y="1539747"/>
                  </a:lnTo>
                  <a:lnTo>
                    <a:pt x="2053804" y="1578690"/>
                  </a:lnTo>
                  <a:lnTo>
                    <a:pt x="2030360" y="1616632"/>
                  </a:lnTo>
                  <a:lnTo>
                    <a:pt x="2005341" y="1653531"/>
                  </a:lnTo>
                  <a:lnTo>
                    <a:pt x="1978793" y="1689343"/>
                  </a:lnTo>
                  <a:lnTo>
                    <a:pt x="1950760" y="1724027"/>
                  </a:lnTo>
                  <a:lnTo>
                    <a:pt x="1921286" y="1757537"/>
                  </a:lnTo>
                  <a:lnTo>
                    <a:pt x="1890416" y="1789832"/>
                  </a:lnTo>
                  <a:lnTo>
                    <a:pt x="1858195" y="1820869"/>
                  </a:lnTo>
                  <a:lnTo>
                    <a:pt x="1824668" y="1850605"/>
                  </a:lnTo>
                  <a:lnTo>
                    <a:pt x="1789878" y="1878996"/>
                  </a:lnTo>
                  <a:lnTo>
                    <a:pt x="1753871" y="1905999"/>
                  </a:lnTo>
                  <a:lnTo>
                    <a:pt x="1716692" y="1931572"/>
                  </a:lnTo>
                  <a:lnTo>
                    <a:pt x="1678384" y="1955672"/>
                  </a:lnTo>
                  <a:lnTo>
                    <a:pt x="1638993" y="1978255"/>
                  </a:lnTo>
                  <a:lnTo>
                    <a:pt x="1598564" y="1999279"/>
                  </a:lnTo>
                  <a:lnTo>
                    <a:pt x="1557140" y="2018700"/>
                  </a:lnTo>
                  <a:lnTo>
                    <a:pt x="1514766" y="2036475"/>
                  </a:lnTo>
                  <a:lnTo>
                    <a:pt x="1471488" y="2052562"/>
                  </a:lnTo>
                  <a:lnTo>
                    <a:pt x="1427349" y="2066918"/>
                  </a:lnTo>
                  <a:lnTo>
                    <a:pt x="1382395" y="2079499"/>
                  </a:lnTo>
                  <a:lnTo>
                    <a:pt x="1336670" y="2090263"/>
                  </a:lnTo>
                  <a:lnTo>
                    <a:pt x="1290218" y="2099165"/>
                  </a:lnTo>
                  <a:lnTo>
                    <a:pt x="1243085" y="2106165"/>
                  </a:lnTo>
                  <a:lnTo>
                    <a:pt x="1195315" y="2111218"/>
                  </a:lnTo>
                  <a:lnTo>
                    <a:pt x="1146952" y="2114281"/>
                  </a:lnTo>
                  <a:lnTo>
                    <a:pt x="1098042" y="2115312"/>
                  </a:lnTo>
                  <a:lnTo>
                    <a:pt x="1049131" y="2114281"/>
                  </a:lnTo>
                  <a:lnTo>
                    <a:pt x="1000768" y="2111218"/>
                  </a:lnTo>
                  <a:lnTo>
                    <a:pt x="952998" y="2106165"/>
                  </a:lnTo>
                  <a:lnTo>
                    <a:pt x="905865" y="2099165"/>
                  </a:lnTo>
                  <a:lnTo>
                    <a:pt x="859413" y="2090263"/>
                  </a:lnTo>
                  <a:lnTo>
                    <a:pt x="813688" y="2079499"/>
                  </a:lnTo>
                  <a:lnTo>
                    <a:pt x="768734" y="2066918"/>
                  </a:lnTo>
                  <a:lnTo>
                    <a:pt x="724595" y="2052562"/>
                  </a:lnTo>
                  <a:lnTo>
                    <a:pt x="681317" y="2036475"/>
                  </a:lnTo>
                  <a:lnTo>
                    <a:pt x="638943" y="2018700"/>
                  </a:lnTo>
                  <a:lnTo>
                    <a:pt x="597519" y="1999279"/>
                  </a:lnTo>
                  <a:lnTo>
                    <a:pt x="557090" y="1978255"/>
                  </a:lnTo>
                  <a:lnTo>
                    <a:pt x="517699" y="1955672"/>
                  </a:lnTo>
                  <a:lnTo>
                    <a:pt x="479391" y="1931572"/>
                  </a:lnTo>
                  <a:lnTo>
                    <a:pt x="442212" y="1905999"/>
                  </a:lnTo>
                  <a:lnTo>
                    <a:pt x="406205" y="1878996"/>
                  </a:lnTo>
                  <a:lnTo>
                    <a:pt x="371415" y="1850605"/>
                  </a:lnTo>
                  <a:lnTo>
                    <a:pt x="337888" y="1820869"/>
                  </a:lnTo>
                  <a:lnTo>
                    <a:pt x="305667" y="1789832"/>
                  </a:lnTo>
                  <a:lnTo>
                    <a:pt x="274797" y="1757537"/>
                  </a:lnTo>
                  <a:lnTo>
                    <a:pt x="245323" y="1724027"/>
                  </a:lnTo>
                  <a:lnTo>
                    <a:pt x="217290" y="1689343"/>
                  </a:lnTo>
                  <a:lnTo>
                    <a:pt x="190742" y="1653531"/>
                  </a:lnTo>
                  <a:lnTo>
                    <a:pt x="165723" y="1616632"/>
                  </a:lnTo>
                  <a:lnTo>
                    <a:pt x="142279" y="1578690"/>
                  </a:lnTo>
                  <a:lnTo>
                    <a:pt x="120454" y="1539747"/>
                  </a:lnTo>
                  <a:lnTo>
                    <a:pt x="100292" y="1499847"/>
                  </a:lnTo>
                  <a:lnTo>
                    <a:pt x="81839" y="1459033"/>
                  </a:lnTo>
                  <a:lnTo>
                    <a:pt x="65139" y="1417347"/>
                  </a:lnTo>
                  <a:lnTo>
                    <a:pt x="50237" y="1374834"/>
                  </a:lnTo>
                  <a:lnTo>
                    <a:pt x="37176" y="1331534"/>
                  </a:lnTo>
                  <a:lnTo>
                    <a:pt x="26003" y="1287493"/>
                  </a:lnTo>
                  <a:lnTo>
                    <a:pt x="16761" y="1242752"/>
                  </a:lnTo>
                  <a:lnTo>
                    <a:pt x="9495" y="1197355"/>
                  </a:lnTo>
                  <a:lnTo>
                    <a:pt x="4249" y="1151344"/>
                  </a:lnTo>
                  <a:lnTo>
                    <a:pt x="1069" y="1104763"/>
                  </a:lnTo>
                  <a:lnTo>
                    <a:pt x="0" y="1057656"/>
                  </a:lnTo>
                  <a:close/>
                </a:path>
              </a:pathLst>
            </a:custGeom>
            <a:ln w="12700">
              <a:solidFill>
                <a:srgbClr val="B14F45"/>
              </a:solidFill>
            </a:ln>
          </p:spPr>
          <p:txBody>
            <a:bodyPr wrap="square" lIns="0" tIns="0" rIns="0" bIns="0" rtlCol="0"/>
            <a:lstStyle/>
            <a:p>
              <a:endParaRPr/>
            </a:p>
          </p:txBody>
        </p:sp>
        <p:sp>
          <p:nvSpPr>
            <p:cNvPr id="10" name="object 10"/>
            <p:cNvSpPr/>
            <p:nvPr/>
          </p:nvSpPr>
          <p:spPr>
            <a:xfrm>
              <a:off x="1410462" y="1130046"/>
              <a:ext cx="1821814" cy="2115820"/>
            </a:xfrm>
            <a:custGeom>
              <a:avLst/>
              <a:gdLst/>
              <a:ahLst/>
              <a:cxnLst/>
              <a:rect l="l" t="t" r="r" b="b"/>
              <a:pathLst>
                <a:path w="1821814" h="2115820">
                  <a:moveTo>
                    <a:pt x="1051560" y="1009523"/>
                  </a:moveTo>
                  <a:lnTo>
                    <a:pt x="1821561" y="309371"/>
                  </a:lnTo>
                </a:path>
                <a:path w="1821814" h="2115820">
                  <a:moveTo>
                    <a:pt x="1036319" y="2115566"/>
                  </a:moveTo>
                  <a:lnTo>
                    <a:pt x="1043177" y="1018031"/>
                  </a:lnTo>
                </a:path>
                <a:path w="1821814" h="2115820">
                  <a:moveTo>
                    <a:pt x="0" y="739139"/>
                  </a:moveTo>
                  <a:lnTo>
                    <a:pt x="1024382" y="1016634"/>
                  </a:lnTo>
                </a:path>
                <a:path w="1821814" h="2115820">
                  <a:moveTo>
                    <a:pt x="1044829" y="0"/>
                  </a:moveTo>
                  <a:lnTo>
                    <a:pt x="1033271" y="1017904"/>
                  </a:lnTo>
                </a:path>
              </a:pathLst>
            </a:custGeom>
            <a:ln w="38100">
              <a:solidFill>
                <a:srgbClr val="FFFF00"/>
              </a:solidFill>
            </a:ln>
          </p:spPr>
          <p:txBody>
            <a:bodyPr wrap="square" lIns="0" tIns="0" rIns="0" bIns="0" rtlCol="0"/>
            <a:lstStyle/>
            <a:p>
              <a:endParaRPr/>
            </a:p>
          </p:txBody>
        </p:sp>
      </p:grpSp>
      <p:sp>
        <p:nvSpPr>
          <p:cNvPr id="11" name="object 11"/>
          <p:cNvSpPr txBox="1"/>
          <p:nvPr/>
        </p:nvSpPr>
        <p:spPr>
          <a:xfrm>
            <a:off x="2803017" y="2204465"/>
            <a:ext cx="343535" cy="299720"/>
          </a:xfrm>
          <a:prstGeom prst="rect">
            <a:avLst/>
          </a:prstGeom>
        </p:spPr>
        <p:txBody>
          <a:bodyPr vert="horz" wrap="square" lIns="0" tIns="12700" rIns="0" bIns="0" rtlCol="0">
            <a:spAutoFit/>
          </a:bodyPr>
          <a:lstStyle/>
          <a:p>
            <a:pPr marL="12700">
              <a:lnSpc>
                <a:spcPct val="100000"/>
              </a:lnSpc>
              <a:spcBef>
                <a:spcPts val="100"/>
              </a:spcBef>
            </a:pPr>
            <a:r>
              <a:rPr sz="1800" spc="-25" dirty="0">
                <a:latin typeface="Arial"/>
                <a:cs typeface="Arial"/>
              </a:rPr>
              <a:t>0.4</a:t>
            </a:r>
            <a:endParaRPr sz="1800">
              <a:latin typeface="Arial"/>
              <a:cs typeface="Arial"/>
            </a:endParaRPr>
          </a:p>
        </p:txBody>
      </p:sp>
      <p:sp>
        <p:nvSpPr>
          <p:cNvPr id="12" name="object 12"/>
          <p:cNvSpPr txBox="1"/>
          <p:nvPr/>
        </p:nvSpPr>
        <p:spPr>
          <a:xfrm>
            <a:off x="1709166" y="2256535"/>
            <a:ext cx="343535" cy="299720"/>
          </a:xfrm>
          <a:prstGeom prst="rect">
            <a:avLst/>
          </a:prstGeom>
        </p:spPr>
        <p:txBody>
          <a:bodyPr vert="horz" wrap="square" lIns="0" tIns="12700" rIns="0" bIns="0" rtlCol="0">
            <a:spAutoFit/>
          </a:bodyPr>
          <a:lstStyle/>
          <a:p>
            <a:pPr marL="12700">
              <a:lnSpc>
                <a:spcPct val="100000"/>
              </a:lnSpc>
              <a:spcBef>
                <a:spcPts val="100"/>
              </a:spcBef>
            </a:pPr>
            <a:r>
              <a:rPr sz="1800" spc="-25" dirty="0">
                <a:latin typeface="Arial"/>
                <a:cs typeface="Arial"/>
              </a:rPr>
              <a:t>0.3</a:t>
            </a:r>
            <a:endParaRPr sz="1800">
              <a:latin typeface="Arial"/>
              <a:cs typeface="Arial"/>
            </a:endParaRPr>
          </a:p>
        </p:txBody>
      </p:sp>
      <p:sp>
        <p:nvSpPr>
          <p:cNvPr id="13" name="object 13"/>
          <p:cNvSpPr txBox="1"/>
          <p:nvPr/>
        </p:nvSpPr>
        <p:spPr>
          <a:xfrm>
            <a:off x="1827022" y="1462532"/>
            <a:ext cx="343535" cy="299720"/>
          </a:xfrm>
          <a:prstGeom prst="rect">
            <a:avLst/>
          </a:prstGeom>
        </p:spPr>
        <p:txBody>
          <a:bodyPr vert="horz" wrap="square" lIns="0" tIns="12700" rIns="0" bIns="0" rtlCol="0">
            <a:spAutoFit/>
          </a:bodyPr>
          <a:lstStyle/>
          <a:p>
            <a:pPr marL="12700">
              <a:lnSpc>
                <a:spcPct val="100000"/>
              </a:lnSpc>
              <a:spcBef>
                <a:spcPts val="100"/>
              </a:spcBef>
            </a:pPr>
            <a:r>
              <a:rPr sz="1800" spc="-25" dirty="0">
                <a:latin typeface="Arial"/>
                <a:cs typeface="Arial"/>
              </a:rPr>
              <a:t>0.2</a:t>
            </a:r>
            <a:endParaRPr sz="1800">
              <a:latin typeface="Arial"/>
              <a:cs typeface="Arial"/>
            </a:endParaRPr>
          </a:p>
        </p:txBody>
      </p:sp>
      <p:sp>
        <p:nvSpPr>
          <p:cNvPr id="14" name="object 14"/>
          <p:cNvSpPr txBox="1"/>
          <p:nvPr/>
        </p:nvSpPr>
        <p:spPr>
          <a:xfrm>
            <a:off x="2555494" y="1355852"/>
            <a:ext cx="343535" cy="299720"/>
          </a:xfrm>
          <a:prstGeom prst="rect">
            <a:avLst/>
          </a:prstGeom>
        </p:spPr>
        <p:txBody>
          <a:bodyPr vert="horz" wrap="square" lIns="0" tIns="12700" rIns="0" bIns="0" rtlCol="0">
            <a:spAutoFit/>
          </a:bodyPr>
          <a:lstStyle/>
          <a:p>
            <a:pPr marL="12700">
              <a:lnSpc>
                <a:spcPct val="100000"/>
              </a:lnSpc>
              <a:spcBef>
                <a:spcPts val="100"/>
              </a:spcBef>
            </a:pPr>
            <a:r>
              <a:rPr sz="1800" spc="-25" dirty="0">
                <a:latin typeface="Arial"/>
                <a:cs typeface="Arial"/>
              </a:rPr>
              <a:t>0.1</a:t>
            </a:r>
            <a:endParaRPr sz="1800">
              <a:latin typeface="Arial"/>
              <a:cs typeface="Arial"/>
            </a:endParaRPr>
          </a:p>
        </p:txBody>
      </p:sp>
      <p:sp>
        <p:nvSpPr>
          <p:cNvPr id="15" name="object 15"/>
          <p:cNvSpPr/>
          <p:nvPr/>
        </p:nvSpPr>
        <p:spPr>
          <a:xfrm>
            <a:off x="3970020" y="2143886"/>
            <a:ext cx="1514475" cy="171450"/>
          </a:xfrm>
          <a:custGeom>
            <a:avLst/>
            <a:gdLst/>
            <a:ahLst/>
            <a:cxnLst/>
            <a:rect l="l" t="t" r="r" b="b"/>
            <a:pathLst>
              <a:path w="1514475" h="171450">
                <a:moveTo>
                  <a:pt x="1343025" y="0"/>
                </a:moveTo>
                <a:lnTo>
                  <a:pt x="1343025" y="171450"/>
                </a:lnTo>
                <a:lnTo>
                  <a:pt x="1457325" y="114300"/>
                </a:lnTo>
                <a:lnTo>
                  <a:pt x="1371600" y="114300"/>
                </a:lnTo>
                <a:lnTo>
                  <a:pt x="1371600" y="57150"/>
                </a:lnTo>
                <a:lnTo>
                  <a:pt x="1457325" y="57150"/>
                </a:lnTo>
                <a:lnTo>
                  <a:pt x="1343025" y="0"/>
                </a:lnTo>
                <a:close/>
              </a:path>
              <a:path w="1514475" h="171450">
                <a:moveTo>
                  <a:pt x="1343025" y="57150"/>
                </a:moveTo>
                <a:lnTo>
                  <a:pt x="0" y="57150"/>
                </a:lnTo>
                <a:lnTo>
                  <a:pt x="0" y="114300"/>
                </a:lnTo>
                <a:lnTo>
                  <a:pt x="1343025" y="114300"/>
                </a:lnTo>
                <a:lnTo>
                  <a:pt x="1343025" y="57150"/>
                </a:lnTo>
                <a:close/>
              </a:path>
              <a:path w="1514475" h="171450">
                <a:moveTo>
                  <a:pt x="1457325" y="57150"/>
                </a:moveTo>
                <a:lnTo>
                  <a:pt x="1371600" y="57150"/>
                </a:lnTo>
                <a:lnTo>
                  <a:pt x="1371600" y="114300"/>
                </a:lnTo>
                <a:lnTo>
                  <a:pt x="1457325" y="114300"/>
                </a:lnTo>
                <a:lnTo>
                  <a:pt x="1514475" y="85725"/>
                </a:lnTo>
                <a:lnTo>
                  <a:pt x="1457325" y="57150"/>
                </a:lnTo>
                <a:close/>
              </a:path>
            </a:pathLst>
          </a:custGeom>
          <a:solidFill>
            <a:srgbClr val="F16D60"/>
          </a:solidFill>
        </p:spPr>
        <p:txBody>
          <a:bodyPr wrap="square" lIns="0" tIns="0" rIns="0" bIns="0" rtlCol="0"/>
          <a:lstStyle/>
          <a:p>
            <a:endParaRPr/>
          </a:p>
        </p:txBody>
      </p:sp>
      <p:sp>
        <p:nvSpPr>
          <p:cNvPr id="16" name="object 16"/>
          <p:cNvSpPr txBox="1"/>
          <p:nvPr/>
        </p:nvSpPr>
        <p:spPr>
          <a:xfrm>
            <a:off x="6321552" y="3455289"/>
            <a:ext cx="4025900" cy="3074670"/>
          </a:xfrm>
          <a:prstGeom prst="rect">
            <a:avLst/>
          </a:prstGeom>
        </p:spPr>
        <p:txBody>
          <a:bodyPr vert="horz" wrap="square" lIns="0" tIns="13335" rIns="0" bIns="0" rtlCol="0">
            <a:spAutoFit/>
          </a:bodyPr>
          <a:lstStyle/>
          <a:p>
            <a:pPr marL="38100">
              <a:lnSpc>
                <a:spcPts val="2395"/>
              </a:lnSpc>
              <a:spcBef>
                <a:spcPts val="105"/>
              </a:spcBef>
              <a:tabLst>
                <a:tab pos="379095" algn="l"/>
              </a:tabLst>
            </a:pPr>
            <a:r>
              <a:rPr sz="2000" spc="-25" dirty="0">
                <a:solidFill>
                  <a:srgbClr val="5F7796"/>
                </a:solidFill>
                <a:latin typeface="Cambria Math"/>
                <a:cs typeface="Cambria Math"/>
              </a:rPr>
              <a:t>𝑝</a:t>
            </a:r>
            <a:r>
              <a:rPr sz="2175" spc="-37" baseline="-15325" dirty="0">
                <a:solidFill>
                  <a:srgbClr val="5F7796"/>
                </a:solidFill>
                <a:latin typeface="Cambria Math"/>
                <a:cs typeface="Cambria Math"/>
              </a:rPr>
              <a:t>𝑖</a:t>
            </a:r>
            <a:r>
              <a:rPr sz="2175" baseline="-15325" dirty="0">
                <a:solidFill>
                  <a:srgbClr val="5F7796"/>
                </a:solidFill>
                <a:latin typeface="Cambria Math"/>
                <a:cs typeface="Cambria Math"/>
              </a:rPr>
              <a:t>	</a:t>
            </a:r>
            <a:r>
              <a:rPr sz="2000" dirty="0">
                <a:solidFill>
                  <a:srgbClr val="5F7796"/>
                </a:solidFill>
                <a:latin typeface="Arial"/>
                <a:cs typeface="Arial"/>
              </a:rPr>
              <a:t>=</a:t>
            </a:r>
            <a:r>
              <a:rPr sz="2000" spc="25" dirty="0">
                <a:solidFill>
                  <a:srgbClr val="5F7796"/>
                </a:solidFill>
                <a:latin typeface="Arial"/>
                <a:cs typeface="Arial"/>
              </a:rPr>
              <a:t> </a:t>
            </a:r>
            <a:r>
              <a:rPr sz="2000" spc="50" dirty="0">
                <a:solidFill>
                  <a:srgbClr val="5F7796"/>
                </a:solidFill>
                <a:latin typeface="Cambria Math"/>
                <a:cs typeface="Cambria Math"/>
              </a:rPr>
              <a:t>𝑓(𝑥</a:t>
            </a:r>
            <a:r>
              <a:rPr sz="2175" spc="75" baseline="-15325" dirty="0">
                <a:solidFill>
                  <a:srgbClr val="5F7796"/>
                </a:solidFill>
                <a:latin typeface="Cambria Math"/>
                <a:cs typeface="Cambria Math"/>
              </a:rPr>
              <a:t>𝑖</a:t>
            </a:r>
            <a:r>
              <a:rPr sz="2000" spc="50" dirty="0">
                <a:solidFill>
                  <a:srgbClr val="5F7796"/>
                </a:solidFill>
                <a:latin typeface="Cambria Math"/>
                <a:cs typeface="Cambria Math"/>
              </a:rPr>
              <a:t>)</a:t>
            </a:r>
            <a:r>
              <a:rPr sz="3000" spc="75" baseline="2777" dirty="0">
                <a:solidFill>
                  <a:srgbClr val="5F7796"/>
                </a:solidFill>
                <a:latin typeface="Cambria Math"/>
                <a:cs typeface="Cambria Math"/>
              </a:rPr>
              <a:t>Τσ</a:t>
            </a:r>
            <a:r>
              <a:rPr sz="3000" spc="-135" baseline="2777" dirty="0">
                <a:solidFill>
                  <a:srgbClr val="5F7796"/>
                </a:solidFill>
                <a:latin typeface="Cambria Math"/>
                <a:cs typeface="Cambria Math"/>
              </a:rPr>
              <a:t> </a:t>
            </a:r>
            <a:r>
              <a:rPr sz="2000" dirty="0">
                <a:solidFill>
                  <a:srgbClr val="5F7796"/>
                </a:solidFill>
                <a:latin typeface="Cambria Math"/>
                <a:cs typeface="Cambria Math"/>
              </a:rPr>
              <a:t>𝑓(𝑥</a:t>
            </a:r>
            <a:r>
              <a:rPr sz="2175" baseline="-15325" dirty="0">
                <a:solidFill>
                  <a:srgbClr val="5F7796"/>
                </a:solidFill>
                <a:latin typeface="Cambria Math"/>
                <a:cs typeface="Cambria Math"/>
              </a:rPr>
              <a:t>𝑖</a:t>
            </a:r>
            <a:r>
              <a:rPr sz="2000" dirty="0">
                <a:solidFill>
                  <a:srgbClr val="5F7796"/>
                </a:solidFill>
                <a:latin typeface="Cambria Math"/>
                <a:cs typeface="Cambria Math"/>
              </a:rPr>
              <a:t>)</a:t>
            </a:r>
            <a:r>
              <a:rPr sz="2000" spc="5" dirty="0">
                <a:solidFill>
                  <a:srgbClr val="5F7796"/>
                </a:solidFill>
                <a:latin typeface="Cambria Math"/>
                <a:cs typeface="Cambria Math"/>
              </a:rPr>
              <a:t> </a:t>
            </a:r>
            <a:r>
              <a:rPr sz="2000" dirty="0">
                <a:solidFill>
                  <a:srgbClr val="5F7796"/>
                </a:solidFill>
                <a:latin typeface="Arial"/>
                <a:cs typeface="Arial"/>
              </a:rPr>
              <a:t>//</a:t>
            </a:r>
            <a:r>
              <a:rPr sz="2000" spc="5" dirty="0">
                <a:solidFill>
                  <a:srgbClr val="5F7796"/>
                </a:solidFill>
                <a:latin typeface="Arial"/>
                <a:cs typeface="Arial"/>
              </a:rPr>
              <a:t> </a:t>
            </a:r>
            <a:r>
              <a:rPr sz="2000" dirty="0">
                <a:solidFill>
                  <a:srgbClr val="5F7796"/>
                </a:solidFill>
                <a:latin typeface="Arial"/>
                <a:cs typeface="Arial"/>
              </a:rPr>
              <a:t>0.2</a:t>
            </a:r>
            <a:r>
              <a:rPr sz="2000" spc="15" dirty="0">
                <a:solidFill>
                  <a:srgbClr val="5F7796"/>
                </a:solidFill>
                <a:latin typeface="Arial"/>
                <a:cs typeface="Arial"/>
              </a:rPr>
              <a:t> </a:t>
            </a:r>
            <a:r>
              <a:rPr sz="2000" dirty="0">
                <a:solidFill>
                  <a:srgbClr val="5F7796"/>
                </a:solidFill>
                <a:latin typeface="Arial"/>
                <a:cs typeface="Arial"/>
              </a:rPr>
              <a:t>0.1</a:t>
            </a:r>
            <a:r>
              <a:rPr sz="2000" spc="20" dirty="0">
                <a:solidFill>
                  <a:srgbClr val="5F7796"/>
                </a:solidFill>
                <a:latin typeface="Arial"/>
                <a:cs typeface="Arial"/>
              </a:rPr>
              <a:t> </a:t>
            </a:r>
            <a:r>
              <a:rPr sz="2000" dirty="0">
                <a:solidFill>
                  <a:srgbClr val="5F7796"/>
                </a:solidFill>
                <a:latin typeface="Arial"/>
                <a:cs typeface="Arial"/>
              </a:rPr>
              <a:t>0.4</a:t>
            </a:r>
            <a:r>
              <a:rPr sz="2000" spc="15" dirty="0">
                <a:solidFill>
                  <a:srgbClr val="5F7796"/>
                </a:solidFill>
                <a:latin typeface="Arial"/>
                <a:cs typeface="Arial"/>
              </a:rPr>
              <a:t> </a:t>
            </a:r>
            <a:r>
              <a:rPr sz="2000" spc="-25" dirty="0">
                <a:solidFill>
                  <a:srgbClr val="5F7796"/>
                </a:solidFill>
                <a:latin typeface="Arial"/>
                <a:cs typeface="Arial"/>
              </a:rPr>
              <a:t>0.3</a:t>
            </a:r>
            <a:endParaRPr sz="2000">
              <a:latin typeface="Arial"/>
              <a:cs typeface="Arial"/>
            </a:endParaRPr>
          </a:p>
          <a:p>
            <a:pPr marL="38100" marR="38100">
              <a:lnSpc>
                <a:spcPts val="2410"/>
              </a:lnSpc>
              <a:spcBef>
                <a:spcPts val="65"/>
              </a:spcBef>
            </a:pPr>
            <a:r>
              <a:rPr sz="2000" dirty="0">
                <a:solidFill>
                  <a:srgbClr val="5F7796"/>
                </a:solidFill>
                <a:latin typeface="Arial"/>
                <a:cs typeface="Arial"/>
              </a:rPr>
              <a:t>Cs</a:t>
            </a:r>
            <a:r>
              <a:rPr sz="2000" spc="5" dirty="0">
                <a:solidFill>
                  <a:srgbClr val="5F7796"/>
                </a:solidFill>
                <a:latin typeface="Arial"/>
                <a:cs typeface="Arial"/>
              </a:rPr>
              <a:t> </a:t>
            </a:r>
            <a:r>
              <a:rPr sz="2000" dirty="0">
                <a:solidFill>
                  <a:srgbClr val="5F7796"/>
                </a:solidFill>
                <a:latin typeface="Arial"/>
                <a:cs typeface="Arial"/>
              </a:rPr>
              <a:t>=</a:t>
            </a:r>
            <a:r>
              <a:rPr sz="2000" spc="5" dirty="0">
                <a:solidFill>
                  <a:srgbClr val="5F7796"/>
                </a:solidFill>
                <a:latin typeface="Arial"/>
                <a:cs typeface="Arial"/>
              </a:rPr>
              <a:t> </a:t>
            </a:r>
            <a:r>
              <a:rPr sz="2000" dirty="0">
                <a:solidFill>
                  <a:srgbClr val="5F7796"/>
                </a:solidFill>
                <a:latin typeface="Arial"/>
                <a:cs typeface="Arial"/>
              </a:rPr>
              <a:t>cumsum(</a:t>
            </a:r>
            <a:r>
              <a:rPr sz="2000" dirty="0">
                <a:solidFill>
                  <a:srgbClr val="5F7796"/>
                </a:solidFill>
                <a:latin typeface="Cambria Math"/>
                <a:cs typeface="Cambria Math"/>
              </a:rPr>
              <a:t>𝑝</a:t>
            </a:r>
            <a:r>
              <a:rPr sz="2175" baseline="-15325" dirty="0">
                <a:solidFill>
                  <a:srgbClr val="5F7796"/>
                </a:solidFill>
                <a:latin typeface="Cambria Math"/>
                <a:cs typeface="Cambria Math"/>
              </a:rPr>
              <a:t>𝑖</a:t>
            </a:r>
            <a:r>
              <a:rPr sz="2000" dirty="0">
                <a:solidFill>
                  <a:srgbClr val="5F7796"/>
                </a:solidFill>
                <a:latin typeface="微软雅黑"/>
                <a:cs typeface="微软雅黑"/>
              </a:rPr>
              <a:t>）</a:t>
            </a:r>
            <a:r>
              <a:rPr sz="2000" dirty="0">
                <a:solidFill>
                  <a:srgbClr val="5F7796"/>
                </a:solidFill>
                <a:latin typeface="Arial"/>
                <a:cs typeface="Arial"/>
              </a:rPr>
              <a:t>//</a:t>
            </a:r>
            <a:r>
              <a:rPr sz="2000" spc="-50" dirty="0">
                <a:solidFill>
                  <a:srgbClr val="5F7796"/>
                </a:solidFill>
                <a:latin typeface="Arial"/>
                <a:cs typeface="Arial"/>
              </a:rPr>
              <a:t> </a:t>
            </a:r>
            <a:r>
              <a:rPr sz="2000" dirty="0">
                <a:solidFill>
                  <a:srgbClr val="5F7796"/>
                </a:solidFill>
                <a:latin typeface="Arial"/>
                <a:cs typeface="Arial"/>
              </a:rPr>
              <a:t>0.2 0.3</a:t>
            </a:r>
            <a:r>
              <a:rPr sz="2000" spc="-5" dirty="0">
                <a:solidFill>
                  <a:srgbClr val="5F7796"/>
                </a:solidFill>
                <a:latin typeface="Arial"/>
                <a:cs typeface="Arial"/>
              </a:rPr>
              <a:t> </a:t>
            </a:r>
            <a:r>
              <a:rPr sz="2000" dirty="0">
                <a:solidFill>
                  <a:srgbClr val="5F7796"/>
                </a:solidFill>
                <a:latin typeface="Arial"/>
                <a:cs typeface="Arial"/>
              </a:rPr>
              <a:t>0.7</a:t>
            </a:r>
            <a:r>
              <a:rPr sz="2000" spc="15" dirty="0">
                <a:solidFill>
                  <a:srgbClr val="5F7796"/>
                </a:solidFill>
                <a:latin typeface="Arial"/>
                <a:cs typeface="Arial"/>
              </a:rPr>
              <a:t> </a:t>
            </a:r>
            <a:r>
              <a:rPr sz="2000" spc="-25" dirty="0">
                <a:solidFill>
                  <a:srgbClr val="5F7796"/>
                </a:solidFill>
                <a:latin typeface="Arial"/>
                <a:cs typeface="Arial"/>
              </a:rPr>
              <a:t>1.0 </a:t>
            </a:r>
            <a:r>
              <a:rPr sz="2000" dirty="0">
                <a:solidFill>
                  <a:srgbClr val="5F7796"/>
                </a:solidFill>
                <a:latin typeface="Arial"/>
                <a:cs typeface="Arial"/>
              </a:rPr>
              <a:t>i</a:t>
            </a:r>
            <a:r>
              <a:rPr sz="2000" spc="-5" dirty="0">
                <a:solidFill>
                  <a:srgbClr val="5F7796"/>
                </a:solidFill>
                <a:latin typeface="Arial"/>
                <a:cs typeface="Arial"/>
              </a:rPr>
              <a:t> </a:t>
            </a:r>
            <a:r>
              <a:rPr sz="2000" dirty="0">
                <a:solidFill>
                  <a:srgbClr val="5F7796"/>
                </a:solidFill>
                <a:latin typeface="Arial"/>
                <a:cs typeface="Arial"/>
              </a:rPr>
              <a:t>=</a:t>
            </a:r>
            <a:r>
              <a:rPr sz="2000" spc="-15" dirty="0">
                <a:solidFill>
                  <a:srgbClr val="5F7796"/>
                </a:solidFill>
                <a:latin typeface="Arial"/>
                <a:cs typeface="Arial"/>
              </a:rPr>
              <a:t> </a:t>
            </a:r>
            <a:r>
              <a:rPr sz="2000" dirty="0">
                <a:solidFill>
                  <a:srgbClr val="5F7796"/>
                </a:solidFill>
                <a:latin typeface="Arial"/>
                <a:cs typeface="Arial"/>
              </a:rPr>
              <a:t>1 ,</a:t>
            </a:r>
            <a:r>
              <a:rPr sz="2000" spc="-25" dirty="0">
                <a:solidFill>
                  <a:srgbClr val="5F7796"/>
                </a:solidFill>
                <a:latin typeface="Arial"/>
                <a:cs typeface="Arial"/>
              </a:rPr>
              <a:t> </a:t>
            </a:r>
            <a:r>
              <a:rPr sz="2000" dirty="0">
                <a:solidFill>
                  <a:srgbClr val="5F7796"/>
                </a:solidFill>
                <a:latin typeface="Arial"/>
                <a:cs typeface="Arial"/>
              </a:rPr>
              <a:t>j =</a:t>
            </a:r>
            <a:r>
              <a:rPr sz="2000" spc="-20" dirty="0">
                <a:solidFill>
                  <a:srgbClr val="5F7796"/>
                </a:solidFill>
                <a:latin typeface="Arial"/>
                <a:cs typeface="Arial"/>
              </a:rPr>
              <a:t> </a:t>
            </a:r>
            <a:r>
              <a:rPr sz="2000" spc="-50" dirty="0">
                <a:solidFill>
                  <a:srgbClr val="5F7796"/>
                </a:solidFill>
                <a:latin typeface="Arial"/>
                <a:cs typeface="Arial"/>
              </a:rPr>
              <a:t>1</a:t>
            </a:r>
            <a:endParaRPr sz="2000">
              <a:latin typeface="Arial"/>
              <a:cs typeface="Arial"/>
            </a:endParaRPr>
          </a:p>
          <a:p>
            <a:pPr marL="38100" marR="60325">
              <a:lnSpc>
                <a:spcPts val="2400"/>
              </a:lnSpc>
              <a:tabLst>
                <a:tab pos="813435" algn="l"/>
              </a:tabLst>
            </a:pPr>
            <a:r>
              <a:rPr sz="2000" dirty="0">
                <a:solidFill>
                  <a:srgbClr val="5F7796"/>
                </a:solidFill>
                <a:latin typeface="Arial"/>
                <a:cs typeface="Arial"/>
              </a:rPr>
              <a:t>R =</a:t>
            </a:r>
            <a:r>
              <a:rPr sz="2000" spc="-25" dirty="0">
                <a:solidFill>
                  <a:srgbClr val="5F7796"/>
                </a:solidFill>
                <a:latin typeface="Arial"/>
                <a:cs typeface="Arial"/>
              </a:rPr>
              <a:t> </a:t>
            </a:r>
            <a:r>
              <a:rPr sz="2000" dirty="0">
                <a:solidFill>
                  <a:srgbClr val="5F7796"/>
                </a:solidFill>
                <a:latin typeface="Arial"/>
                <a:cs typeface="Arial"/>
              </a:rPr>
              <a:t>sort(</a:t>
            </a:r>
            <a:r>
              <a:rPr sz="2000" spc="-35" dirty="0">
                <a:solidFill>
                  <a:srgbClr val="5F7796"/>
                </a:solidFill>
                <a:latin typeface="Arial"/>
                <a:cs typeface="Arial"/>
              </a:rPr>
              <a:t> </a:t>
            </a:r>
            <a:r>
              <a:rPr sz="2000" dirty="0">
                <a:solidFill>
                  <a:srgbClr val="5F7796"/>
                </a:solidFill>
                <a:latin typeface="Arial"/>
                <a:cs typeface="Arial"/>
              </a:rPr>
              <a:t>rand(4)</a:t>
            </a:r>
            <a:r>
              <a:rPr sz="2000" spc="-40" dirty="0">
                <a:solidFill>
                  <a:srgbClr val="5F7796"/>
                </a:solidFill>
                <a:latin typeface="Arial"/>
                <a:cs typeface="Arial"/>
              </a:rPr>
              <a:t> </a:t>
            </a:r>
            <a:r>
              <a:rPr sz="2000" dirty="0">
                <a:solidFill>
                  <a:srgbClr val="5F7796"/>
                </a:solidFill>
                <a:latin typeface="Arial"/>
                <a:cs typeface="Arial"/>
              </a:rPr>
              <a:t>)</a:t>
            </a:r>
            <a:r>
              <a:rPr sz="2000" spc="-15" dirty="0">
                <a:solidFill>
                  <a:srgbClr val="5F7796"/>
                </a:solidFill>
                <a:latin typeface="Arial"/>
                <a:cs typeface="Arial"/>
              </a:rPr>
              <a:t> </a:t>
            </a:r>
            <a:r>
              <a:rPr sz="2000" dirty="0">
                <a:solidFill>
                  <a:srgbClr val="5F7796"/>
                </a:solidFill>
                <a:latin typeface="Arial"/>
                <a:cs typeface="Arial"/>
              </a:rPr>
              <a:t>//</a:t>
            </a:r>
            <a:r>
              <a:rPr sz="2000" spc="-30" dirty="0">
                <a:solidFill>
                  <a:srgbClr val="5F7796"/>
                </a:solidFill>
                <a:latin typeface="Arial"/>
                <a:cs typeface="Arial"/>
              </a:rPr>
              <a:t> </a:t>
            </a:r>
            <a:r>
              <a:rPr sz="2000" dirty="0">
                <a:solidFill>
                  <a:srgbClr val="5F7796"/>
                </a:solidFill>
                <a:latin typeface="Arial"/>
                <a:cs typeface="Arial"/>
              </a:rPr>
              <a:t>0.1</a:t>
            </a:r>
            <a:r>
              <a:rPr sz="2000" spc="-20" dirty="0">
                <a:solidFill>
                  <a:srgbClr val="5F7796"/>
                </a:solidFill>
                <a:latin typeface="Arial"/>
                <a:cs typeface="Arial"/>
              </a:rPr>
              <a:t> </a:t>
            </a:r>
            <a:r>
              <a:rPr sz="2000" dirty="0">
                <a:solidFill>
                  <a:srgbClr val="5F7796"/>
                </a:solidFill>
                <a:latin typeface="Arial"/>
                <a:cs typeface="Arial"/>
              </a:rPr>
              <a:t>0.5</a:t>
            </a:r>
            <a:r>
              <a:rPr sz="2000" spc="-5" dirty="0">
                <a:solidFill>
                  <a:srgbClr val="5F7796"/>
                </a:solidFill>
                <a:latin typeface="Arial"/>
                <a:cs typeface="Arial"/>
              </a:rPr>
              <a:t> </a:t>
            </a:r>
            <a:r>
              <a:rPr sz="2000" dirty="0">
                <a:solidFill>
                  <a:srgbClr val="5F7796"/>
                </a:solidFill>
                <a:latin typeface="Arial"/>
                <a:cs typeface="Arial"/>
              </a:rPr>
              <a:t>0.6</a:t>
            </a:r>
            <a:r>
              <a:rPr sz="2000" spc="-20" dirty="0">
                <a:solidFill>
                  <a:srgbClr val="5F7796"/>
                </a:solidFill>
                <a:latin typeface="Arial"/>
                <a:cs typeface="Arial"/>
              </a:rPr>
              <a:t> </a:t>
            </a:r>
            <a:r>
              <a:rPr sz="2000" spc="-25" dirty="0">
                <a:solidFill>
                  <a:srgbClr val="5F7796"/>
                </a:solidFill>
                <a:latin typeface="Arial"/>
                <a:cs typeface="Arial"/>
              </a:rPr>
              <a:t>0.8 </a:t>
            </a:r>
            <a:r>
              <a:rPr sz="2000" spc="-10" dirty="0">
                <a:solidFill>
                  <a:srgbClr val="5F7796"/>
                </a:solidFill>
                <a:latin typeface="Arial"/>
                <a:cs typeface="Arial"/>
              </a:rPr>
              <a:t>While</a:t>
            </a:r>
            <a:r>
              <a:rPr sz="2000" dirty="0">
                <a:solidFill>
                  <a:srgbClr val="5F7796"/>
                </a:solidFill>
                <a:latin typeface="Arial"/>
                <a:cs typeface="Arial"/>
              </a:rPr>
              <a:t>	j</a:t>
            </a:r>
            <a:r>
              <a:rPr sz="2000" spc="5" dirty="0">
                <a:solidFill>
                  <a:srgbClr val="5F7796"/>
                </a:solidFill>
                <a:latin typeface="Arial"/>
                <a:cs typeface="Arial"/>
              </a:rPr>
              <a:t> </a:t>
            </a:r>
            <a:r>
              <a:rPr sz="2000" dirty="0">
                <a:solidFill>
                  <a:srgbClr val="5F7796"/>
                </a:solidFill>
                <a:latin typeface="Arial"/>
                <a:cs typeface="Arial"/>
              </a:rPr>
              <a:t>&lt;=</a:t>
            </a:r>
            <a:r>
              <a:rPr sz="2000" spc="-30" dirty="0">
                <a:solidFill>
                  <a:srgbClr val="5F7796"/>
                </a:solidFill>
                <a:latin typeface="Arial"/>
                <a:cs typeface="Arial"/>
              </a:rPr>
              <a:t> </a:t>
            </a:r>
            <a:r>
              <a:rPr sz="2000" spc="-50" dirty="0">
                <a:solidFill>
                  <a:srgbClr val="5F7796"/>
                </a:solidFill>
                <a:latin typeface="Arial"/>
                <a:cs typeface="Arial"/>
              </a:rPr>
              <a:t>n</a:t>
            </a:r>
            <a:endParaRPr sz="2000">
              <a:latin typeface="Arial"/>
              <a:cs typeface="Arial"/>
            </a:endParaRPr>
          </a:p>
          <a:p>
            <a:pPr marL="952500">
              <a:lnSpc>
                <a:spcPts val="2310"/>
              </a:lnSpc>
            </a:pPr>
            <a:r>
              <a:rPr sz="2000" dirty="0">
                <a:solidFill>
                  <a:srgbClr val="5F7796"/>
                </a:solidFill>
                <a:latin typeface="Arial"/>
                <a:cs typeface="Arial"/>
              </a:rPr>
              <a:t>if</a:t>
            </a:r>
            <a:r>
              <a:rPr sz="2000" spc="-20" dirty="0">
                <a:solidFill>
                  <a:srgbClr val="5F7796"/>
                </a:solidFill>
                <a:latin typeface="Arial"/>
                <a:cs typeface="Arial"/>
              </a:rPr>
              <a:t> </a:t>
            </a:r>
            <a:r>
              <a:rPr sz="2000" dirty="0">
                <a:solidFill>
                  <a:srgbClr val="5F7796"/>
                </a:solidFill>
                <a:latin typeface="Arial"/>
                <a:cs typeface="Arial"/>
              </a:rPr>
              <a:t>R</a:t>
            </a:r>
            <a:r>
              <a:rPr sz="2000" dirty="0">
                <a:solidFill>
                  <a:srgbClr val="5F7796"/>
                </a:solidFill>
                <a:latin typeface="微软雅黑"/>
                <a:cs typeface="微软雅黑"/>
              </a:rPr>
              <a:t>（</a:t>
            </a:r>
            <a:r>
              <a:rPr sz="2000" dirty="0">
                <a:solidFill>
                  <a:srgbClr val="5F7796"/>
                </a:solidFill>
                <a:latin typeface="Arial"/>
                <a:cs typeface="Arial"/>
              </a:rPr>
              <a:t>j</a:t>
            </a:r>
            <a:r>
              <a:rPr sz="2000" dirty="0">
                <a:solidFill>
                  <a:srgbClr val="5F7796"/>
                </a:solidFill>
                <a:latin typeface="微软雅黑"/>
                <a:cs typeface="微软雅黑"/>
              </a:rPr>
              <a:t>）</a:t>
            </a:r>
            <a:r>
              <a:rPr sz="2000" spc="-40" dirty="0">
                <a:solidFill>
                  <a:srgbClr val="5F7796"/>
                </a:solidFill>
                <a:latin typeface="微软雅黑"/>
                <a:cs typeface="微软雅黑"/>
              </a:rPr>
              <a:t> </a:t>
            </a:r>
            <a:r>
              <a:rPr sz="2000" dirty="0">
                <a:solidFill>
                  <a:srgbClr val="5F7796"/>
                </a:solidFill>
                <a:latin typeface="Arial"/>
                <a:cs typeface="Arial"/>
              </a:rPr>
              <a:t>&lt;</a:t>
            </a:r>
            <a:r>
              <a:rPr sz="2000" spc="-25" dirty="0">
                <a:solidFill>
                  <a:srgbClr val="5F7796"/>
                </a:solidFill>
                <a:latin typeface="Arial"/>
                <a:cs typeface="Arial"/>
              </a:rPr>
              <a:t> </a:t>
            </a:r>
            <a:r>
              <a:rPr sz="2000" spc="-20" dirty="0">
                <a:solidFill>
                  <a:srgbClr val="5F7796"/>
                </a:solidFill>
                <a:latin typeface="Arial"/>
                <a:cs typeface="Arial"/>
              </a:rPr>
              <a:t>Cs(i)</a:t>
            </a:r>
            <a:endParaRPr sz="2000">
              <a:latin typeface="Arial"/>
              <a:cs typeface="Arial"/>
            </a:endParaRPr>
          </a:p>
          <a:p>
            <a:pPr marL="1866900">
              <a:lnSpc>
                <a:spcPct val="100000"/>
              </a:lnSpc>
              <a:spcBef>
                <a:spcPts val="15"/>
              </a:spcBef>
            </a:pPr>
            <a:r>
              <a:rPr sz="2000" dirty="0">
                <a:solidFill>
                  <a:srgbClr val="5F7796"/>
                </a:solidFill>
                <a:latin typeface="Arial"/>
                <a:cs typeface="Arial"/>
              </a:rPr>
              <a:t>newx(j)</a:t>
            </a:r>
            <a:r>
              <a:rPr sz="2000" spc="-30" dirty="0">
                <a:solidFill>
                  <a:srgbClr val="5F7796"/>
                </a:solidFill>
                <a:latin typeface="Arial"/>
                <a:cs typeface="Arial"/>
              </a:rPr>
              <a:t> </a:t>
            </a:r>
            <a:r>
              <a:rPr sz="2000" dirty="0">
                <a:solidFill>
                  <a:srgbClr val="5F7796"/>
                </a:solidFill>
                <a:latin typeface="Arial"/>
                <a:cs typeface="Arial"/>
              </a:rPr>
              <a:t>=</a:t>
            </a:r>
            <a:r>
              <a:rPr sz="2000" spc="-15" dirty="0">
                <a:solidFill>
                  <a:srgbClr val="5F7796"/>
                </a:solidFill>
                <a:latin typeface="Arial"/>
                <a:cs typeface="Arial"/>
              </a:rPr>
              <a:t> </a:t>
            </a:r>
            <a:r>
              <a:rPr sz="2000" spc="-10" dirty="0">
                <a:solidFill>
                  <a:srgbClr val="5F7796"/>
                </a:solidFill>
                <a:latin typeface="Arial"/>
                <a:cs typeface="Arial"/>
              </a:rPr>
              <a:t>oldx(i)</a:t>
            </a:r>
            <a:endParaRPr sz="2000">
              <a:latin typeface="Arial"/>
              <a:cs typeface="Arial"/>
            </a:endParaRPr>
          </a:p>
          <a:p>
            <a:pPr marL="1866900">
              <a:lnSpc>
                <a:spcPct val="100000"/>
              </a:lnSpc>
            </a:pPr>
            <a:r>
              <a:rPr sz="2000" dirty="0">
                <a:solidFill>
                  <a:srgbClr val="5F7796"/>
                </a:solidFill>
                <a:latin typeface="Arial"/>
                <a:cs typeface="Arial"/>
              </a:rPr>
              <a:t>j</a:t>
            </a:r>
            <a:r>
              <a:rPr sz="2000" spc="-10" dirty="0">
                <a:solidFill>
                  <a:srgbClr val="5F7796"/>
                </a:solidFill>
                <a:latin typeface="Arial"/>
                <a:cs typeface="Arial"/>
              </a:rPr>
              <a:t> </a:t>
            </a:r>
            <a:r>
              <a:rPr sz="2000" dirty="0">
                <a:solidFill>
                  <a:srgbClr val="5F7796"/>
                </a:solidFill>
                <a:latin typeface="Arial"/>
                <a:cs typeface="Arial"/>
              </a:rPr>
              <a:t>=</a:t>
            </a:r>
            <a:r>
              <a:rPr sz="2000" spc="-15" dirty="0">
                <a:solidFill>
                  <a:srgbClr val="5F7796"/>
                </a:solidFill>
                <a:latin typeface="Arial"/>
                <a:cs typeface="Arial"/>
              </a:rPr>
              <a:t> </a:t>
            </a:r>
            <a:r>
              <a:rPr sz="2000" dirty="0">
                <a:solidFill>
                  <a:srgbClr val="5F7796"/>
                </a:solidFill>
                <a:latin typeface="Arial"/>
                <a:cs typeface="Arial"/>
              </a:rPr>
              <a:t>j</a:t>
            </a:r>
            <a:r>
              <a:rPr sz="2000" spc="-10" dirty="0">
                <a:solidFill>
                  <a:srgbClr val="5F7796"/>
                </a:solidFill>
                <a:latin typeface="Arial"/>
                <a:cs typeface="Arial"/>
              </a:rPr>
              <a:t> </a:t>
            </a:r>
            <a:r>
              <a:rPr sz="2000" dirty="0">
                <a:solidFill>
                  <a:srgbClr val="5F7796"/>
                </a:solidFill>
                <a:latin typeface="Arial"/>
                <a:cs typeface="Arial"/>
              </a:rPr>
              <a:t>+</a:t>
            </a:r>
            <a:r>
              <a:rPr sz="2000" spc="-15" dirty="0">
                <a:solidFill>
                  <a:srgbClr val="5F7796"/>
                </a:solidFill>
                <a:latin typeface="Arial"/>
                <a:cs typeface="Arial"/>
              </a:rPr>
              <a:t> </a:t>
            </a:r>
            <a:r>
              <a:rPr sz="2000" spc="-50" dirty="0">
                <a:solidFill>
                  <a:srgbClr val="5F7796"/>
                </a:solidFill>
                <a:latin typeface="Arial"/>
                <a:cs typeface="Arial"/>
              </a:rPr>
              <a:t>1</a:t>
            </a:r>
            <a:endParaRPr sz="2000">
              <a:latin typeface="Arial"/>
              <a:cs typeface="Arial"/>
            </a:endParaRPr>
          </a:p>
          <a:p>
            <a:pPr marL="952500">
              <a:lnSpc>
                <a:spcPct val="100000"/>
              </a:lnSpc>
            </a:pPr>
            <a:r>
              <a:rPr sz="2000" spc="-20" dirty="0">
                <a:solidFill>
                  <a:srgbClr val="5F7796"/>
                </a:solidFill>
                <a:latin typeface="Arial"/>
                <a:cs typeface="Arial"/>
              </a:rPr>
              <a:t>else</a:t>
            </a:r>
            <a:endParaRPr sz="2000">
              <a:latin typeface="Arial"/>
              <a:cs typeface="Arial"/>
            </a:endParaRPr>
          </a:p>
          <a:p>
            <a:pPr marL="1866900">
              <a:lnSpc>
                <a:spcPct val="100000"/>
              </a:lnSpc>
            </a:pPr>
            <a:r>
              <a:rPr sz="2000" dirty="0">
                <a:solidFill>
                  <a:srgbClr val="5F7796"/>
                </a:solidFill>
                <a:latin typeface="Arial"/>
                <a:cs typeface="Arial"/>
              </a:rPr>
              <a:t>i</a:t>
            </a:r>
            <a:r>
              <a:rPr sz="2000" spc="-5" dirty="0">
                <a:solidFill>
                  <a:srgbClr val="5F7796"/>
                </a:solidFill>
                <a:latin typeface="Arial"/>
                <a:cs typeface="Arial"/>
              </a:rPr>
              <a:t> </a:t>
            </a:r>
            <a:r>
              <a:rPr sz="2000" dirty="0">
                <a:solidFill>
                  <a:srgbClr val="5F7796"/>
                </a:solidFill>
                <a:latin typeface="Arial"/>
                <a:cs typeface="Arial"/>
              </a:rPr>
              <a:t>=</a:t>
            </a:r>
            <a:r>
              <a:rPr sz="2000" spc="-10" dirty="0">
                <a:solidFill>
                  <a:srgbClr val="5F7796"/>
                </a:solidFill>
                <a:latin typeface="Arial"/>
                <a:cs typeface="Arial"/>
              </a:rPr>
              <a:t> </a:t>
            </a:r>
            <a:r>
              <a:rPr sz="2000" dirty="0">
                <a:solidFill>
                  <a:srgbClr val="5F7796"/>
                </a:solidFill>
                <a:latin typeface="Arial"/>
                <a:cs typeface="Arial"/>
              </a:rPr>
              <a:t>i</a:t>
            </a:r>
            <a:r>
              <a:rPr sz="2000" spc="-5" dirty="0">
                <a:solidFill>
                  <a:srgbClr val="5F7796"/>
                </a:solidFill>
                <a:latin typeface="Arial"/>
                <a:cs typeface="Arial"/>
              </a:rPr>
              <a:t> </a:t>
            </a:r>
            <a:r>
              <a:rPr sz="2000" dirty="0">
                <a:solidFill>
                  <a:srgbClr val="5F7796"/>
                </a:solidFill>
                <a:latin typeface="Arial"/>
                <a:cs typeface="Arial"/>
              </a:rPr>
              <a:t>+</a:t>
            </a:r>
            <a:r>
              <a:rPr sz="2000" spc="-15" dirty="0">
                <a:solidFill>
                  <a:srgbClr val="5F7796"/>
                </a:solidFill>
                <a:latin typeface="Arial"/>
                <a:cs typeface="Arial"/>
              </a:rPr>
              <a:t> </a:t>
            </a:r>
            <a:r>
              <a:rPr sz="2000" spc="-50" dirty="0">
                <a:solidFill>
                  <a:srgbClr val="5F7796"/>
                </a:solidFill>
                <a:latin typeface="Arial"/>
                <a:cs typeface="Arial"/>
              </a:rPr>
              <a:t>1</a:t>
            </a:r>
            <a:endParaRPr sz="2000">
              <a:latin typeface="Arial"/>
              <a:cs typeface="Arial"/>
            </a:endParaRPr>
          </a:p>
        </p:txBody>
      </p:sp>
      <p:grpSp>
        <p:nvGrpSpPr>
          <p:cNvPr id="17" name="object 17"/>
          <p:cNvGrpSpPr/>
          <p:nvPr/>
        </p:nvGrpSpPr>
        <p:grpSpPr>
          <a:xfrm>
            <a:off x="6228460" y="2029967"/>
            <a:ext cx="4269740" cy="419734"/>
            <a:chOff x="6228460" y="2029967"/>
            <a:chExt cx="4269740" cy="419734"/>
          </a:xfrm>
        </p:grpSpPr>
        <p:sp>
          <p:nvSpPr>
            <p:cNvPr id="18" name="object 18"/>
            <p:cNvSpPr/>
            <p:nvPr/>
          </p:nvSpPr>
          <p:spPr>
            <a:xfrm>
              <a:off x="6228460" y="2163317"/>
              <a:ext cx="4269740" cy="171450"/>
            </a:xfrm>
            <a:custGeom>
              <a:avLst/>
              <a:gdLst/>
              <a:ahLst/>
              <a:cxnLst/>
              <a:rect l="l" t="t" r="r" b="b"/>
              <a:pathLst>
                <a:path w="4269740" h="171450">
                  <a:moveTo>
                    <a:pt x="4098290" y="0"/>
                  </a:moveTo>
                  <a:lnTo>
                    <a:pt x="4098036" y="57141"/>
                  </a:lnTo>
                  <a:lnTo>
                    <a:pt x="4126611" y="57277"/>
                  </a:lnTo>
                  <a:lnTo>
                    <a:pt x="4126357" y="114427"/>
                  </a:lnTo>
                  <a:lnTo>
                    <a:pt x="4097781" y="114427"/>
                  </a:lnTo>
                  <a:lnTo>
                    <a:pt x="4097528" y="171450"/>
                  </a:lnTo>
                  <a:lnTo>
                    <a:pt x="4212852" y="114427"/>
                  </a:lnTo>
                  <a:lnTo>
                    <a:pt x="4126357" y="114427"/>
                  </a:lnTo>
                  <a:lnTo>
                    <a:pt x="4213126" y="114291"/>
                  </a:lnTo>
                  <a:lnTo>
                    <a:pt x="4269359" y="86487"/>
                  </a:lnTo>
                  <a:lnTo>
                    <a:pt x="4098290" y="0"/>
                  </a:lnTo>
                  <a:close/>
                </a:path>
                <a:path w="4269740" h="171450">
                  <a:moveTo>
                    <a:pt x="4098036" y="57141"/>
                  </a:moveTo>
                  <a:lnTo>
                    <a:pt x="4097782" y="114291"/>
                  </a:lnTo>
                  <a:lnTo>
                    <a:pt x="4126357" y="114427"/>
                  </a:lnTo>
                  <a:lnTo>
                    <a:pt x="4126611" y="57277"/>
                  </a:lnTo>
                  <a:lnTo>
                    <a:pt x="4098036" y="57141"/>
                  </a:lnTo>
                  <a:close/>
                </a:path>
                <a:path w="4269740" h="171450">
                  <a:moveTo>
                    <a:pt x="253" y="37719"/>
                  </a:moveTo>
                  <a:lnTo>
                    <a:pt x="0" y="94869"/>
                  </a:lnTo>
                  <a:lnTo>
                    <a:pt x="4097782" y="114291"/>
                  </a:lnTo>
                  <a:lnTo>
                    <a:pt x="4098036" y="57141"/>
                  </a:lnTo>
                  <a:lnTo>
                    <a:pt x="253" y="37719"/>
                  </a:lnTo>
                  <a:close/>
                </a:path>
              </a:pathLst>
            </a:custGeom>
            <a:solidFill>
              <a:srgbClr val="F16D60"/>
            </a:solidFill>
          </p:spPr>
          <p:txBody>
            <a:bodyPr wrap="square" lIns="0" tIns="0" rIns="0" bIns="0" rtlCol="0"/>
            <a:lstStyle/>
            <a:p>
              <a:endParaRPr/>
            </a:p>
          </p:txBody>
        </p:sp>
        <p:sp>
          <p:nvSpPr>
            <p:cNvPr id="19" name="object 19"/>
            <p:cNvSpPr/>
            <p:nvPr/>
          </p:nvSpPr>
          <p:spPr>
            <a:xfrm>
              <a:off x="6360413" y="2049017"/>
              <a:ext cx="2677795" cy="381635"/>
            </a:xfrm>
            <a:custGeom>
              <a:avLst/>
              <a:gdLst/>
              <a:ahLst/>
              <a:cxnLst/>
              <a:rect l="l" t="t" r="r" b="b"/>
              <a:pathLst>
                <a:path w="2677795" h="381635">
                  <a:moveTo>
                    <a:pt x="0" y="0"/>
                  </a:moveTo>
                  <a:lnTo>
                    <a:pt x="0" y="361696"/>
                  </a:lnTo>
                </a:path>
                <a:path w="2677795" h="381635">
                  <a:moveTo>
                    <a:pt x="807719" y="0"/>
                  </a:moveTo>
                  <a:lnTo>
                    <a:pt x="807719" y="361696"/>
                  </a:lnTo>
                </a:path>
                <a:path w="2677795" h="381635">
                  <a:moveTo>
                    <a:pt x="1257300" y="0"/>
                  </a:moveTo>
                  <a:lnTo>
                    <a:pt x="1257300" y="361696"/>
                  </a:lnTo>
                </a:path>
                <a:path w="2677795" h="381635">
                  <a:moveTo>
                    <a:pt x="2677667" y="19812"/>
                  </a:moveTo>
                  <a:lnTo>
                    <a:pt x="2677667" y="381508"/>
                  </a:lnTo>
                </a:path>
              </a:pathLst>
            </a:custGeom>
            <a:ln w="38100">
              <a:solidFill>
                <a:srgbClr val="F16D60"/>
              </a:solidFill>
            </a:ln>
          </p:spPr>
          <p:txBody>
            <a:bodyPr wrap="square" lIns="0" tIns="0" rIns="0" bIns="0" rtlCol="0"/>
            <a:lstStyle/>
            <a:p>
              <a:endParaRPr/>
            </a:p>
          </p:txBody>
        </p:sp>
      </p:grpSp>
      <p:sp>
        <p:nvSpPr>
          <p:cNvPr id="20" name="object 20"/>
          <p:cNvSpPr txBox="1"/>
          <p:nvPr/>
        </p:nvSpPr>
        <p:spPr>
          <a:xfrm>
            <a:off x="6611239" y="2314194"/>
            <a:ext cx="989965" cy="299720"/>
          </a:xfrm>
          <a:prstGeom prst="rect">
            <a:avLst/>
          </a:prstGeom>
        </p:spPr>
        <p:txBody>
          <a:bodyPr vert="horz" wrap="square" lIns="0" tIns="12700" rIns="0" bIns="0" rtlCol="0">
            <a:spAutoFit/>
          </a:bodyPr>
          <a:lstStyle/>
          <a:p>
            <a:pPr marL="12700">
              <a:lnSpc>
                <a:spcPct val="100000"/>
              </a:lnSpc>
              <a:spcBef>
                <a:spcPts val="100"/>
              </a:spcBef>
              <a:tabLst>
                <a:tab pos="659130" algn="l"/>
              </a:tabLst>
            </a:pPr>
            <a:r>
              <a:rPr sz="1800" spc="-25" dirty="0">
                <a:latin typeface="Arial"/>
                <a:cs typeface="Arial"/>
              </a:rPr>
              <a:t>0.2</a:t>
            </a:r>
            <a:r>
              <a:rPr sz="1800" dirty="0">
                <a:latin typeface="Arial"/>
                <a:cs typeface="Arial"/>
              </a:rPr>
              <a:t>	</a:t>
            </a:r>
            <a:r>
              <a:rPr sz="1800" spc="-25" dirty="0">
                <a:latin typeface="Arial"/>
                <a:cs typeface="Arial"/>
              </a:rPr>
              <a:t>0.1</a:t>
            </a:r>
            <a:endParaRPr sz="1800">
              <a:latin typeface="Arial"/>
              <a:cs typeface="Arial"/>
            </a:endParaRPr>
          </a:p>
        </p:txBody>
      </p:sp>
      <p:sp>
        <p:nvSpPr>
          <p:cNvPr id="21" name="object 21"/>
          <p:cNvSpPr txBox="1"/>
          <p:nvPr/>
        </p:nvSpPr>
        <p:spPr>
          <a:xfrm>
            <a:off x="8156193" y="2314194"/>
            <a:ext cx="343535" cy="299720"/>
          </a:xfrm>
          <a:prstGeom prst="rect">
            <a:avLst/>
          </a:prstGeom>
        </p:spPr>
        <p:txBody>
          <a:bodyPr vert="horz" wrap="square" lIns="0" tIns="12700" rIns="0" bIns="0" rtlCol="0">
            <a:spAutoFit/>
          </a:bodyPr>
          <a:lstStyle/>
          <a:p>
            <a:pPr marL="12700">
              <a:lnSpc>
                <a:spcPct val="100000"/>
              </a:lnSpc>
              <a:spcBef>
                <a:spcPts val="100"/>
              </a:spcBef>
            </a:pPr>
            <a:r>
              <a:rPr sz="1800" spc="-25" dirty="0">
                <a:latin typeface="Arial"/>
                <a:cs typeface="Arial"/>
              </a:rPr>
              <a:t>0.4</a:t>
            </a:r>
            <a:endParaRPr sz="1800">
              <a:latin typeface="Arial"/>
              <a:cs typeface="Arial"/>
            </a:endParaRPr>
          </a:p>
        </p:txBody>
      </p:sp>
      <p:sp>
        <p:nvSpPr>
          <p:cNvPr id="22" name="object 22"/>
          <p:cNvSpPr txBox="1"/>
          <p:nvPr/>
        </p:nvSpPr>
        <p:spPr>
          <a:xfrm>
            <a:off x="9428733" y="2314194"/>
            <a:ext cx="343535" cy="299720"/>
          </a:xfrm>
          <a:prstGeom prst="rect">
            <a:avLst/>
          </a:prstGeom>
        </p:spPr>
        <p:txBody>
          <a:bodyPr vert="horz" wrap="square" lIns="0" tIns="12700" rIns="0" bIns="0" rtlCol="0">
            <a:spAutoFit/>
          </a:bodyPr>
          <a:lstStyle/>
          <a:p>
            <a:pPr marL="12700">
              <a:lnSpc>
                <a:spcPct val="100000"/>
              </a:lnSpc>
              <a:spcBef>
                <a:spcPts val="100"/>
              </a:spcBef>
            </a:pPr>
            <a:r>
              <a:rPr sz="1800" spc="-25" dirty="0">
                <a:latin typeface="Arial"/>
                <a:cs typeface="Arial"/>
              </a:rPr>
              <a:t>0.3</a:t>
            </a:r>
            <a:endParaRPr sz="1800">
              <a:latin typeface="Arial"/>
              <a:cs typeface="Arial"/>
            </a:endParaRPr>
          </a:p>
        </p:txBody>
      </p:sp>
      <p:sp>
        <p:nvSpPr>
          <p:cNvPr id="23" name="object 23"/>
          <p:cNvSpPr/>
          <p:nvPr/>
        </p:nvSpPr>
        <p:spPr>
          <a:xfrm>
            <a:off x="10086593" y="2099310"/>
            <a:ext cx="0" cy="361950"/>
          </a:xfrm>
          <a:custGeom>
            <a:avLst/>
            <a:gdLst/>
            <a:ahLst/>
            <a:cxnLst/>
            <a:rect l="l" t="t" r="r" b="b"/>
            <a:pathLst>
              <a:path h="361950">
                <a:moveTo>
                  <a:pt x="0" y="0"/>
                </a:moveTo>
                <a:lnTo>
                  <a:pt x="0" y="361695"/>
                </a:lnTo>
              </a:path>
            </a:pathLst>
          </a:custGeom>
          <a:ln w="38100">
            <a:solidFill>
              <a:srgbClr val="F16D60"/>
            </a:solidFill>
          </a:ln>
        </p:spPr>
        <p:txBody>
          <a:bodyPr wrap="square" lIns="0" tIns="0" rIns="0" bIns="0" rtlCol="0"/>
          <a:lstStyle/>
          <a:p>
            <a:endParaRPr/>
          </a:p>
        </p:txBody>
      </p:sp>
      <p:sp>
        <p:nvSpPr>
          <p:cNvPr id="24" name="object 24"/>
          <p:cNvSpPr txBox="1"/>
          <p:nvPr/>
        </p:nvSpPr>
        <p:spPr>
          <a:xfrm>
            <a:off x="7022338" y="1743202"/>
            <a:ext cx="76898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0.2</a:t>
            </a:r>
            <a:r>
              <a:rPr sz="1800" spc="315" dirty="0">
                <a:latin typeface="Arial"/>
                <a:cs typeface="Arial"/>
              </a:rPr>
              <a:t> </a:t>
            </a:r>
            <a:r>
              <a:rPr sz="1800" spc="-25" dirty="0">
                <a:latin typeface="Arial"/>
                <a:cs typeface="Arial"/>
              </a:rPr>
              <a:t>0.3</a:t>
            </a:r>
            <a:endParaRPr sz="1800">
              <a:latin typeface="Arial"/>
              <a:cs typeface="Arial"/>
            </a:endParaRPr>
          </a:p>
        </p:txBody>
      </p:sp>
      <p:sp>
        <p:nvSpPr>
          <p:cNvPr id="25" name="object 25"/>
          <p:cNvSpPr txBox="1"/>
          <p:nvPr/>
        </p:nvSpPr>
        <p:spPr>
          <a:xfrm>
            <a:off x="8840469" y="1742947"/>
            <a:ext cx="343535" cy="299720"/>
          </a:xfrm>
          <a:prstGeom prst="rect">
            <a:avLst/>
          </a:prstGeom>
        </p:spPr>
        <p:txBody>
          <a:bodyPr vert="horz" wrap="square" lIns="0" tIns="12700" rIns="0" bIns="0" rtlCol="0">
            <a:spAutoFit/>
          </a:bodyPr>
          <a:lstStyle/>
          <a:p>
            <a:pPr marL="12700">
              <a:lnSpc>
                <a:spcPct val="100000"/>
              </a:lnSpc>
              <a:spcBef>
                <a:spcPts val="100"/>
              </a:spcBef>
            </a:pPr>
            <a:r>
              <a:rPr sz="1800" spc="-25" dirty="0">
                <a:latin typeface="Arial"/>
                <a:cs typeface="Arial"/>
              </a:rPr>
              <a:t>0.7</a:t>
            </a:r>
            <a:endParaRPr sz="1800">
              <a:latin typeface="Arial"/>
              <a:cs typeface="Arial"/>
            </a:endParaRPr>
          </a:p>
        </p:txBody>
      </p:sp>
      <p:sp>
        <p:nvSpPr>
          <p:cNvPr id="26" name="object 26"/>
          <p:cNvSpPr txBox="1"/>
          <p:nvPr/>
        </p:nvSpPr>
        <p:spPr>
          <a:xfrm>
            <a:off x="9929876" y="1742947"/>
            <a:ext cx="343535" cy="299720"/>
          </a:xfrm>
          <a:prstGeom prst="rect">
            <a:avLst/>
          </a:prstGeom>
        </p:spPr>
        <p:txBody>
          <a:bodyPr vert="horz" wrap="square" lIns="0" tIns="12700" rIns="0" bIns="0" rtlCol="0">
            <a:spAutoFit/>
          </a:bodyPr>
          <a:lstStyle/>
          <a:p>
            <a:pPr marL="12700">
              <a:lnSpc>
                <a:spcPct val="100000"/>
              </a:lnSpc>
              <a:spcBef>
                <a:spcPts val="100"/>
              </a:spcBef>
            </a:pPr>
            <a:r>
              <a:rPr sz="1800" spc="-25" dirty="0">
                <a:latin typeface="Arial"/>
                <a:cs typeface="Arial"/>
              </a:rPr>
              <a:t>1.0</a:t>
            </a:r>
            <a:endParaRPr sz="1800">
              <a:latin typeface="Arial"/>
              <a:cs typeface="Arial"/>
            </a:endParaRPr>
          </a:p>
        </p:txBody>
      </p:sp>
      <p:sp>
        <p:nvSpPr>
          <p:cNvPr id="27" name="object 27"/>
          <p:cNvSpPr txBox="1"/>
          <p:nvPr/>
        </p:nvSpPr>
        <p:spPr>
          <a:xfrm>
            <a:off x="276555" y="3482797"/>
            <a:ext cx="5440680" cy="331470"/>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5F7796"/>
                </a:solidFill>
                <a:latin typeface="Arial"/>
                <a:cs typeface="Arial"/>
              </a:rPr>
              <a:t>i</a:t>
            </a:r>
            <a:r>
              <a:rPr sz="2000" spc="-25" dirty="0">
                <a:solidFill>
                  <a:srgbClr val="5F7796"/>
                </a:solidFill>
                <a:latin typeface="Arial"/>
                <a:cs typeface="Arial"/>
              </a:rPr>
              <a:t> </a:t>
            </a:r>
            <a:r>
              <a:rPr sz="2000" dirty="0">
                <a:solidFill>
                  <a:srgbClr val="5F7796"/>
                </a:solidFill>
                <a:latin typeface="Arial"/>
                <a:cs typeface="Arial"/>
              </a:rPr>
              <a:t>=</a:t>
            </a:r>
            <a:r>
              <a:rPr sz="2000" spc="-15" dirty="0">
                <a:solidFill>
                  <a:srgbClr val="5F7796"/>
                </a:solidFill>
                <a:latin typeface="Arial"/>
                <a:cs typeface="Arial"/>
              </a:rPr>
              <a:t> </a:t>
            </a:r>
            <a:r>
              <a:rPr sz="2000" dirty="0">
                <a:solidFill>
                  <a:srgbClr val="5F7796"/>
                </a:solidFill>
                <a:latin typeface="Arial"/>
                <a:cs typeface="Arial"/>
              </a:rPr>
              <a:t>1 ,</a:t>
            </a:r>
            <a:r>
              <a:rPr sz="2000" spc="-25" dirty="0">
                <a:solidFill>
                  <a:srgbClr val="5F7796"/>
                </a:solidFill>
                <a:latin typeface="Arial"/>
                <a:cs typeface="Arial"/>
              </a:rPr>
              <a:t> </a:t>
            </a:r>
            <a:r>
              <a:rPr sz="2000" dirty="0">
                <a:solidFill>
                  <a:srgbClr val="5F7796"/>
                </a:solidFill>
                <a:latin typeface="Arial"/>
                <a:cs typeface="Arial"/>
              </a:rPr>
              <a:t>j</a:t>
            </a:r>
            <a:r>
              <a:rPr sz="2000" spc="-5" dirty="0">
                <a:solidFill>
                  <a:srgbClr val="5F7796"/>
                </a:solidFill>
                <a:latin typeface="Arial"/>
                <a:cs typeface="Arial"/>
              </a:rPr>
              <a:t> </a:t>
            </a:r>
            <a:r>
              <a:rPr sz="2000" dirty="0">
                <a:solidFill>
                  <a:srgbClr val="5F7796"/>
                </a:solidFill>
                <a:latin typeface="Arial"/>
                <a:cs typeface="Arial"/>
              </a:rPr>
              <a:t>=</a:t>
            </a:r>
            <a:r>
              <a:rPr sz="2000" spc="-20" dirty="0">
                <a:solidFill>
                  <a:srgbClr val="5F7796"/>
                </a:solidFill>
                <a:latin typeface="Arial"/>
                <a:cs typeface="Arial"/>
              </a:rPr>
              <a:t> </a:t>
            </a:r>
            <a:r>
              <a:rPr sz="2000" dirty="0">
                <a:solidFill>
                  <a:srgbClr val="5F7796"/>
                </a:solidFill>
                <a:latin typeface="Arial"/>
                <a:cs typeface="Arial"/>
              </a:rPr>
              <a:t>1 :</a:t>
            </a:r>
            <a:r>
              <a:rPr sz="2000" spc="-25" dirty="0">
                <a:solidFill>
                  <a:srgbClr val="5F7796"/>
                </a:solidFill>
                <a:latin typeface="Arial"/>
                <a:cs typeface="Arial"/>
              </a:rPr>
              <a:t> </a:t>
            </a:r>
            <a:r>
              <a:rPr sz="2000" dirty="0">
                <a:solidFill>
                  <a:srgbClr val="5F7796"/>
                </a:solidFill>
                <a:latin typeface="Arial"/>
                <a:cs typeface="Arial"/>
              </a:rPr>
              <a:t>Cs</a:t>
            </a:r>
            <a:r>
              <a:rPr sz="2000" spc="5" dirty="0">
                <a:solidFill>
                  <a:srgbClr val="5F7796"/>
                </a:solidFill>
                <a:latin typeface="Arial"/>
                <a:cs typeface="Arial"/>
              </a:rPr>
              <a:t> </a:t>
            </a:r>
            <a:r>
              <a:rPr sz="2000" dirty="0">
                <a:solidFill>
                  <a:srgbClr val="5F7796"/>
                </a:solidFill>
                <a:latin typeface="Arial"/>
                <a:cs typeface="Arial"/>
              </a:rPr>
              <a:t>=</a:t>
            </a:r>
            <a:r>
              <a:rPr sz="2000" spc="-30" dirty="0">
                <a:solidFill>
                  <a:srgbClr val="5F7796"/>
                </a:solidFill>
                <a:latin typeface="Arial"/>
                <a:cs typeface="Arial"/>
              </a:rPr>
              <a:t> </a:t>
            </a:r>
            <a:r>
              <a:rPr sz="2000" dirty="0">
                <a:solidFill>
                  <a:srgbClr val="5F7796"/>
                </a:solidFill>
                <a:latin typeface="Arial"/>
                <a:cs typeface="Arial"/>
              </a:rPr>
              <a:t>0.2</a:t>
            </a:r>
            <a:r>
              <a:rPr sz="2000" spc="-20" dirty="0">
                <a:solidFill>
                  <a:srgbClr val="5F7796"/>
                </a:solidFill>
                <a:latin typeface="Arial"/>
                <a:cs typeface="Arial"/>
              </a:rPr>
              <a:t> </a:t>
            </a:r>
            <a:r>
              <a:rPr sz="2000" dirty="0">
                <a:solidFill>
                  <a:srgbClr val="5F7796"/>
                </a:solidFill>
                <a:latin typeface="Arial"/>
                <a:cs typeface="Arial"/>
              </a:rPr>
              <a:t>,</a:t>
            </a:r>
            <a:r>
              <a:rPr sz="2000" spc="-20" dirty="0">
                <a:solidFill>
                  <a:srgbClr val="5F7796"/>
                </a:solidFill>
                <a:latin typeface="Arial"/>
                <a:cs typeface="Arial"/>
              </a:rPr>
              <a:t> </a:t>
            </a:r>
            <a:r>
              <a:rPr sz="2000" dirty="0">
                <a:solidFill>
                  <a:srgbClr val="5F7796"/>
                </a:solidFill>
                <a:latin typeface="Arial"/>
                <a:cs typeface="Arial"/>
              </a:rPr>
              <a:t>R</a:t>
            </a:r>
            <a:r>
              <a:rPr sz="2000" spc="-10" dirty="0">
                <a:solidFill>
                  <a:srgbClr val="5F7796"/>
                </a:solidFill>
                <a:latin typeface="Arial"/>
                <a:cs typeface="Arial"/>
              </a:rPr>
              <a:t> </a:t>
            </a:r>
            <a:r>
              <a:rPr sz="2000" dirty="0">
                <a:solidFill>
                  <a:srgbClr val="5F7796"/>
                </a:solidFill>
                <a:latin typeface="Arial"/>
                <a:cs typeface="Arial"/>
              </a:rPr>
              <a:t>=</a:t>
            </a:r>
            <a:r>
              <a:rPr sz="2000" spc="-25" dirty="0">
                <a:solidFill>
                  <a:srgbClr val="5F7796"/>
                </a:solidFill>
                <a:latin typeface="Arial"/>
                <a:cs typeface="Arial"/>
              </a:rPr>
              <a:t> </a:t>
            </a:r>
            <a:r>
              <a:rPr sz="2000" dirty="0">
                <a:solidFill>
                  <a:srgbClr val="5F7796"/>
                </a:solidFill>
                <a:latin typeface="Arial"/>
                <a:cs typeface="Arial"/>
              </a:rPr>
              <a:t>0.1</a:t>
            </a:r>
            <a:r>
              <a:rPr sz="2000" spc="-25" dirty="0">
                <a:solidFill>
                  <a:srgbClr val="5F7796"/>
                </a:solidFill>
                <a:latin typeface="Arial"/>
                <a:cs typeface="Arial"/>
              </a:rPr>
              <a:t> </a:t>
            </a:r>
            <a:r>
              <a:rPr sz="2000" dirty="0">
                <a:solidFill>
                  <a:srgbClr val="5F7796"/>
                </a:solidFill>
                <a:latin typeface="Arial"/>
                <a:cs typeface="Arial"/>
              </a:rPr>
              <a:t>newx(1)</a:t>
            </a:r>
            <a:r>
              <a:rPr sz="2000" spc="-20" dirty="0">
                <a:solidFill>
                  <a:srgbClr val="5F7796"/>
                </a:solidFill>
                <a:latin typeface="Arial"/>
                <a:cs typeface="Arial"/>
              </a:rPr>
              <a:t> </a:t>
            </a:r>
            <a:r>
              <a:rPr sz="2000" dirty="0">
                <a:solidFill>
                  <a:srgbClr val="5F7796"/>
                </a:solidFill>
                <a:latin typeface="Arial"/>
                <a:cs typeface="Arial"/>
              </a:rPr>
              <a:t>=</a:t>
            </a:r>
            <a:r>
              <a:rPr sz="2000" spc="-10" dirty="0">
                <a:solidFill>
                  <a:srgbClr val="5F7796"/>
                </a:solidFill>
                <a:latin typeface="Arial"/>
                <a:cs typeface="Arial"/>
              </a:rPr>
              <a:t> oldx(1)</a:t>
            </a:r>
            <a:endParaRPr sz="2000">
              <a:latin typeface="Arial"/>
              <a:cs typeface="Arial"/>
            </a:endParaRPr>
          </a:p>
        </p:txBody>
      </p:sp>
      <p:sp>
        <p:nvSpPr>
          <p:cNvPr id="28" name="object 28"/>
          <p:cNvSpPr txBox="1"/>
          <p:nvPr/>
        </p:nvSpPr>
        <p:spPr>
          <a:xfrm>
            <a:off x="276555" y="3788155"/>
            <a:ext cx="3414395" cy="635635"/>
          </a:xfrm>
          <a:prstGeom prst="rect">
            <a:avLst/>
          </a:prstGeom>
        </p:spPr>
        <p:txBody>
          <a:bodyPr vert="horz" wrap="square" lIns="0" tIns="12700" rIns="0" bIns="0" rtlCol="0">
            <a:spAutoFit/>
          </a:bodyPr>
          <a:lstStyle/>
          <a:p>
            <a:pPr marL="12700" marR="5080">
              <a:lnSpc>
                <a:spcPct val="100000"/>
              </a:lnSpc>
              <a:spcBef>
                <a:spcPts val="100"/>
              </a:spcBef>
            </a:pPr>
            <a:r>
              <a:rPr sz="2000" dirty="0">
                <a:solidFill>
                  <a:srgbClr val="5F7796"/>
                </a:solidFill>
                <a:latin typeface="Arial"/>
                <a:cs typeface="Arial"/>
              </a:rPr>
              <a:t>I</a:t>
            </a:r>
            <a:r>
              <a:rPr sz="2000" spc="-10" dirty="0">
                <a:solidFill>
                  <a:srgbClr val="5F7796"/>
                </a:solidFill>
                <a:latin typeface="Arial"/>
                <a:cs typeface="Arial"/>
              </a:rPr>
              <a:t> </a:t>
            </a:r>
            <a:r>
              <a:rPr sz="2000" dirty="0">
                <a:solidFill>
                  <a:srgbClr val="5F7796"/>
                </a:solidFill>
                <a:latin typeface="Arial"/>
                <a:cs typeface="Arial"/>
              </a:rPr>
              <a:t>=</a:t>
            </a:r>
            <a:r>
              <a:rPr sz="2000" spc="-25" dirty="0">
                <a:solidFill>
                  <a:srgbClr val="5F7796"/>
                </a:solidFill>
                <a:latin typeface="Arial"/>
                <a:cs typeface="Arial"/>
              </a:rPr>
              <a:t> </a:t>
            </a:r>
            <a:r>
              <a:rPr sz="2000" dirty="0">
                <a:solidFill>
                  <a:srgbClr val="5F7796"/>
                </a:solidFill>
                <a:latin typeface="Arial"/>
                <a:cs typeface="Arial"/>
              </a:rPr>
              <a:t>1 ,</a:t>
            </a:r>
            <a:r>
              <a:rPr sz="2000" spc="-10" dirty="0">
                <a:solidFill>
                  <a:srgbClr val="5F7796"/>
                </a:solidFill>
                <a:latin typeface="Arial"/>
                <a:cs typeface="Arial"/>
              </a:rPr>
              <a:t> </a:t>
            </a:r>
            <a:r>
              <a:rPr sz="2000" dirty="0">
                <a:solidFill>
                  <a:srgbClr val="5F7796"/>
                </a:solidFill>
                <a:latin typeface="Arial"/>
                <a:cs typeface="Arial"/>
              </a:rPr>
              <a:t>j</a:t>
            </a:r>
            <a:r>
              <a:rPr sz="2000" spc="-15" dirty="0">
                <a:solidFill>
                  <a:srgbClr val="5F7796"/>
                </a:solidFill>
                <a:latin typeface="Arial"/>
                <a:cs typeface="Arial"/>
              </a:rPr>
              <a:t> </a:t>
            </a:r>
            <a:r>
              <a:rPr sz="2000" dirty="0">
                <a:solidFill>
                  <a:srgbClr val="5F7796"/>
                </a:solidFill>
                <a:latin typeface="Arial"/>
                <a:cs typeface="Arial"/>
              </a:rPr>
              <a:t>=</a:t>
            </a:r>
            <a:r>
              <a:rPr sz="2000" spc="-15" dirty="0">
                <a:solidFill>
                  <a:srgbClr val="5F7796"/>
                </a:solidFill>
                <a:latin typeface="Arial"/>
                <a:cs typeface="Arial"/>
              </a:rPr>
              <a:t> </a:t>
            </a:r>
            <a:r>
              <a:rPr sz="2000" dirty="0">
                <a:solidFill>
                  <a:srgbClr val="5F7796"/>
                </a:solidFill>
                <a:latin typeface="Arial"/>
                <a:cs typeface="Arial"/>
              </a:rPr>
              <a:t>2</a:t>
            </a:r>
            <a:r>
              <a:rPr sz="2000" spc="-15" dirty="0">
                <a:solidFill>
                  <a:srgbClr val="5F7796"/>
                </a:solidFill>
                <a:latin typeface="Arial"/>
                <a:cs typeface="Arial"/>
              </a:rPr>
              <a:t> </a:t>
            </a:r>
            <a:r>
              <a:rPr sz="2000" dirty="0">
                <a:solidFill>
                  <a:srgbClr val="5F7796"/>
                </a:solidFill>
                <a:latin typeface="Arial"/>
                <a:cs typeface="Arial"/>
              </a:rPr>
              <a:t>:</a:t>
            </a:r>
            <a:r>
              <a:rPr sz="2000" spc="-10" dirty="0">
                <a:solidFill>
                  <a:srgbClr val="5F7796"/>
                </a:solidFill>
                <a:latin typeface="Arial"/>
                <a:cs typeface="Arial"/>
              </a:rPr>
              <a:t> </a:t>
            </a:r>
            <a:r>
              <a:rPr sz="2000" dirty="0">
                <a:solidFill>
                  <a:srgbClr val="5F7796"/>
                </a:solidFill>
                <a:latin typeface="Arial"/>
                <a:cs typeface="Arial"/>
              </a:rPr>
              <a:t>Cs</a:t>
            </a:r>
            <a:r>
              <a:rPr sz="2000" spc="-10" dirty="0">
                <a:solidFill>
                  <a:srgbClr val="5F7796"/>
                </a:solidFill>
                <a:latin typeface="Arial"/>
                <a:cs typeface="Arial"/>
              </a:rPr>
              <a:t> </a:t>
            </a:r>
            <a:r>
              <a:rPr sz="2000" dirty="0">
                <a:solidFill>
                  <a:srgbClr val="5F7796"/>
                </a:solidFill>
                <a:latin typeface="Arial"/>
                <a:cs typeface="Arial"/>
              </a:rPr>
              <a:t>=</a:t>
            </a:r>
            <a:r>
              <a:rPr sz="2000" spc="-15" dirty="0">
                <a:solidFill>
                  <a:srgbClr val="5F7796"/>
                </a:solidFill>
                <a:latin typeface="Arial"/>
                <a:cs typeface="Arial"/>
              </a:rPr>
              <a:t> </a:t>
            </a:r>
            <a:r>
              <a:rPr sz="2000" dirty="0">
                <a:solidFill>
                  <a:srgbClr val="5F7796"/>
                </a:solidFill>
                <a:latin typeface="Arial"/>
                <a:cs typeface="Arial"/>
              </a:rPr>
              <a:t>0.2</a:t>
            </a:r>
            <a:r>
              <a:rPr sz="2000" spc="-20" dirty="0">
                <a:solidFill>
                  <a:srgbClr val="5F7796"/>
                </a:solidFill>
                <a:latin typeface="Arial"/>
                <a:cs typeface="Arial"/>
              </a:rPr>
              <a:t> </a:t>
            </a:r>
            <a:r>
              <a:rPr sz="2000" dirty="0">
                <a:solidFill>
                  <a:srgbClr val="5F7796"/>
                </a:solidFill>
                <a:latin typeface="Arial"/>
                <a:cs typeface="Arial"/>
              </a:rPr>
              <a:t>,</a:t>
            </a:r>
            <a:r>
              <a:rPr sz="2000" spc="-25" dirty="0">
                <a:solidFill>
                  <a:srgbClr val="5F7796"/>
                </a:solidFill>
                <a:latin typeface="Arial"/>
                <a:cs typeface="Arial"/>
              </a:rPr>
              <a:t> </a:t>
            </a:r>
            <a:r>
              <a:rPr sz="2000" dirty="0">
                <a:solidFill>
                  <a:srgbClr val="5F7796"/>
                </a:solidFill>
                <a:latin typeface="Arial"/>
                <a:cs typeface="Arial"/>
              </a:rPr>
              <a:t>R =</a:t>
            </a:r>
            <a:r>
              <a:rPr sz="2000" spc="-15" dirty="0">
                <a:solidFill>
                  <a:srgbClr val="5F7796"/>
                </a:solidFill>
                <a:latin typeface="Arial"/>
                <a:cs typeface="Arial"/>
              </a:rPr>
              <a:t> </a:t>
            </a:r>
            <a:r>
              <a:rPr sz="2000" spc="-25" dirty="0">
                <a:solidFill>
                  <a:srgbClr val="5F7796"/>
                </a:solidFill>
                <a:latin typeface="Arial"/>
                <a:cs typeface="Arial"/>
              </a:rPr>
              <a:t>0.5 </a:t>
            </a:r>
            <a:r>
              <a:rPr sz="2000" dirty="0">
                <a:solidFill>
                  <a:srgbClr val="5F7796"/>
                </a:solidFill>
                <a:latin typeface="Arial"/>
                <a:cs typeface="Arial"/>
              </a:rPr>
              <a:t>I</a:t>
            </a:r>
            <a:r>
              <a:rPr sz="2000" spc="-10" dirty="0">
                <a:solidFill>
                  <a:srgbClr val="5F7796"/>
                </a:solidFill>
                <a:latin typeface="Arial"/>
                <a:cs typeface="Arial"/>
              </a:rPr>
              <a:t> </a:t>
            </a:r>
            <a:r>
              <a:rPr sz="2000" dirty="0">
                <a:solidFill>
                  <a:srgbClr val="5F7796"/>
                </a:solidFill>
                <a:latin typeface="Arial"/>
                <a:cs typeface="Arial"/>
              </a:rPr>
              <a:t>=</a:t>
            </a:r>
            <a:r>
              <a:rPr sz="2000" spc="-25" dirty="0">
                <a:solidFill>
                  <a:srgbClr val="5F7796"/>
                </a:solidFill>
                <a:latin typeface="Arial"/>
                <a:cs typeface="Arial"/>
              </a:rPr>
              <a:t> </a:t>
            </a:r>
            <a:r>
              <a:rPr sz="2000" dirty="0">
                <a:solidFill>
                  <a:srgbClr val="5F7796"/>
                </a:solidFill>
                <a:latin typeface="Arial"/>
                <a:cs typeface="Arial"/>
              </a:rPr>
              <a:t>2 ,</a:t>
            </a:r>
            <a:r>
              <a:rPr sz="2000" spc="-10" dirty="0">
                <a:solidFill>
                  <a:srgbClr val="5F7796"/>
                </a:solidFill>
                <a:latin typeface="Arial"/>
                <a:cs typeface="Arial"/>
              </a:rPr>
              <a:t> </a:t>
            </a:r>
            <a:r>
              <a:rPr sz="2000" dirty="0">
                <a:solidFill>
                  <a:srgbClr val="5F7796"/>
                </a:solidFill>
                <a:latin typeface="Arial"/>
                <a:cs typeface="Arial"/>
              </a:rPr>
              <a:t>j</a:t>
            </a:r>
            <a:r>
              <a:rPr sz="2000" spc="-15" dirty="0">
                <a:solidFill>
                  <a:srgbClr val="5F7796"/>
                </a:solidFill>
                <a:latin typeface="Arial"/>
                <a:cs typeface="Arial"/>
              </a:rPr>
              <a:t> </a:t>
            </a:r>
            <a:r>
              <a:rPr sz="2000" dirty="0">
                <a:solidFill>
                  <a:srgbClr val="5F7796"/>
                </a:solidFill>
                <a:latin typeface="Arial"/>
                <a:cs typeface="Arial"/>
              </a:rPr>
              <a:t>=</a:t>
            </a:r>
            <a:r>
              <a:rPr sz="2000" spc="-15" dirty="0">
                <a:solidFill>
                  <a:srgbClr val="5F7796"/>
                </a:solidFill>
                <a:latin typeface="Arial"/>
                <a:cs typeface="Arial"/>
              </a:rPr>
              <a:t> </a:t>
            </a:r>
            <a:r>
              <a:rPr sz="2000" dirty="0">
                <a:solidFill>
                  <a:srgbClr val="5F7796"/>
                </a:solidFill>
                <a:latin typeface="Arial"/>
                <a:cs typeface="Arial"/>
              </a:rPr>
              <a:t>2</a:t>
            </a:r>
            <a:r>
              <a:rPr sz="2000" spc="-15" dirty="0">
                <a:solidFill>
                  <a:srgbClr val="5F7796"/>
                </a:solidFill>
                <a:latin typeface="Arial"/>
                <a:cs typeface="Arial"/>
              </a:rPr>
              <a:t> </a:t>
            </a:r>
            <a:r>
              <a:rPr sz="2000" dirty="0">
                <a:solidFill>
                  <a:srgbClr val="5F7796"/>
                </a:solidFill>
                <a:latin typeface="Arial"/>
                <a:cs typeface="Arial"/>
              </a:rPr>
              <a:t>:</a:t>
            </a:r>
            <a:r>
              <a:rPr sz="2000" spc="-10" dirty="0">
                <a:solidFill>
                  <a:srgbClr val="5F7796"/>
                </a:solidFill>
                <a:latin typeface="Arial"/>
                <a:cs typeface="Arial"/>
              </a:rPr>
              <a:t> </a:t>
            </a:r>
            <a:r>
              <a:rPr sz="2000" dirty="0">
                <a:solidFill>
                  <a:srgbClr val="5F7796"/>
                </a:solidFill>
                <a:latin typeface="Arial"/>
                <a:cs typeface="Arial"/>
              </a:rPr>
              <a:t>Cs</a:t>
            </a:r>
            <a:r>
              <a:rPr sz="2000" spc="-10" dirty="0">
                <a:solidFill>
                  <a:srgbClr val="5F7796"/>
                </a:solidFill>
                <a:latin typeface="Arial"/>
                <a:cs typeface="Arial"/>
              </a:rPr>
              <a:t> </a:t>
            </a:r>
            <a:r>
              <a:rPr sz="2000" dirty="0">
                <a:solidFill>
                  <a:srgbClr val="5F7796"/>
                </a:solidFill>
                <a:latin typeface="Arial"/>
                <a:cs typeface="Arial"/>
              </a:rPr>
              <a:t>=</a:t>
            </a:r>
            <a:r>
              <a:rPr sz="2000" spc="-15" dirty="0">
                <a:solidFill>
                  <a:srgbClr val="5F7796"/>
                </a:solidFill>
                <a:latin typeface="Arial"/>
                <a:cs typeface="Arial"/>
              </a:rPr>
              <a:t> </a:t>
            </a:r>
            <a:r>
              <a:rPr sz="2000" dirty="0">
                <a:solidFill>
                  <a:srgbClr val="5F7796"/>
                </a:solidFill>
                <a:latin typeface="Arial"/>
                <a:cs typeface="Arial"/>
              </a:rPr>
              <a:t>0.3</a:t>
            </a:r>
            <a:r>
              <a:rPr sz="2000" spc="-20" dirty="0">
                <a:solidFill>
                  <a:srgbClr val="5F7796"/>
                </a:solidFill>
                <a:latin typeface="Arial"/>
                <a:cs typeface="Arial"/>
              </a:rPr>
              <a:t> </a:t>
            </a:r>
            <a:r>
              <a:rPr sz="2000" dirty="0">
                <a:solidFill>
                  <a:srgbClr val="5F7796"/>
                </a:solidFill>
                <a:latin typeface="Arial"/>
                <a:cs typeface="Arial"/>
              </a:rPr>
              <a:t>,</a:t>
            </a:r>
            <a:r>
              <a:rPr sz="2000" spc="-25" dirty="0">
                <a:solidFill>
                  <a:srgbClr val="5F7796"/>
                </a:solidFill>
                <a:latin typeface="Arial"/>
                <a:cs typeface="Arial"/>
              </a:rPr>
              <a:t> </a:t>
            </a:r>
            <a:r>
              <a:rPr sz="2000" dirty="0">
                <a:solidFill>
                  <a:srgbClr val="5F7796"/>
                </a:solidFill>
                <a:latin typeface="Arial"/>
                <a:cs typeface="Arial"/>
              </a:rPr>
              <a:t>R =</a:t>
            </a:r>
            <a:r>
              <a:rPr sz="2000" spc="-15" dirty="0">
                <a:solidFill>
                  <a:srgbClr val="5F7796"/>
                </a:solidFill>
                <a:latin typeface="Arial"/>
                <a:cs typeface="Arial"/>
              </a:rPr>
              <a:t> </a:t>
            </a:r>
            <a:r>
              <a:rPr sz="2000" spc="-25" dirty="0">
                <a:solidFill>
                  <a:srgbClr val="5F7796"/>
                </a:solidFill>
                <a:latin typeface="Arial"/>
                <a:cs typeface="Arial"/>
              </a:rPr>
              <a:t>0.5</a:t>
            </a:r>
            <a:endParaRPr sz="2000">
              <a:latin typeface="Arial"/>
              <a:cs typeface="Arial"/>
            </a:endParaRPr>
          </a:p>
        </p:txBody>
      </p:sp>
      <p:sp>
        <p:nvSpPr>
          <p:cNvPr id="29" name="object 29"/>
          <p:cNvSpPr txBox="1"/>
          <p:nvPr/>
        </p:nvSpPr>
        <p:spPr>
          <a:xfrm>
            <a:off x="3873753" y="3788155"/>
            <a:ext cx="1712595" cy="635635"/>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5F7796"/>
                </a:solidFill>
                <a:latin typeface="Arial"/>
                <a:cs typeface="Arial"/>
              </a:rPr>
              <a:t>----</a:t>
            </a:r>
            <a:r>
              <a:rPr sz="2000" spc="-10" dirty="0">
                <a:solidFill>
                  <a:srgbClr val="5F7796"/>
                </a:solidFill>
                <a:latin typeface="Arial"/>
                <a:cs typeface="Arial"/>
              </a:rPr>
              <a:t>-</a:t>
            </a:r>
            <a:r>
              <a:rPr sz="2000" dirty="0">
                <a:solidFill>
                  <a:srgbClr val="5F7796"/>
                </a:solidFill>
                <a:latin typeface="Arial"/>
                <a:cs typeface="Arial"/>
              </a:rPr>
              <a:t>--</a:t>
            </a:r>
            <a:r>
              <a:rPr sz="2000" spc="-10" dirty="0">
                <a:solidFill>
                  <a:srgbClr val="5F7796"/>
                </a:solidFill>
                <a:latin typeface="Arial"/>
                <a:cs typeface="Arial"/>
              </a:rPr>
              <a:t>--</a:t>
            </a:r>
            <a:r>
              <a:rPr sz="2000" dirty="0">
                <a:solidFill>
                  <a:srgbClr val="5F7796"/>
                </a:solidFill>
                <a:latin typeface="Arial"/>
                <a:cs typeface="Arial"/>
              </a:rPr>
              <a:t>--</a:t>
            </a:r>
            <a:r>
              <a:rPr sz="2000" spc="-10" dirty="0">
                <a:solidFill>
                  <a:srgbClr val="5F7796"/>
                </a:solidFill>
                <a:latin typeface="Arial"/>
                <a:cs typeface="Arial"/>
              </a:rPr>
              <a:t>---</a:t>
            </a:r>
            <a:r>
              <a:rPr sz="2000" dirty="0">
                <a:solidFill>
                  <a:srgbClr val="5F7796"/>
                </a:solidFill>
                <a:latin typeface="Arial"/>
                <a:cs typeface="Arial"/>
              </a:rPr>
              <a:t>--</a:t>
            </a:r>
            <a:r>
              <a:rPr sz="2000" spc="-10" dirty="0">
                <a:solidFill>
                  <a:srgbClr val="5F7796"/>
                </a:solidFill>
                <a:latin typeface="Arial"/>
                <a:cs typeface="Arial"/>
              </a:rPr>
              <a:t>---</a:t>
            </a:r>
            <a:r>
              <a:rPr sz="2000" spc="-60" dirty="0">
                <a:solidFill>
                  <a:srgbClr val="5F7796"/>
                </a:solidFill>
                <a:latin typeface="Arial"/>
                <a:cs typeface="Arial"/>
              </a:rPr>
              <a:t>-</a:t>
            </a:r>
            <a:endParaRPr sz="2000">
              <a:latin typeface="Arial"/>
              <a:cs typeface="Arial"/>
            </a:endParaRPr>
          </a:p>
          <a:p>
            <a:pPr marL="12700">
              <a:lnSpc>
                <a:spcPct val="100000"/>
              </a:lnSpc>
            </a:pPr>
            <a:r>
              <a:rPr sz="2000" dirty="0">
                <a:solidFill>
                  <a:srgbClr val="5F7796"/>
                </a:solidFill>
                <a:latin typeface="Arial"/>
                <a:cs typeface="Arial"/>
              </a:rPr>
              <a:t>----</a:t>
            </a:r>
            <a:r>
              <a:rPr sz="2000" spc="-10" dirty="0">
                <a:solidFill>
                  <a:srgbClr val="5F7796"/>
                </a:solidFill>
                <a:latin typeface="Arial"/>
                <a:cs typeface="Arial"/>
              </a:rPr>
              <a:t>-</a:t>
            </a:r>
            <a:r>
              <a:rPr sz="2000" dirty="0">
                <a:solidFill>
                  <a:srgbClr val="5F7796"/>
                </a:solidFill>
                <a:latin typeface="Arial"/>
                <a:cs typeface="Arial"/>
              </a:rPr>
              <a:t>--</a:t>
            </a:r>
            <a:r>
              <a:rPr sz="2000" spc="-10" dirty="0">
                <a:solidFill>
                  <a:srgbClr val="5F7796"/>
                </a:solidFill>
                <a:latin typeface="Arial"/>
                <a:cs typeface="Arial"/>
              </a:rPr>
              <a:t>--</a:t>
            </a:r>
            <a:r>
              <a:rPr sz="2000" dirty="0">
                <a:solidFill>
                  <a:srgbClr val="5F7796"/>
                </a:solidFill>
                <a:latin typeface="Arial"/>
                <a:cs typeface="Arial"/>
              </a:rPr>
              <a:t>--</a:t>
            </a:r>
            <a:r>
              <a:rPr sz="2000" spc="-10" dirty="0">
                <a:solidFill>
                  <a:srgbClr val="5F7796"/>
                </a:solidFill>
                <a:latin typeface="Arial"/>
                <a:cs typeface="Arial"/>
              </a:rPr>
              <a:t>---</a:t>
            </a:r>
            <a:r>
              <a:rPr sz="2000" dirty="0">
                <a:solidFill>
                  <a:srgbClr val="5F7796"/>
                </a:solidFill>
                <a:latin typeface="Arial"/>
                <a:cs typeface="Arial"/>
              </a:rPr>
              <a:t>--</a:t>
            </a:r>
            <a:r>
              <a:rPr sz="2000" spc="-10" dirty="0">
                <a:solidFill>
                  <a:srgbClr val="5F7796"/>
                </a:solidFill>
                <a:latin typeface="Arial"/>
                <a:cs typeface="Arial"/>
              </a:rPr>
              <a:t>---</a:t>
            </a:r>
            <a:r>
              <a:rPr sz="2000" spc="-60" dirty="0">
                <a:solidFill>
                  <a:srgbClr val="5F7796"/>
                </a:solidFill>
                <a:latin typeface="Arial"/>
                <a:cs typeface="Arial"/>
              </a:rPr>
              <a:t>-</a:t>
            </a:r>
            <a:endParaRPr sz="2000">
              <a:latin typeface="Arial"/>
              <a:cs typeface="Arial"/>
            </a:endParaRPr>
          </a:p>
        </p:txBody>
      </p:sp>
      <p:sp>
        <p:nvSpPr>
          <p:cNvPr id="30" name="object 30"/>
          <p:cNvSpPr txBox="1"/>
          <p:nvPr/>
        </p:nvSpPr>
        <p:spPr>
          <a:xfrm>
            <a:off x="276555" y="4397755"/>
            <a:ext cx="5364480" cy="2160270"/>
          </a:xfrm>
          <a:prstGeom prst="rect">
            <a:avLst/>
          </a:prstGeom>
        </p:spPr>
        <p:txBody>
          <a:bodyPr vert="horz" wrap="square" lIns="0" tIns="12700" rIns="0" bIns="0" rtlCol="0">
            <a:spAutoFit/>
          </a:bodyPr>
          <a:lstStyle/>
          <a:p>
            <a:pPr marR="31115" algn="ctr">
              <a:lnSpc>
                <a:spcPct val="100000"/>
              </a:lnSpc>
              <a:spcBef>
                <a:spcPts val="100"/>
              </a:spcBef>
            </a:pPr>
            <a:r>
              <a:rPr sz="2000" dirty="0">
                <a:solidFill>
                  <a:srgbClr val="5F7796"/>
                </a:solidFill>
                <a:latin typeface="Arial"/>
                <a:cs typeface="Arial"/>
              </a:rPr>
              <a:t>I</a:t>
            </a:r>
            <a:r>
              <a:rPr sz="2000" spc="-15" dirty="0">
                <a:solidFill>
                  <a:srgbClr val="5F7796"/>
                </a:solidFill>
                <a:latin typeface="Arial"/>
                <a:cs typeface="Arial"/>
              </a:rPr>
              <a:t> </a:t>
            </a:r>
            <a:r>
              <a:rPr sz="2000" dirty="0">
                <a:solidFill>
                  <a:srgbClr val="5F7796"/>
                </a:solidFill>
                <a:latin typeface="Arial"/>
                <a:cs typeface="Arial"/>
              </a:rPr>
              <a:t>=</a:t>
            </a:r>
            <a:r>
              <a:rPr sz="2000" spc="-25" dirty="0">
                <a:solidFill>
                  <a:srgbClr val="5F7796"/>
                </a:solidFill>
                <a:latin typeface="Arial"/>
                <a:cs typeface="Arial"/>
              </a:rPr>
              <a:t> </a:t>
            </a:r>
            <a:r>
              <a:rPr sz="2000" dirty="0">
                <a:solidFill>
                  <a:srgbClr val="5F7796"/>
                </a:solidFill>
                <a:latin typeface="Arial"/>
                <a:cs typeface="Arial"/>
              </a:rPr>
              <a:t>3 ,</a:t>
            </a:r>
            <a:r>
              <a:rPr sz="2000" spc="-10" dirty="0">
                <a:solidFill>
                  <a:srgbClr val="5F7796"/>
                </a:solidFill>
                <a:latin typeface="Arial"/>
                <a:cs typeface="Arial"/>
              </a:rPr>
              <a:t> </a:t>
            </a:r>
            <a:r>
              <a:rPr sz="2000" dirty="0">
                <a:solidFill>
                  <a:srgbClr val="5F7796"/>
                </a:solidFill>
                <a:latin typeface="Arial"/>
                <a:cs typeface="Arial"/>
              </a:rPr>
              <a:t>j</a:t>
            </a:r>
            <a:r>
              <a:rPr sz="2000" spc="-15" dirty="0">
                <a:solidFill>
                  <a:srgbClr val="5F7796"/>
                </a:solidFill>
                <a:latin typeface="Arial"/>
                <a:cs typeface="Arial"/>
              </a:rPr>
              <a:t> </a:t>
            </a:r>
            <a:r>
              <a:rPr sz="2000" dirty="0">
                <a:solidFill>
                  <a:srgbClr val="5F7796"/>
                </a:solidFill>
                <a:latin typeface="Arial"/>
                <a:cs typeface="Arial"/>
              </a:rPr>
              <a:t>=</a:t>
            </a:r>
            <a:r>
              <a:rPr sz="2000" spc="-15" dirty="0">
                <a:solidFill>
                  <a:srgbClr val="5F7796"/>
                </a:solidFill>
                <a:latin typeface="Arial"/>
                <a:cs typeface="Arial"/>
              </a:rPr>
              <a:t> </a:t>
            </a:r>
            <a:r>
              <a:rPr sz="2000" dirty="0">
                <a:solidFill>
                  <a:srgbClr val="5F7796"/>
                </a:solidFill>
                <a:latin typeface="Arial"/>
                <a:cs typeface="Arial"/>
              </a:rPr>
              <a:t>2</a:t>
            </a:r>
            <a:r>
              <a:rPr sz="2000" spc="-15" dirty="0">
                <a:solidFill>
                  <a:srgbClr val="5F7796"/>
                </a:solidFill>
                <a:latin typeface="Arial"/>
                <a:cs typeface="Arial"/>
              </a:rPr>
              <a:t> </a:t>
            </a:r>
            <a:r>
              <a:rPr sz="2000" dirty="0">
                <a:solidFill>
                  <a:srgbClr val="5F7796"/>
                </a:solidFill>
                <a:latin typeface="Arial"/>
                <a:cs typeface="Arial"/>
              </a:rPr>
              <a:t>:</a:t>
            </a:r>
            <a:r>
              <a:rPr sz="2000" spc="-10" dirty="0">
                <a:solidFill>
                  <a:srgbClr val="5F7796"/>
                </a:solidFill>
                <a:latin typeface="Arial"/>
                <a:cs typeface="Arial"/>
              </a:rPr>
              <a:t> </a:t>
            </a:r>
            <a:r>
              <a:rPr sz="2000" dirty="0">
                <a:solidFill>
                  <a:srgbClr val="5F7796"/>
                </a:solidFill>
                <a:latin typeface="Arial"/>
                <a:cs typeface="Arial"/>
              </a:rPr>
              <a:t>Cs</a:t>
            </a:r>
            <a:r>
              <a:rPr sz="2000" spc="-15" dirty="0">
                <a:solidFill>
                  <a:srgbClr val="5F7796"/>
                </a:solidFill>
                <a:latin typeface="Arial"/>
                <a:cs typeface="Arial"/>
              </a:rPr>
              <a:t> </a:t>
            </a:r>
            <a:r>
              <a:rPr sz="2000" dirty="0">
                <a:solidFill>
                  <a:srgbClr val="5F7796"/>
                </a:solidFill>
                <a:latin typeface="Arial"/>
                <a:cs typeface="Arial"/>
              </a:rPr>
              <a:t>=</a:t>
            </a:r>
            <a:r>
              <a:rPr sz="2000" spc="-15" dirty="0">
                <a:solidFill>
                  <a:srgbClr val="5F7796"/>
                </a:solidFill>
                <a:latin typeface="Arial"/>
                <a:cs typeface="Arial"/>
              </a:rPr>
              <a:t> </a:t>
            </a:r>
            <a:r>
              <a:rPr sz="2000" dirty="0">
                <a:solidFill>
                  <a:srgbClr val="5F7796"/>
                </a:solidFill>
                <a:latin typeface="Arial"/>
                <a:cs typeface="Arial"/>
              </a:rPr>
              <a:t>0.7</a:t>
            </a:r>
            <a:r>
              <a:rPr sz="2000" spc="-20" dirty="0">
                <a:solidFill>
                  <a:srgbClr val="5F7796"/>
                </a:solidFill>
                <a:latin typeface="Arial"/>
                <a:cs typeface="Arial"/>
              </a:rPr>
              <a:t> </a:t>
            </a:r>
            <a:r>
              <a:rPr sz="2000" dirty="0">
                <a:solidFill>
                  <a:srgbClr val="5F7796"/>
                </a:solidFill>
                <a:latin typeface="Arial"/>
                <a:cs typeface="Arial"/>
              </a:rPr>
              <a:t>,</a:t>
            </a:r>
            <a:r>
              <a:rPr sz="2000" spc="-25" dirty="0">
                <a:solidFill>
                  <a:srgbClr val="5F7796"/>
                </a:solidFill>
                <a:latin typeface="Arial"/>
                <a:cs typeface="Arial"/>
              </a:rPr>
              <a:t> </a:t>
            </a:r>
            <a:r>
              <a:rPr sz="2000" dirty="0">
                <a:solidFill>
                  <a:srgbClr val="5F7796"/>
                </a:solidFill>
                <a:latin typeface="Arial"/>
                <a:cs typeface="Arial"/>
              </a:rPr>
              <a:t>R =</a:t>
            </a:r>
            <a:r>
              <a:rPr sz="2000" spc="-15" dirty="0">
                <a:solidFill>
                  <a:srgbClr val="5F7796"/>
                </a:solidFill>
                <a:latin typeface="Arial"/>
                <a:cs typeface="Arial"/>
              </a:rPr>
              <a:t> </a:t>
            </a:r>
            <a:r>
              <a:rPr sz="2000" dirty="0">
                <a:solidFill>
                  <a:srgbClr val="5F7796"/>
                </a:solidFill>
                <a:latin typeface="Arial"/>
                <a:cs typeface="Arial"/>
              </a:rPr>
              <a:t>0.5</a:t>
            </a:r>
            <a:r>
              <a:rPr sz="2000" spc="-10" dirty="0">
                <a:solidFill>
                  <a:srgbClr val="5F7796"/>
                </a:solidFill>
                <a:latin typeface="Arial"/>
                <a:cs typeface="Arial"/>
              </a:rPr>
              <a:t> </a:t>
            </a:r>
            <a:r>
              <a:rPr sz="2000" dirty="0">
                <a:solidFill>
                  <a:srgbClr val="5F7796"/>
                </a:solidFill>
                <a:latin typeface="Arial"/>
                <a:cs typeface="Arial"/>
              </a:rPr>
              <a:t>newx(2)</a:t>
            </a:r>
            <a:r>
              <a:rPr sz="2000" spc="-35" dirty="0">
                <a:solidFill>
                  <a:srgbClr val="5F7796"/>
                </a:solidFill>
                <a:latin typeface="Arial"/>
                <a:cs typeface="Arial"/>
              </a:rPr>
              <a:t> </a:t>
            </a:r>
            <a:r>
              <a:rPr sz="2000" dirty="0">
                <a:solidFill>
                  <a:srgbClr val="5F7796"/>
                </a:solidFill>
                <a:latin typeface="Arial"/>
                <a:cs typeface="Arial"/>
              </a:rPr>
              <a:t>=</a:t>
            </a:r>
            <a:r>
              <a:rPr sz="2000" spc="-15" dirty="0">
                <a:solidFill>
                  <a:srgbClr val="5F7796"/>
                </a:solidFill>
                <a:latin typeface="Arial"/>
                <a:cs typeface="Arial"/>
              </a:rPr>
              <a:t> </a:t>
            </a:r>
            <a:r>
              <a:rPr sz="2000" spc="-10" dirty="0">
                <a:solidFill>
                  <a:srgbClr val="5F7796"/>
                </a:solidFill>
                <a:latin typeface="Arial"/>
                <a:cs typeface="Arial"/>
              </a:rPr>
              <a:t>old(3)</a:t>
            </a:r>
            <a:endParaRPr sz="2000">
              <a:latin typeface="Arial"/>
              <a:cs typeface="Arial"/>
            </a:endParaRPr>
          </a:p>
          <a:p>
            <a:pPr marL="207010" algn="ctr">
              <a:lnSpc>
                <a:spcPct val="100000"/>
              </a:lnSpc>
            </a:pPr>
            <a:r>
              <a:rPr sz="2000" dirty="0">
                <a:solidFill>
                  <a:srgbClr val="5F7796"/>
                </a:solidFill>
                <a:latin typeface="Arial"/>
                <a:cs typeface="Arial"/>
              </a:rPr>
              <a:t>.</a:t>
            </a:r>
            <a:endParaRPr sz="2000">
              <a:latin typeface="Arial"/>
              <a:cs typeface="Arial"/>
            </a:endParaRPr>
          </a:p>
          <a:p>
            <a:pPr marL="207010" algn="ctr">
              <a:lnSpc>
                <a:spcPct val="100000"/>
              </a:lnSpc>
              <a:spcBef>
                <a:spcPts val="5"/>
              </a:spcBef>
            </a:pPr>
            <a:r>
              <a:rPr sz="2000" dirty="0">
                <a:solidFill>
                  <a:srgbClr val="5F7796"/>
                </a:solidFill>
                <a:latin typeface="Arial"/>
                <a:cs typeface="Arial"/>
              </a:rPr>
              <a:t>.</a:t>
            </a:r>
            <a:endParaRPr sz="2000">
              <a:latin typeface="Arial"/>
              <a:cs typeface="Arial"/>
            </a:endParaRPr>
          </a:p>
          <a:p>
            <a:pPr marL="207010" algn="ctr">
              <a:lnSpc>
                <a:spcPts val="2390"/>
              </a:lnSpc>
            </a:pPr>
            <a:r>
              <a:rPr sz="2000" dirty="0">
                <a:solidFill>
                  <a:srgbClr val="5F7796"/>
                </a:solidFill>
                <a:latin typeface="Arial"/>
                <a:cs typeface="Arial"/>
              </a:rPr>
              <a:t>.</a:t>
            </a:r>
            <a:endParaRPr sz="2000">
              <a:latin typeface="Arial"/>
              <a:cs typeface="Arial"/>
            </a:endParaRPr>
          </a:p>
          <a:p>
            <a:pPr marL="12700" marR="5080">
              <a:lnSpc>
                <a:spcPts val="2410"/>
              </a:lnSpc>
              <a:spcBef>
                <a:spcPts val="60"/>
              </a:spcBef>
            </a:pPr>
            <a:r>
              <a:rPr sz="2000" spc="-20" dirty="0">
                <a:solidFill>
                  <a:srgbClr val="5F7796"/>
                </a:solidFill>
                <a:latin typeface="微软雅黑"/>
                <a:cs typeface="微软雅黑"/>
              </a:rPr>
              <a:t>相当于把原来乱序的判断做一个顺序的调整，这</a:t>
            </a:r>
            <a:r>
              <a:rPr sz="2000" spc="-10" dirty="0">
                <a:solidFill>
                  <a:srgbClr val="5F7796"/>
                </a:solidFill>
                <a:latin typeface="微软雅黑"/>
                <a:cs typeface="微软雅黑"/>
              </a:rPr>
              <a:t>样可以使得</a:t>
            </a:r>
            <a:endParaRPr sz="2000">
              <a:latin typeface="微软雅黑"/>
              <a:cs typeface="微软雅黑"/>
            </a:endParaRPr>
          </a:p>
          <a:p>
            <a:pPr marL="205740" algn="ctr">
              <a:lnSpc>
                <a:spcPts val="2335"/>
              </a:lnSpc>
            </a:pPr>
            <a:r>
              <a:rPr sz="2000" dirty="0">
                <a:solidFill>
                  <a:srgbClr val="5F7796"/>
                </a:solidFill>
                <a:latin typeface="Arial"/>
                <a:cs typeface="Arial"/>
              </a:rPr>
              <a:t>R&lt;</a:t>
            </a:r>
            <a:r>
              <a:rPr sz="2000" spc="-10" dirty="0">
                <a:solidFill>
                  <a:srgbClr val="5F7796"/>
                </a:solidFill>
                <a:latin typeface="Arial"/>
                <a:cs typeface="Arial"/>
              </a:rPr>
              <a:t> </a:t>
            </a:r>
            <a:r>
              <a:rPr sz="2000" dirty="0">
                <a:solidFill>
                  <a:srgbClr val="5F7796"/>
                </a:solidFill>
                <a:latin typeface="Arial"/>
                <a:cs typeface="Arial"/>
              </a:rPr>
              <a:t>0.7</a:t>
            </a:r>
            <a:r>
              <a:rPr sz="2000" dirty="0">
                <a:solidFill>
                  <a:srgbClr val="5F7796"/>
                </a:solidFill>
                <a:latin typeface="Wingdings"/>
                <a:cs typeface="Wingdings"/>
              </a:rPr>
              <a:t></a:t>
            </a:r>
            <a:r>
              <a:rPr sz="2000" spc="35" dirty="0">
                <a:solidFill>
                  <a:srgbClr val="5F7796"/>
                </a:solidFill>
                <a:latin typeface="Times New Roman"/>
                <a:cs typeface="Times New Roman"/>
              </a:rPr>
              <a:t> </a:t>
            </a:r>
            <a:r>
              <a:rPr sz="2000" spc="-10" dirty="0">
                <a:solidFill>
                  <a:srgbClr val="5F7796"/>
                </a:solidFill>
                <a:latin typeface="Arial"/>
                <a:cs typeface="Arial"/>
              </a:rPr>
              <a:t>0.3&lt;R&lt;0.7</a:t>
            </a:r>
            <a:endParaRPr sz="2000">
              <a:latin typeface="Arial"/>
              <a:cs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788155" y="2003247"/>
            <a:ext cx="788035" cy="940435"/>
          </a:xfrm>
          <a:prstGeom prst="rect">
            <a:avLst/>
          </a:prstGeom>
        </p:spPr>
        <p:txBody>
          <a:bodyPr vert="horz" wrap="square" lIns="0" tIns="12700" rIns="0" bIns="0" rtlCol="0">
            <a:spAutoFit/>
          </a:bodyPr>
          <a:lstStyle/>
          <a:p>
            <a:pPr marL="12700">
              <a:lnSpc>
                <a:spcPct val="100000"/>
              </a:lnSpc>
              <a:spcBef>
                <a:spcPts val="100"/>
              </a:spcBef>
            </a:pPr>
            <a:r>
              <a:rPr sz="6000" b="1" spc="-5" dirty="0">
                <a:solidFill>
                  <a:srgbClr val="5F7796"/>
                </a:solidFill>
                <a:latin typeface="华文新魏"/>
                <a:cs typeface="华文新魏"/>
              </a:rPr>
              <a:t>第</a:t>
            </a:r>
            <a:endParaRPr sz="6000">
              <a:latin typeface="华文新魏"/>
              <a:cs typeface="华文新魏"/>
            </a:endParaRPr>
          </a:p>
        </p:txBody>
      </p:sp>
      <p:grpSp>
        <p:nvGrpSpPr>
          <p:cNvPr id="3" name="object 3"/>
          <p:cNvGrpSpPr/>
          <p:nvPr/>
        </p:nvGrpSpPr>
        <p:grpSpPr>
          <a:xfrm>
            <a:off x="4919853" y="1983104"/>
            <a:ext cx="1108710" cy="1108710"/>
            <a:chOff x="4919853" y="1983104"/>
            <a:chExt cx="1108710" cy="1108710"/>
          </a:xfrm>
        </p:grpSpPr>
        <p:sp>
          <p:nvSpPr>
            <p:cNvPr id="4" name="object 4"/>
            <p:cNvSpPr/>
            <p:nvPr/>
          </p:nvSpPr>
          <p:spPr>
            <a:xfrm>
              <a:off x="4929378" y="1992629"/>
              <a:ext cx="1089660" cy="1089660"/>
            </a:xfrm>
            <a:custGeom>
              <a:avLst/>
              <a:gdLst/>
              <a:ahLst/>
              <a:cxnLst/>
              <a:rect l="l" t="t" r="r" b="b"/>
              <a:pathLst>
                <a:path w="1089660" h="1089660">
                  <a:moveTo>
                    <a:pt x="0" y="1089660"/>
                  </a:moveTo>
                  <a:lnTo>
                    <a:pt x="1089660" y="1089660"/>
                  </a:lnTo>
                  <a:lnTo>
                    <a:pt x="1089660" y="0"/>
                  </a:lnTo>
                  <a:lnTo>
                    <a:pt x="0" y="0"/>
                  </a:lnTo>
                  <a:lnTo>
                    <a:pt x="0" y="1089660"/>
                  </a:lnTo>
                  <a:close/>
                </a:path>
              </a:pathLst>
            </a:custGeom>
            <a:ln w="19050">
              <a:solidFill>
                <a:srgbClr val="5F7796"/>
              </a:solidFill>
            </a:ln>
          </p:spPr>
          <p:txBody>
            <a:bodyPr wrap="square" lIns="0" tIns="0" rIns="0" bIns="0" rtlCol="0"/>
            <a:lstStyle/>
            <a:p>
              <a:endParaRPr/>
            </a:p>
          </p:txBody>
        </p:sp>
        <p:sp>
          <p:nvSpPr>
            <p:cNvPr id="5" name="object 5"/>
            <p:cNvSpPr/>
            <p:nvPr/>
          </p:nvSpPr>
          <p:spPr>
            <a:xfrm>
              <a:off x="4928616" y="2538983"/>
              <a:ext cx="1090295" cy="0"/>
            </a:xfrm>
            <a:custGeom>
              <a:avLst/>
              <a:gdLst/>
              <a:ahLst/>
              <a:cxnLst/>
              <a:rect l="l" t="t" r="r" b="b"/>
              <a:pathLst>
                <a:path w="1090295">
                  <a:moveTo>
                    <a:pt x="0" y="0"/>
                  </a:moveTo>
                  <a:lnTo>
                    <a:pt x="1089914" y="0"/>
                  </a:lnTo>
                </a:path>
              </a:pathLst>
            </a:custGeom>
            <a:ln w="12700">
              <a:solidFill>
                <a:srgbClr val="5F7796"/>
              </a:solidFill>
              <a:prstDash val="sysDash"/>
            </a:ln>
          </p:spPr>
          <p:txBody>
            <a:bodyPr wrap="square" lIns="0" tIns="0" rIns="0" bIns="0" rtlCol="0"/>
            <a:lstStyle/>
            <a:p>
              <a:endParaRPr/>
            </a:p>
          </p:txBody>
        </p:sp>
        <p:sp>
          <p:nvSpPr>
            <p:cNvPr id="6" name="object 6"/>
            <p:cNvSpPr/>
            <p:nvPr/>
          </p:nvSpPr>
          <p:spPr>
            <a:xfrm>
              <a:off x="5474208" y="1991867"/>
              <a:ext cx="0" cy="1090295"/>
            </a:xfrm>
            <a:custGeom>
              <a:avLst/>
              <a:gdLst/>
              <a:ahLst/>
              <a:cxnLst/>
              <a:rect l="l" t="t" r="r" b="b"/>
              <a:pathLst>
                <a:path h="1090295">
                  <a:moveTo>
                    <a:pt x="0" y="0"/>
                  </a:moveTo>
                  <a:lnTo>
                    <a:pt x="0" y="1089914"/>
                  </a:lnTo>
                </a:path>
              </a:pathLst>
            </a:custGeom>
            <a:ln w="12700">
              <a:solidFill>
                <a:srgbClr val="5F7796"/>
              </a:solidFill>
              <a:prstDash val="sysDash"/>
            </a:ln>
          </p:spPr>
          <p:txBody>
            <a:bodyPr wrap="square" lIns="0" tIns="0" rIns="0" bIns="0" rtlCol="0"/>
            <a:lstStyle/>
            <a:p>
              <a:endParaRPr/>
            </a:p>
          </p:txBody>
        </p:sp>
      </p:grpSp>
      <p:sp>
        <p:nvSpPr>
          <p:cNvPr id="7" name="object 7"/>
          <p:cNvSpPr txBox="1"/>
          <p:nvPr/>
        </p:nvSpPr>
        <p:spPr>
          <a:xfrm>
            <a:off x="5055489" y="1991944"/>
            <a:ext cx="788035" cy="940435"/>
          </a:xfrm>
          <a:prstGeom prst="rect">
            <a:avLst/>
          </a:prstGeom>
        </p:spPr>
        <p:txBody>
          <a:bodyPr vert="horz" wrap="square" lIns="0" tIns="12700" rIns="0" bIns="0" rtlCol="0">
            <a:spAutoFit/>
          </a:bodyPr>
          <a:lstStyle/>
          <a:p>
            <a:pPr marL="12700">
              <a:lnSpc>
                <a:spcPct val="100000"/>
              </a:lnSpc>
              <a:spcBef>
                <a:spcPts val="100"/>
              </a:spcBef>
            </a:pPr>
            <a:r>
              <a:rPr sz="6000" b="1" spc="-5" dirty="0">
                <a:solidFill>
                  <a:srgbClr val="5F7796"/>
                </a:solidFill>
                <a:latin typeface="华文新魏"/>
                <a:cs typeface="华文新魏"/>
              </a:rPr>
              <a:t>三</a:t>
            </a:r>
            <a:endParaRPr sz="6000">
              <a:latin typeface="华文新魏"/>
              <a:cs typeface="华文新魏"/>
            </a:endParaRPr>
          </a:p>
        </p:txBody>
      </p:sp>
      <p:grpSp>
        <p:nvGrpSpPr>
          <p:cNvPr id="8" name="object 8"/>
          <p:cNvGrpSpPr/>
          <p:nvPr/>
        </p:nvGrpSpPr>
        <p:grpSpPr>
          <a:xfrm>
            <a:off x="6216777" y="1983104"/>
            <a:ext cx="1108710" cy="1108710"/>
            <a:chOff x="6216777" y="1983104"/>
            <a:chExt cx="1108710" cy="1108710"/>
          </a:xfrm>
        </p:grpSpPr>
        <p:sp>
          <p:nvSpPr>
            <p:cNvPr id="9" name="object 9"/>
            <p:cNvSpPr/>
            <p:nvPr/>
          </p:nvSpPr>
          <p:spPr>
            <a:xfrm>
              <a:off x="6226302" y="1992629"/>
              <a:ext cx="1089660" cy="1089660"/>
            </a:xfrm>
            <a:custGeom>
              <a:avLst/>
              <a:gdLst/>
              <a:ahLst/>
              <a:cxnLst/>
              <a:rect l="l" t="t" r="r" b="b"/>
              <a:pathLst>
                <a:path w="1089659" h="1089660">
                  <a:moveTo>
                    <a:pt x="0" y="1089660"/>
                  </a:moveTo>
                  <a:lnTo>
                    <a:pt x="1089659" y="1089660"/>
                  </a:lnTo>
                  <a:lnTo>
                    <a:pt x="1089659" y="0"/>
                  </a:lnTo>
                  <a:lnTo>
                    <a:pt x="0" y="0"/>
                  </a:lnTo>
                  <a:lnTo>
                    <a:pt x="0" y="1089660"/>
                  </a:lnTo>
                  <a:close/>
                </a:path>
              </a:pathLst>
            </a:custGeom>
            <a:ln w="19050">
              <a:solidFill>
                <a:srgbClr val="5F7796"/>
              </a:solidFill>
            </a:ln>
          </p:spPr>
          <p:txBody>
            <a:bodyPr wrap="square" lIns="0" tIns="0" rIns="0" bIns="0" rtlCol="0"/>
            <a:lstStyle/>
            <a:p>
              <a:endParaRPr/>
            </a:p>
          </p:txBody>
        </p:sp>
        <p:sp>
          <p:nvSpPr>
            <p:cNvPr id="10" name="object 10"/>
            <p:cNvSpPr/>
            <p:nvPr/>
          </p:nvSpPr>
          <p:spPr>
            <a:xfrm>
              <a:off x="6225540" y="2538983"/>
              <a:ext cx="1090295" cy="0"/>
            </a:xfrm>
            <a:custGeom>
              <a:avLst/>
              <a:gdLst/>
              <a:ahLst/>
              <a:cxnLst/>
              <a:rect l="l" t="t" r="r" b="b"/>
              <a:pathLst>
                <a:path w="1090295">
                  <a:moveTo>
                    <a:pt x="0" y="0"/>
                  </a:moveTo>
                  <a:lnTo>
                    <a:pt x="1089914" y="0"/>
                  </a:lnTo>
                </a:path>
              </a:pathLst>
            </a:custGeom>
            <a:ln w="12700">
              <a:solidFill>
                <a:srgbClr val="5F7796"/>
              </a:solidFill>
              <a:prstDash val="sysDash"/>
            </a:ln>
          </p:spPr>
          <p:txBody>
            <a:bodyPr wrap="square" lIns="0" tIns="0" rIns="0" bIns="0" rtlCol="0"/>
            <a:lstStyle/>
            <a:p>
              <a:endParaRPr/>
            </a:p>
          </p:txBody>
        </p:sp>
        <p:sp>
          <p:nvSpPr>
            <p:cNvPr id="11" name="object 11"/>
            <p:cNvSpPr/>
            <p:nvPr/>
          </p:nvSpPr>
          <p:spPr>
            <a:xfrm>
              <a:off x="6771132" y="1991867"/>
              <a:ext cx="0" cy="1090295"/>
            </a:xfrm>
            <a:custGeom>
              <a:avLst/>
              <a:gdLst/>
              <a:ahLst/>
              <a:cxnLst/>
              <a:rect l="l" t="t" r="r" b="b"/>
              <a:pathLst>
                <a:path h="1090295">
                  <a:moveTo>
                    <a:pt x="0" y="0"/>
                  </a:moveTo>
                  <a:lnTo>
                    <a:pt x="0" y="1089914"/>
                  </a:lnTo>
                </a:path>
              </a:pathLst>
            </a:custGeom>
            <a:ln w="12700">
              <a:solidFill>
                <a:srgbClr val="5F7796"/>
              </a:solidFill>
              <a:prstDash val="sysDash"/>
            </a:ln>
          </p:spPr>
          <p:txBody>
            <a:bodyPr wrap="square" lIns="0" tIns="0" rIns="0" bIns="0" rtlCol="0"/>
            <a:lstStyle/>
            <a:p>
              <a:endParaRPr/>
            </a:p>
          </p:txBody>
        </p:sp>
      </p:grpSp>
      <p:sp>
        <p:nvSpPr>
          <p:cNvPr id="12" name="object 12"/>
          <p:cNvSpPr txBox="1"/>
          <p:nvPr/>
        </p:nvSpPr>
        <p:spPr>
          <a:xfrm>
            <a:off x="6362191" y="1966036"/>
            <a:ext cx="788035" cy="940435"/>
          </a:xfrm>
          <a:prstGeom prst="rect">
            <a:avLst/>
          </a:prstGeom>
        </p:spPr>
        <p:txBody>
          <a:bodyPr vert="horz" wrap="square" lIns="0" tIns="12700" rIns="0" bIns="0" rtlCol="0">
            <a:spAutoFit/>
          </a:bodyPr>
          <a:lstStyle/>
          <a:p>
            <a:pPr marL="12700">
              <a:lnSpc>
                <a:spcPct val="100000"/>
              </a:lnSpc>
              <a:spcBef>
                <a:spcPts val="100"/>
              </a:spcBef>
            </a:pPr>
            <a:r>
              <a:rPr sz="6000" b="1" spc="-5" dirty="0">
                <a:solidFill>
                  <a:srgbClr val="5F7796"/>
                </a:solidFill>
                <a:latin typeface="华文新魏"/>
                <a:cs typeface="华文新魏"/>
              </a:rPr>
              <a:t>章</a:t>
            </a:r>
            <a:endParaRPr sz="6000">
              <a:latin typeface="华文新魏"/>
              <a:cs typeface="华文新魏"/>
            </a:endParaRPr>
          </a:p>
        </p:txBody>
      </p:sp>
      <p:grpSp>
        <p:nvGrpSpPr>
          <p:cNvPr id="13" name="object 13"/>
          <p:cNvGrpSpPr/>
          <p:nvPr/>
        </p:nvGrpSpPr>
        <p:grpSpPr>
          <a:xfrm>
            <a:off x="7512177" y="1983104"/>
            <a:ext cx="1110615" cy="1108710"/>
            <a:chOff x="7512177" y="1983104"/>
            <a:chExt cx="1110615" cy="1108710"/>
          </a:xfrm>
        </p:grpSpPr>
        <p:sp>
          <p:nvSpPr>
            <p:cNvPr id="14" name="object 14"/>
            <p:cNvSpPr/>
            <p:nvPr/>
          </p:nvSpPr>
          <p:spPr>
            <a:xfrm>
              <a:off x="7521702" y="1992629"/>
              <a:ext cx="1091565" cy="1089660"/>
            </a:xfrm>
            <a:custGeom>
              <a:avLst/>
              <a:gdLst/>
              <a:ahLst/>
              <a:cxnLst/>
              <a:rect l="l" t="t" r="r" b="b"/>
              <a:pathLst>
                <a:path w="1091565" h="1089660">
                  <a:moveTo>
                    <a:pt x="0" y="1089660"/>
                  </a:moveTo>
                  <a:lnTo>
                    <a:pt x="1091183" y="1089660"/>
                  </a:lnTo>
                  <a:lnTo>
                    <a:pt x="1091183" y="0"/>
                  </a:lnTo>
                  <a:lnTo>
                    <a:pt x="0" y="0"/>
                  </a:lnTo>
                  <a:lnTo>
                    <a:pt x="0" y="1089660"/>
                  </a:lnTo>
                  <a:close/>
                </a:path>
              </a:pathLst>
            </a:custGeom>
            <a:ln w="19049">
              <a:solidFill>
                <a:srgbClr val="5F7796"/>
              </a:solidFill>
            </a:ln>
          </p:spPr>
          <p:txBody>
            <a:bodyPr wrap="square" lIns="0" tIns="0" rIns="0" bIns="0" rtlCol="0"/>
            <a:lstStyle/>
            <a:p>
              <a:endParaRPr/>
            </a:p>
          </p:txBody>
        </p:sp>
        <p:sp>
          <p:nvSpPr>
            <p:cNvPr id="15" name="object 15"/>
            <p:cNvSpPr/>
            <p:nvPr/>
          </p:nvSpPr>
          <p:spPr>
            <a:xfrm>
              <a:off x="7520940" y="2538983"/>
              <a:ext cx="1092200" cy="0"/>
            </a:xfrm>
            <a:custGeom>
              <a:avLst/>
              <a:gdLst/>
              <a:ahLst/>
              <a:cxnLst/>
              <a:rect l="l" t="t" r="r" b="b"/>
              <a:pathLst>
                <a:path w="1092200">
                  <a:moveTo>
                    <a:pt x="0" y="0"/>
                  </a:moveTo>
                  <a:lnTo>
                    <a:pt x="1092073" y="0"/>
                  </a:lnTo>
                </a:path>
              </a:pathLst>
            </a:custGeom>
            <a:ln w="12700">
              <a:solidFill>
                <a:srgbClr val="5F7796"/>
              </a:solidFill>
              <a:prstDash val="sysDash"/>
            </a:ln>
          </p:spPr>
          <p:txBody>
            <a:bodyPr wrap="square" lIns="0" tIns="0" rIns="0" bIns="0" rtlCol="0"/>
            <a:lstStyle/>
            <a:p>
              <a:endParaRPr/>
            </a:p>
          </p:txBody>
        </p:sp>
        <p:sp>
          <p:nvSpPr>
            <p:cNvPr id="16" name="object 16"/>
            <p:cNvSpPr/>
            <p:nvPr/>
          </p:nvSpPr>
          <p:spPr>
            <a:xfrm>
              <a:off x="8066532" y="1991867"/>
              <a:ext cx="0" cy="1090295"/>
            </a:xfrm>
            <a:custGeom>
              <a:avLst/>
              <a:gdLst/>
              <a:ahLst/>
              <a:cxnLst/>
              <a:rect l="l" t="t" r="r" b="b"/>
              <a:pathLst>
                <a:path h="1090295">
                  <a:moveTo>
                    <a:pt x="0" y="0"/>
                  </a:moveTo>
                  <a:lnTo>
                    <a:pt x="0" y="1089914"/>
                  </a:lnTo>
                </a:path>
              </a:pathLst>
            </a:custGeom>
            <a:ln w="12700">
              <a:solidFill>
                <a:srgbClr val="5F7796"/>
              </a:solidFill>
              <a:prstDash val="sysDash"/>
            </a:ln>
          </p:spPr>
          <p:txBody>
            <a:bodyPr wrap="square" lIns="0" tIns="0" rIns="0" bIns="0" rtlCol="0"/>
            <a:lstStyle/>
            <a:p>
              <a:endParaRPr/>
            </a:p>
          </p:txBody>
        </p:sp>
      </p:grpSp>
      <p:sp>
        <p:nvSpPr>
          <p:cNvPr id="17" name="object 17"/>
          <p:cNvSpPr txBox="1"/>
          <p:nvPr/>
        </p:nvSpPr>
        <p:spPr>
          <a:xfrm>
            <a:off x="7715504" y="1973656"/>
            <a:ext cx="788035" cy="940435"/>
          </a:xfrm>
          <a:prstGeom prst="rect">
            <a:avLst/>
          </a:prstGeom>
        </p:spPr>
        <p:txBody>
          <a:bodyPr vert="horz" wrap="square" lIns="0" tIns="12700" rIns="0" bIns="0" rtlCol="0">
            <a:spAutoFit/>
          </a:bodyPr>
          <a:lstStyle/>
          <a:p>
            <a:pPr marL="12700">
              <a:lnSpc>
                <a:spcPct val="100000"/>
              </a:lnSpc>
              <a:spcBef>
                <a:spcPts val="100"/>
              </a:spcBef>
            </a:pPr>
            <a:r>
              <a:rPr sz="6000" b="1" spc="-5" dirty="0">
                <a:solidFill>
                  <a:srgbClr val="5F7796"/>
                </a:solidFill>
                <a:latin typeface="华文新魏"/>
                <a:cs typeface="华文新魏"/>
              </a:rPr>
              <a:t>节</a:t>
            </a:r>
            <a:endParaRPr sz="6000">
              <a:latin typeface="华文新魏"/>
              <a:cs typeface="华文新魏"/>
            </a:endParaRPr>
          </a:p>
        </p:txBody>
      </p:sp>
      <p:sp>
        <p:nvSpPr>
          <p:cNvPr id="18" name="object 18"/>
          <p:cNvSpPr txBox="1"/>
          <p:nvPr/>
        </p:nvSpPr>
        <p:spPr>
          <a:xfrm>
            <a:off x="4011929" y="1450086"/>
            <a:ext cx="323850" cy="452120"/>
          </a:xfrm>
          <a:prstGeom prst="rect">
            <a:avLst/>
          </a:prstGeom>
        </p:spPr>
        <p:txBody>
          <a:bodyPr vert="horz" wrap="square" lIns="0" tIns="12065" rIns="0" bIns="0" rtlCol="0">
            <a:spAutoFit/>
          </a:bodyPr>
          <a:lstStyle/>
          <a:p>
            <a:pPr marL="12700">
              <a:lnSpc>
                <a:spcPct val="100000"/>
              </a:lnSpc>
              <a:spcBef>
                <a:spcPts val="95"/>
              </a:spcBef>
            </a:pPr>
            <a:r>
              <a:rPr sz="2800" b="1" spc="-25" dirty="0">
                <a:solidFill>
                  <a:srgbClr val="5F7796"/>
                </a:solidFill>
                <a:latin typeface="华文新魏"/>
                <a:cs typeface="华文新魏"/>
              </a:rPr>
              <a:t>di</a:t>
            </a:r>
            <a:endParaRPr sz="2800">
              <a:latin typeface="华文新魏"/>
              <a:cs typeface="华文新魏"/>
            </a:endParaRPr>
          </a:p>
        </p:txBody>
      </p:sp>
      <p:sp>
        <p:nvSpPr>
          <p:cNvPr id="19" name="object 19"/>
          <p:cNvSpPr txBox="1"/>
          <p:nvPr/>
        </p:nvSpPr>
        <p:spPr>
          <a:xfrm>
            <a:off x="5201792" y="1457705"/>
            <a:ext cx="2044064" cy="452120"/>
          </a:xfrm>
          <a:prstGeom prst="rect">
            <a:avLst/>
          </a:prstGeom>
        </p:spPr>
        <p:txBody>
          <a:bodyPr vert="horz" wrap="square" lIns="0" tIns="12065" rIns="0" bIns="0" rtlCol="0">
            <a:spAutoFit/>
          </a:bodyPr>
          <a:lstStyle/>
          <a:p>
            <a:pPr marL="12700">
              <a:lnSpc>
                <a:spcPct val="100000"/>
              </a:lnSpc>
              <a:spcBef>
                <a:spcPts val="95"/>
              </a:spcBef>
              <a:tabLst>
                <a:tab pos="1115695" algn="l"/>
              </a:tabLst>
            </a:pPr>
            <a:r>
              <a:rPr sz="2800" b="1" spc="-25" dirty="0">
                <a:solidFill>
                  <a:srgbClr val="5F7796"/>
                </a:solidFill>
                <a:latin typeface="华文新魏"/>
                <a:cs typeface="华文新魏"/>
              </a:rPr>
              <a:t>san</a:t>
            </a:r>
            <a:r>
              <a:rPr sz="2800" b="1" dirty="0">
                <a:solidFill>
                  <a:srgbClr val="5F7796"/>
                </a:solidFill>
                <a:latin typeface="华文新魏"/>
                <a:cs typeface="华文新魏"/>
              </a:rPr>
              <a:t>	</a:t>
            </a:r>
            <a:r>
              <a:rPr sz="2800" b="1" spc="-10" dirty="0">
                <a:solidFill>
                  <a:srgbClr val="5F7796"/>
                </a:solidFill>
                <a:latin typeface="华文新魏"/>
                <a:cs typeface="华文新魏"/>
              </a:rPr>
              <a:t>zhang</a:t>
            </a:r>
            <a:endParaRPr sz="2800">
              <a:latin typeface="华文新魏"/>
              <a:cs typeface="华文新魏"/>
            </a:endParaRPr>
          </a:p>
        </p:txBody>
      </p:sp>
      <p:sp>
        <p:nvSpPr>
          <p:cNvPr id="20" name="object 20"/>
          <p:cNvSpPr txBox="1"/>
          <p:nvPr/>
        </p:nvSpPr>
        <p:spPr>
          <a:xfrm>
            <a:off x="7903844" y="1450086"/>
            <a:ext cx="386715" cy="452120"/>
          </a:xfrm>
          <a:prstGeom prst="rect">
            <a:avLst/>
          </a:prstGeom>
        </p:spPr>
        <p:txBody>
          <a:bodyPr vert="horz" wrap="square" lIns="0" tIns="12065" rIns="0" bIns="0" rtlCol="0">
            <a:spAutoFit/>
          </a:bodyPr>
          <a:lstStyle/>
          <a:p>
            <a:pPr marL="12700">
              <a:lnSpc>
                <a:spcPct val="100000"/>
              </a:lnSpc>
              <a:spcBef>
                <a:spcPts val="95"/>
              </a:spcBef>
            </a:pPr>
            <a:r>
              <a:rPr sz="2800" b="1" spc="-25" dirty="0">
                <a:solidFill>
                  <a:srgbClr val="5F7796"/>
                </a:solidFill>
                <a:latin typeface="华文新魏"/>
                <a:cs typeface="华文新魏"/>
              </a:rPr>
              <a:t>jie</a:t>
            </a:r>
            <a:endParaRPr sz="2800">
              <a:latin typeface="华文新魏"/>
              <a:cs typeface="华文新魏"/>
            </a:endParaRPr>
          </a:p>
        </p:txBody>
      </p:sp>
      <p:grpSp>
        <p:nvGrpSpPr>
          <p:cNvPr id="21" name="object 21"/>
          <p:cNvGrpSpPr/>
          <p:nvPr/>
        </p:nvGrpSpPr>
        <p:grpSpPr>
          <a:xfrm>
            <a:off x="4729860" y="4256278"/>
            <a:ext cx="3028315" cy="743585"/>
            <a:chOff x="4729860" y="4256278"/>
            <a:chExt cx="3028315" cy="743585"/>
          </a:xfrm>
        </p:grpSpPr>
        <p:pic>
          <p:nvPicPr>
            <p:cNvPr id="22" name="object 22"/>
            <p:cNvPicPr/>
            <p:nvPr/>
          </p:nvPicPr>
          <p:blipFill>
            <a:blip r:embed="rId2" cstate="print"/>
            <a:stretch>
              <a:fillRect/>
            </a:stretch>
          </p:blipFill>
          <p:spPr>
            <a:xfrm>
              <a:off x="4729860" y="4256278"/>
              <a:ext cx="741172" cy="743331"/>
            </a:xfrm>
            <a:prstGeom prst="rect">
              <a:avLst/>
            </a:prstGeom>
          </p:spPr>
        </p:pic>
        <p:pic>
          <p:nvPicPr>
            <p:cNvPr id="23" name="object 23"/>
            <p:cNvPicPr/>
            <p:nvPr/>
          </p:nvPicPr>
          <p:blipFill>
            <a:blip r:embed="rId3" cstate="print"/>
            <a:stretch>
              <a:fillRect/>
            </a:stretch>
          </p:blipFill>
          <p:spPr>
            <a:xfrm>
              <a:off x="5509005" y="4256278"/>
              <a:ext cx="725551" cy="743331"/>
            </a:xfrm>
            <a:prstGeom prst="rect">
              <a:avLst/>
            </a:prstGeom>
          </p:spPr>
        </p:pic>
        <p:pic>
          <p:nvPicPr>
            <p:cNvPr id="24" name="object 24"/>
            <p:cNvPicPr/>
            <p:nvPr/>
          </p:nvPicPr>
          <p:blipFill>
            <a:blip r:embed="rId4" cstate="print"/>
            <a:stretch>
              <a:fillRect/>
            </a:stretch>
          </p:blipFill>
          <p:spPr>
            <a:xfrm>
              <a:off x="5493384" y="4465320"/>
              <a:ext cx="192659" cy="177165"/>
            </a:xfrm>
            <a:prstGeom prst="rect">
              <a:avLst/>
            </a:prstGeom>
          </p:spPr>
        </p:pic>
        <p:pic>
          <p:nvPicPr>
            <p:cNvPr id="25" name="object 25"/>
            <p:cNvPicPr/>
            <p:nvPr/>
          </p:nvPicPr>
          <p:blipFill>
            <a:blip r:embed="rId5" cstate="print"/>
            <a:stretch>
              <a:fillRect/>
            </a:stretch>
          </p:blipFill>
          <p:spPr>
            <a:xfrm>
              <a:off x="5519419" y="4271137"/>
              <a:ext cx="195706" cy="173355"/>
            </a:xfrm>
            <a:prstGeom prst="rect">
              <a:avLst/>
            </a:prstGeom>
          </p:spPr>
        </p:pic>
        <p:pic>
          <p:nvPicPr>
            <p:cNvPr id="26" name="object 26"/>
            <p:cNvPicPr/>
            <p:nvPr/>
          </p:nvPicPr>
          <p:blipFill>
            <a:blip r:embed="rId6" cstate="print"/>
            <a:stretch>
              <a:fillRect/>
            </a:stretch>
          </p:blipFill>
          <p:spPr>
            <a:xfrm>
              <a:off x="7018146" y="4265930"/>
              <a:ext cx="739648" cy="729233"/>
            </a:xfrm>
            <a:prstGeom prst="rect">
              <a:avLst/>
            </a:prstGeom>
          </p:spPr>
        </p:pic>
        <p:pic>
          <p:nvPicPr>
            <p:cNvPr id="27" name="object 27"/>
            <p:cNvPicPr/>
            <p:nvPr/>
          </p:nvPicPr>
          <p:blipFill>
            <a:blip r:embed="rId7" cstate="print"/>
            <a:stretch>
              <a:fillRect/>
            </a:stretch>
          </p:blipFill>
          <p:spPr>
            <a:xfrm>
              <a:off x="6252336" y="4259961"/>
              <a:ext cx="748664" cy="736726"/>
            </a:xfrm>
            <a:prstGeom prst="rect">
              <a:avLst/>
            </a:prstGeom>
          </p:spPr>
        </p:pic>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870703" y="1122172"/>
            <a:ext cx="2450592" cy="80010"/>
          </a:xfrm>
          <a:prstGeom prst="rect">
            <a:avLst/>
          </a:prstGeom>
        </p:spPr>
      </p:pic>
      <p:sp>
        <p:nvSpPr>
          <p:cNvPr id="3" name="object 3"/>
          <p:cNvSpPr txBox="1">
            <a:spLocks noGrp="1"/>
          </p:cNvSpPr>
          <p:nvPr>
            <p:ph type="title"/>
          </p:nvPr>
        </p:nvSpPr>
        <p:spPr>
          <a:prstGeom prst="rect">
            <a:avLst/>
          </a:prstGeom>
        </p:spPr>
        <p:txBody>
          <a:bodyPr vert="horz" wrap="square" lIns="0" tIns="12700" rIns="0" bIns="0" rtlCol="0">
            <a:spAutoFit/>
          </a:bodyPr>
          <a:lstStyle/>
          <a:p>
            <a:pPr marL="14604">
              <a:lnSpc>
                <a:spcPct val="100000"/>
              </a:lnSpc>
              <a:spcBef>
                <a:spcPts val="100"/>
              </a:spcBef>
            </a:pPr>
            <a:r>
              <a:rPr dirty="0"/>
              <a:t>3.1</a:t>
            </a:r>
            <a:r>
              <a:rPr spc="-45" dirty="0"/>
              <a:t> </a:t>
            </a:r>
            <a:r>
              <a:rPr spc="-15" dirty="0">
                <a:latin typeface="微软雅黑"/>
                <a:cs typeface="微软雅黑"/>
              </a:rPr>
              <a:t>算法分析</a:t>
            </a:r>
          </a:p>
        </p:txBody>
      </p:sp>
      <p:pic>
        <p:nvPicPr>
          <p:cNvPr id="4" name="object 4"/>
          <p:cNvPicPr/>
          <p:nvPr/>
        </p:nvPicPr>
        <p:blipFill>
          <a:blip r:embed="rId3" cstate="print"/>
          <a:stretch>
            <a:fillRect/>
          </a:stretch>
        </p:blipFill>
        <p:spPr>
          <a:xfrm>
            <a:off x="11051971" y="6031991"/>
            <a:ext cx="908173" cy="809119"/>
          </a:xfrm>
          <a:prstGeom prst="rect">
            <a:avLst/>
          </a:prstGeom>
        </p:spPr>
      </p:pic>
      <p:sp>
        <p:nvSpPr>
          <p:cNvPr id="5" name="object 5"/>
          <p:cNvSpPr txBox="1"/>
          <p:nvPr/>
        </p:nvSpPr>
        <p:spPr>
          <a:xfrm>
            <a:off x="11377041" y="6239357"/>
            <a:ext cx="309245" cy="330835"/>
          </a:xfrm>
          <a:prstGeom prst="rect">
            <a:avLst/>
          </a:prstGeom>
        </p:spPr>
        <p:txBody>
          <a:bodyPr vert="horz" wrap="square" lIns="0" tIns="12700" rIns="0" bIns="0" rtlCol="0">
            <a:spAutoFit/>
          </a:bodyPr>
          <a:lstStyle/>
          <a:p>
            <a:pPr marL="12700">
              <a:lnSpc>
                <a:spcPct val="100000"/>
              </a:lnSpc>
              <a:spcBef>
                <a:spcPts val="100"/>
              </a:spcBef>
            </a:pPr>
            <a:r>
              <a:rPr sz="2000" b="1" spc="-25" dirty="0">
                <a:solidFill>
                  <a:srgbClr val="5F7796"/>
                </a:solidFill>
                <a:latin typeface="Arial"/>
                <a:cs typeface="Arial"/>
              </a:rPr>
              <a:t>18</a:t>
            </a:r>
            <a:endParaRPr sz="2000">
              <a:latin typeface="Arial"/>
              <a:cs typeface="Arial"/>
            </a:endParaRPr>
          </a:p>
        </p:txBody>
      </p:sp>
      <p:sp>
        <p:nvSpPr>
          <p:cNvPr id="6" name="object 6"/>
          <p:cNvSpPr txBox="1"/>
          <p:nvPr/>
        </p:nvSpPr>
        <p:spPr>
          <a:xfrm>
            <a:off x="760272" y="1279858"/>
            <a:ext cx="5492115" cy="1397000"/>
          </a:xfrm>
          <a:prstGeom prst="rect">
            <a:avLst/>
          </a:prstGeom>
        </p:spPr>
        <p:txBody>
          <a:bodyPr vert="horz" wrap="square" lIns="0" tIns="164465" rIns="0" bIns="0" rtlCol="0">
            <a:spAutoFit/>
          </a:bodyPr>
          <a:lstStyle/>
          <a:p>
            <a:pPr marL="12700">
              <a:lnSpc>
                <a:spcPct val="100000"/>
              </a:lnSpc>
              <a:spcBef>
                <a:spcPts val="1295"/>
              </a:spcBef>
            </a:pPr>
            <a:r>
              <a:rPr sz="2000" spc="-20" dirty="0">
                <a:solidFill>
                  <a:srgbClr val="5F7796"/>
                </a:solidFill>
                <a:latin typeface="微软雅黑"/>
                <a:cs typeface="微软雅黑"/>
              </a:rPr>
              <a:t>优点：</a:t>
            </a:r>
            <a:endParaRPr sz="2000">
              <a:latin typeface="微软雅黑"/>
              <a:cs typeface="微软雅黑"/>
            </a:endParaRPr>
          </a:p>
          <a:p>
            <a:pPr marL="395605" indent="-383540">
              <a:lnSpc>
                <a:spcPct val="100000"/>
              </a:lnSpc>
              <a:spcBef>
                <a:spcPts val="1200"/>
              </a:spcBef>
              <a:buSzPct val="95000"/>
              <a:buFont typeface="Times New Roman"/>
              <a:buAutoNum type="arabicPlain"/>
              <a:tabLst>
                <a:tab pos="396240" algn="l"/>
              </a:tabLst>
            </a:pPr>
            <a:r>
              <a:rPr sz="2000" spc="-20" dirty="0">
                <a:solidFill>
                  <a:srgbClr val="5F7796"/>
                </a:solidFill>
                <a:latin typeface="微软雅黑"/>
                <a:cs typeface="微软雅黑"/>
              </a:rPr>
              <a:t>参数少，理论优势。</a:t>
            </a:r>
            <a:endParaRPr sz="2000">
              <a:latin typeface="微软雅黑"/>
              <a:cs typeface="微软雅黑"/>
            </a:endParaRPr>
          </a:p>
          <a:p>
            <a:pPr marL="395605" indent="-383540">
              <a:lnSpc>
                <a:spcPct val="100000"/>
              </a:lnSpc>
              <a:spcBef>
                <a:spcPts val="1200"/>
              </a:spcBef>
              <a:buSzPct val="95000"/>
              <a:buFont typeface="Times New Roman"/>
              <a:buAutoNum type="arabicPlain"/>
              <a:tabLst>
                <a:tab pos="396240" algn="l"/>
              </a:tabLst>
            </a:pPr>
            <a:r>
              <a:rPr sz="2000" spc="-20" dirty="0">
                <a:solidFill>
                  <a:srgbClr val="5F7796"/>
                </a:solidFill>
                <a:latin typeface="微软雅黑"/>
                <a:cs typeface="微软雅黑"/>
              </a:rPr>
              <a:t>变异机制赋予了群体跳出局部极值的能力等。</a:t>
            </a:r>
            <a:endParaRPr sz="2000">
              <a:latin typeface="微软雅黑"/>
              <a:cs typeface="微软雅黑"/>
            </a:endParaRPr>
          </a:p>
        </p:txBody>
      </p:sp>
      <p:sp>
        <p:nvSpPr>
          <p:cNvPr id="7" name="object 7"/>
          <p:cNvSpPr txBox="1"/>
          <p:nvPr/>
        </p:nvSpPr>
        <p:spPr>
          <a:xfrm>
            <a:off x="760272" y="3566007"/>
            <a:ext cx="5237480" cy="939800"/>
          </a:xfrm>
          <a:prstGeom prst="rect">
            <a:avLst/>
          </a:prstGeom>
        </p:spPr>
        <p:txBody>
          <a:bodyPr vert="horz" wrap="square" lIns="0" tIns="165100" rIns="0" bIns="0" rtlCol="0">
            <a:spAutoFit/>
          </a:bodyPr>
          <a:lstStyle/>
          <a:p>
            <a:pPr marL="12700">
              <a:lnSpc>
                <a:spcPct val="100000"/>
              </a:lnSpc>
              <a:spcBef>
                <a:spcPts val="1300"/>
              </a:spcBef>
            </a:pPr>
            <a:r>
              <a:rPr sz="2000" spc="-20" dirty="0">
                <a:solidFill>
                  <a:srgbClr val="5F7796"/>
                </a:solidFill>
                <a:latin typeface="微软雅黑"/>
                <a:cs typeface="微软雅黑"/>
              </a:rPr>
              <a:t>缺点：</a:t>
            </a:r>
            <a:endParaRPr sz="2000">
              <a:latin typeface="微软雅黑"/>
              <a:cs typeface="微软雅黑"/>
            </a:endParaRPr>
          </a:p>
          <a:p>
            <a:pPr marL="12700">
              <a:lnSpc>
                <a:spcPct val="100000"/>
              </a:lnSpc>
              <a:spcBef>
                <a:spcPts val="1200"/>
              </a:spcBef>
            </a:pPr>
            <a:r>
              <a:rPr sz="2000" dirty="0">
                <a:solidFill>
                  <a:srgbClr val="5F7796"/>
                </a:solidFill>
                <a:latin typeface="Times New Roman"/>
                <a:cs typeface="Times New Roman"/>
              </a:rPr>
              <a:t>1</a:t>
            </a:r>
            <a:r>
              <a:rPr sz="2000" dirty="0">
                <a:solidFill>
                  <a:srgbClr val="5F7796"/>
                </a:solidFill>
                <a:latin typeface="微软雅黑"/>
                <a:cs typeface="微软雅黑"/>
              </a:rPr>
              <a:t>）</a:t>
            </a:r>
            <a:r>
              <a:rPr sz="2000" spc="-20" dirty="0">
                <a:solidFill>
                  <a:srgbClr val="5F7796"/>
                </a:solidFill>
                <a:latin typeface="微软雅黑"/>
                <a:cs typeface="微软雅黑"/>
              </a:rPr>
              <a:t>容易陷入局部最优、算法实现较为繁琐等。</a:t>
            </a:r>
            <a:endParaRPr sz="2000">
              <a:latin typeface="微软雅黑"/>
              <a:cs typeface="微软雅黑"/>
            </a:endParaRPr>
          </a:p>
        </p:txBody>
      </p:sp>
      <p:sp>
        <p:nvSpPr>
          <p:cNvPr id="8" name="object 8"/>
          <p:cNvSpPr txBox="1"/>
          <p:nvPr/>
        </p:nvSpPr>
        <p:spPr>
          <a:xfrm>
            <a:off x="269849" y="149732"/>
            <a:ext cx="1261745" cy="208279"/>
          </a:xfrm>
          <a:prstGeom prst="rect">
            <a:avLst/>
          </a:prstGeom>
        </p:spPr>
        <p:txBody>
          <a:bodyPr vert="horz" wrap="square" lIns="0" tIns="12700" rIns="0" bIns="0" rtlCol="0">
            <a:spAutoFit/>
          </a:bodyPr>
          <a:lstStyle/>
          <a:p>
            <a:pPr marL="12700">
              <a:lnSpc>
                <a:spcPct val="100000"/>
              </a:lnSpc>
              <a:spcBef>
                <a:spcPts val="100"/>
              </a:spcBef>
            </a:pPr>
            <a:r>
              <a:rPr sz="1200" spc="-10" dirty="0">
                <a:solidFill>
                  <a:srgbClr val="7E7E7E"/>
                </a:solidFill>
                <a:latin typeface="Arial"/>
                <a:cs typeface="Arial"/>
              </a:rPr>
              <a:t>QQ</a:t>
            </a:r>
            <a:r>
              <a:rPr sz="1200" spc="-10" dirty="0">
                <a:solidFill>
                  <a:srgbClr val="7E7E7E"/>
                </a:solidFill>
                <a:latin typeface="微软雅黑"/>
                <a:cs typeface="微软雅黑"/>
              </a:rPr>
              <a:t>：</a:t>
            </a:r>
            <a:r>
              <a:rPr sz="1200" spc="-10" dirty="0">
                <a:solidFill>
                  <a:srgbClr val="7E7E7E"/>
                </a:solidFill>
                <a:latin typeface="Arial"/>
                <a:cs typeface="Arial"/>
              </a:rPr>
              <a:t>1366420642</a:t>
            </a:r>
            <a:endParaRPr sz="1200">
              <a:latin typeface="Arial"/>
              <a:cs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788155" y="2003247"/>
            <a:ext cx="788035" cy="940435"/>
          </a:xfrm>
          <a:prstGeom prst="rect">
            <a:avLst/>
          </a:prstGeom>
        </p:spPr>
        <p:txBody>
          <a:bodyPr vert="horz" wrap="square" lIns="0" tIns="12700" rIns="0" bIns="0" rtlCol="0">
            <a:spAutoFit/>
          </a:bodyPr>
          <a:lstStyle/>
          <a:p>
            <a:pPr marL="12700">
              <a:lnSpc>
                <a:spcPct val="100000"/>
              </a:lnSpc>
              <a:spcBef>
                <a:spcPts val="100"/>
              </a:spcBef>
            </a:pPr>
            <a:r>
              <a:rPr sz="6000" b="1" spc="-5" dirty="0">
                <a:solidFill>
                  <a:srgbClr val="5F7796"/>
                </a:solidFill>
                <a:latin typeface="华文新魏"/>
                <a:cs typeface="华文新魏"/>
              </a:rPr>
              <a:t>第</a:t>
            </a:r>
            <a:endParaRPr sz="6000">
              <a:latin typeface="华文新魏"/>
              <a:cs typeface="华文新魏"/>
            </a:endParaRPr>
          </a:p>
        </p:txBody>
      </p:sp>
      <p:grpSp>
        <p:nvGrpSpPr>
          <p:cNvPr id="3" name="object 3"/>
          <p:cNvGrpSpPr/>
          <p:nvPr/>
        </p:nvGrpSpPr>
        <p:grpSpPr>
          <a:xfrm>
            <a:off x="4919853" y="1983104"/>
            <a:ext cx="1108710" cy="1108710"/>
            <a:chOff x="4919853" y="1983104"/>
            <a:chExt cx="1108710" cy="1108710"/>
          </a:xfrm>
        </p:grpSpPr>
        <p:sp>
          <p:nvSpPr>
            <p:cNvPr id="4" name="object 4"/>
            <p:cNvSpPr/>
            <p:nvPr/>
          </p:nvSpPr>
          <p:spPr>
            <a:xfrm>
              <a:off x="4929378" y="1992629"/>
              <a:ext cx="1089660" cy="1089660"/>
            </a:xfrm>
            <a:custGeom>
              <a:avLst/>
              <a:gdLst/>
              <a:ahLst/>
              <a:cxnLst/>
              <a:rect l="l" t="t" r="r" b="b"/>
              <a:pathLst>
                <a:path w="1089660" h="1089660">
                  <a:moveTo>
                    <a:pt x="0" y="1089660"/>
                  </a:moveTo>
                  <a:lnTo>
                    <a:pt x="1089660" y="1089660"/>
                  </a:lnTo>
                  <a:lnTo>
                    <a:pt x="1089660" y="0"/>
                  </a:lnTo>
                  <a:lnTo>
                    <a:pt x="0" y="0"/>
                  </a:lnTo>
                  <a:lnTo>
                    <a:pt x="0" y="1089660"/>
                  </a:lnTo>
                  <a:close/>
                </a:path>
              </a:pathLst>
            </a:custGeom>
            <a:ln w="19050">
              <a:solidFill>
                <a:srgbClr val="5F7796"/>
              </a:solidFill>
            </a:ln>
          </p:spPr>
          <p:txBody>
            <a:bodyPr wrap="square" lIns="0" tIns="0" rIns="0" bIns="0" rtlCol="0"/>
            <a:lstStyle/>
            <a:p>
              <a:endParaRPr/>
            </a:p>
          </p:txBody>
        </p:sp>
        <p:sp>
          <p:nvSpPr>
            <p:cNvPr id="5" name="object 5"/>
            <p:cNvSpPr/>
            <p:nvPr/>
          </p:nvSpPr>
          <p:spPr>
            <a:xfrm>
              <a:off x="4928616" y="2538983"/>
              <a:ext cx="1090295" cy="0"/>
            </a:xfrm>
            <a:custGeom>
              <a:avLst/>
              <a:gdLst/>
              <a:ahLst/>
              <a:cxnLst/>
              <a:rect l="l" t="t" r="r" b="b"/>
              <a:pathLst>
                <a:path w="1090295">
                  <a:moveTo>
                    <a:pt x="0" y="0"/>
                  </a:moveTo>
                  <a:lnTo>
                    <a:pt x="1089914" y="0"/>
                  </a:lnTo>
                </a:path>
              </a:pathLst>
            </a:custGeom>
            <a:ln w="12700">
              <a:solidFill>
                <a:srgbClr val="5F7796"/>
              </a:solidFill>
              <a:prstDash val="sysDash"/>
            </a:ln>
          </p:spPr>
          <p:txBody>
            <a:bodyPr wrap="square" lIns="0" tIns="0" rIns="0" bIns="0" rtlCol="0"/>
            <a:lstStyle/>
            <a:p>
              <a:endParaRPr/>
            </a:p>
          </p:txBody>
        </p:sp>
        <p:sp>
          <p:nvSpPr>
            <p:cNvPr id="6" name="object 6"/>
            <p:cNvSpPr/>
            <p:nvPr/>
          </p:nvSpPr>
          <p:spPr>
            <a:xfrm>
              <a:off x="5474208" y="1991867"/>
              <a:ext cx="0" cy="1090295"/>
            </a:xfrm>
            <a:custGeom>
              <a:avLst/>
              <a:gdLst/>
              <a:ahLst/>
              <a:cxnLst/>
              <a:rect l="l" t="t" r="r" b="b"/>
              <a:pathLst>
                <a:path h="1090295">
                  <a:moveTo>
                    <a:pt x="0" y="0"/>
                  </a:moveTo>
                  <a:lnTo>
                    <a:pt x="0" y="1089914"/>
                  </a:lnTo>
                </a:path>
              </a:pathLst>
            </a:custGeom>
            <a:ln w="12700">
              <a:solidFill>
                <a:srgbClr val="5F7796"/>
              </a:solidFill>
              <a:prstDash val="sysDash"/>
            </a:ln>
          </p:spPr>
          <p:txBody>
            <a:bodyPr wrap="square" lIns="0" tIns="0" rIns="0" bIns="0" rtlCol="0"/>
            <a:lstStyle/>
            <a:p>
              <a:endParaRPr/>
            </a:p>
          </p:txBody>
        </p:sp>
      </p:grpSp>
      <p:sp>
        <p:nvSpPr>
          <p:cNvPr id="7" name="object 7"/>
          <p:cNvSpPr txBox="1"/>
          <p:nvPr/>
        </p:nvSpPr>
        <p:spPr>
          <a:xfrm>
            <a:off x="5107051" y="1970913"/>
            <a:ext cx="787400" cy="939800"/>
          </a:xfrm>
          <a:prstGeom prst="rect">
            <a:avLst/>
          </a:prstGeom>
        </p:spPr>
        <p:txBody>
          <a:bodyPr vert="horz" wrap="square" lIns="0" tIns="12700" rIns="0" bIns="0" rtlCol="0">
            <a:spAutoFit/>
          </a:bodyPr>
          <a:lstStyle/>
          <a:p>
            <a:pPr marL="12700">
              <a:lnSpc>
                <a:spcPct val="100000"/>
              </a:lnSpc>
              <a:spcBef>
                <a:spcPts val="100"/>
              </a:spcBef>
            </a:pPr>
            <a:r>
              <a:rPr sz="6000" b="1" spc="-10" dirty="0">
                <a:solidFill>
                  <a:srgbClr val="5F7796"/>
                </a:solidFill>
                <a:latin typeface="华文新魏"/>
                <a:cs typeface="华文新魏"/>
              </a:rPr>
              <a:t>四</a:t>
            </a:r>
            <a:endParaRPr sz="6000">
              <a:latin typeface="华文新魏"/>
              <a:cs typeface="华文新魏"/>
            </a:endParaRPr>
          </a:p>
        </p:txBody>
      </p:sp>
      <p:grpSp>
        <p:nvGrpSpPr>
          <p:cNvPr id="8" name="object 8"/>
          <p:cNvGrpSpPr/>
          <p:nvPr/>
        </p:nvGrpSpPr>
        <p:grpSpPr>
          <a:xfrm>
            <a:off x="6216777" y="1983104"/>
            <a:ext cx="1108710" cy="1108710"/>
            <a:chOff x="6216777" y="1983104"/>
            <a:chExt cx="1108710" cy="1108710"/>
          </a:xfrm>
        </p:grpSpPr>
        <p:sp>
          <p:nvSpPr>
            <p:cNvPr id="9" name="object 9"/>
            <p:cNvSpPr/>
            <p:nvPr/>
          </p:nvSpPr>
          <p:spPr>
            <a:xfrm>
              <a:off x="6226302" y="1992629"/>
              <a:ext cx="1089660" cy="1089660"/>
            </a:xfrm>
            <a:custGeom>
              <a:avLst/>
              <a:gdLst/>
              <a:ahLst/>
              <a:cxnLst/>
              <a:rect l="l" t="t" r="r" b="b"/>
              <a:pathLst>
                <a:path w="1089659" h="1089660">
                  <a:moveTo>
                    <a:pt x="0" y="1089660"/>
                  </a:moveTo>
                  <a:lnTo>
                    <a:pt x="1089659" y="1089660"/>
                  </a:lnTo>
                  <a:lnTo>
                    <a:pt x="1089659" y="0"/>
                  </a:lnTo>
                  <a:lnTo>
                    <a:pt x="0" y="0"/>
                  </a:lnTo>
                  <a:lnTo>
                    <a:pt x="0" y="1089660"/>
                  </a:lnTo>
                  <a:close/>
                </a:path>
              </a:pathLst>
            </a:custGeom>
            <a:ln w="19050">
              <a:solidFill>
                <a:srgbClr val="5F7796"/>
              </a:solidFill>
            </a:ln>
          </p:spPr>
          <p:txBody>
            <a:bodyPr wrap="square" lIns="0" tIns="0" rIns="0" bIns="0" rtlCol="0"/>
            <a:lstStyle/>
            <a:p>
              <a:endParaRPr/>
            </a:p>
          </p:txBody>
        </p:sp>
        <p:sp>
          <p:nvSpPr>
            <p:cNvPr id="10" name="object 10"/>
            <p:cNvSpPr/>
            <p:nvPr/>
          </p:nvSpPr>
          <p:spPr>
            <a:xfrm>
              <a:off x="6225540" y="2538983"/>
              <a:ext cx="1090295" cy="0"/>
            </a:xfrm>
            <a:custGeom>
              <a:avLst/>
              <a:gdLst/>
              <a:ahLst/>
              <a:cxnLst/>
              <a:rect l="l" t="t" r="r" b="b"/>
              <a:pathLst>
                <a:path w="1090295">
                  <a:moveTo>
                    <a:pt x="0" y="0"/>
                  </a:moveTo>
                  <a:lnTo>
                    <a:pt x="1089914" y="0"/>
                  </a:lnTo>
                </a:path>
              </a:pathLst>
            </a:custGeom>
            <a:ln w="12700">
              <a:solidFill>
                <a:srgbClr val="5F7796"/>
              </a:solidFill>
              <a:prstDash val="sysDash"/>
            </a:ln>
          </p:spPr>
          <p:txBody>
            <a:bodyPr wrap="square" lIns="0" tIns="0" rIns="0" bIns="0" rtlCol="0"/>
            <a:lstStyle/>
            <a:p>
              <a:endParaRPr/>
            </a:p>
          </p:txBody>
        </p:sp>
        <p:sp>
          <p:nvSpPr>
            <p:cNvPr id="11" name="object 11"/>
            <p:cNvSpPr/>
            <p:nvPr/>
          </p:nvSpPr>
          <p:spPr>
            <a:xfrm>
              <a:off x="6771132" y="1991867"/>
              <a:ext cx="0" cy="1090295"/>
            </a:xfrm>
            <a:custGeom>
              <a:avLst/>
              <a:gdLst/>
              <a:ahLst/>
              <a:cxnLst/>
              <a:rect l="l" t="t" r="r" b="b"/>
              <a:pathLst>
                <a:path h="1090295">
                  <a:moveTo>
                    <a:pt x="0" y="0"/>
                  </a:moveTo>
                  <a:lnTo>
                    <a:pt x="0" y="1089914"/>
                  </a:lnTo>
                </a:path>
              </a:pathLst>
            </a:custGeom>
            <a:ln w="12700">
              <a:solidFill>
                <a:srgbClr val="5F7796"/>
              </a:solidFill>
              <a:prstDash val="sysDash"/>
            </a:ln>
          </p:spPr>
          <p:txBody>
            <a:bodyPr wrap="square" lIns="0" tIns="0" rIns="0" bIns="0" rtlCol="0"/>
            <a:lstStyle/>
            <a:p>
              <a:endParaRPr/>
            </a:p>
          </p:txBody>
        </p:sp>
      </p:grpSp>
      <p:sp>
        <p:nvSpPr>
          <p:cNvPr id="12" name="object 12"/>
          <p:cNvSpPr txBox="1"/>
          <p:nvPr/>
        </p:nvSpPr>
        <p:spPr>
          <a:xfrm>
            <a:off x="6362191" y="1966036"/>
            <a:ext cx="788035" cy="940435"/>
          </a:xfrm>
          <a:prstGeom prst="rect">
            <a:avLst/>
          </a:prstGeom>
        </p:spPr>
        <p:txBody>
          <a:bodyPr vert="horz" wrap="square" lIns="0" tIns="12700" rIns="0" bIns="0" rtlCol="0">
            <a:spAutoFit/>
          </a:bodyPr>
          <a:lstStyle/>
          <a:p>
            <a:pPr marL="12700">
              <a:lnSpc>
                <a:spcPct val="100000"/>
              </a:lnSpc>
              <a:spcBef>
                <a:spcPts val="100"/>
              </a:spcBef>
            </a:pPr>
            <a:r>
              <a:rPr sz="6000" b="1" spc="-5" dirty="0">
                <a:solidFill>
                  <a:srgbClr val="5F7796"/>
                </a:solidFill>
                <a:latin typeface="华文新魏"/>
                <a:cs typeface="华文新魏"/>
              </a:rPr>
              <a:t>章</a:t>
            </a:r>
            <a:endParaRPr sz="6000">
              <a:latin typeface="华文新魏"/>
              <a:cs typeface="华文新魏"/>
            </a:endParaRPr>
          </a:p>
        </p:txBody>
      </p:sp>
      <p:grpSp>
        <p:nvGrpSpPr>
          <p:cNvPr id="13" name="object 13"/>
          <p:cNvGrpSpPr/>
          <p:nvPr/>
        </p:nvGrpSpPr>
        <p:grpSpPr>
          <a:xfrm>
            <a:off x="7512177" y="1983104"/>
            <a:ext cx="1110615" cy="1108710"/>
            <a:chOff x="7512177" y="1983104"/>
            <a:chExt cx="1110615" cy="1108710"/>
          </a:xfrm>
        </p:grpSpPr>
        <p:sp>
          <p:nvSpPr>
            <p:cNvPr id="14" name="object 14"/>
            <p:cNvSpPr/>
            <p:nvPr/>
          </p:nvSpPr>
          <p:spPr>
            <a:xfrm>
              <a:off x="7521702" y="1992629"/>
              <a:ext cx="1091565" cy="1089660"/>
            </a:xfrm>
            <a:custGeom>
              <a:avLst/>
              <a:gdLst/>
              <a:ahLst/>
              <a:cxnLst/>
              <a:rect l="l" t="t" r="r" b="b"/>
              <a:pathLst>
                <a:path w="1091565" h="1089660">
                  <a:moveTo>
                    <a:pt x="0" y="1089660"/>
                  </a:moveTo>
                  <a:lnTo>
                    <a:pt x="1091183" y="1089660"/>
                  </a:lnTo>
                  <a:lnTo>
                    <a:pt x="1091183" y="0"/>
                  </a:lnTo>
                  <a:lnTo>
                    <a:pt x="0" y="0"/>
                  </a:lnTo>
                  <a:lnTo>
                    <a:pt x="0" y="1089660"/>
                  </a:lnTo>
                  <a:close/>
                </a:path>
              </a:pathLst>
            </a:custGeom>
            <a:ln w="19049">
              <a:solidFill>
                <a:srgbClr val="5F7796"/>
              </a:solidFill>
            </a:ln>
          </p:spPr>
          <p:txBody>
            <a:bodyPr wrap="square" lIns="0" tIns="0" rIns="0" bIns="0" rtlCol="0"/>
            <a:lstStyle/>
            <a:p>
              <a:endParaRPr/>
            </a:p>
          </p:txBody>
        </p:sp>
        <p:sp>
          <p:nvSpPr>
            <p:cNvPr id="15" name="object 15"/>
            <p:cNvSpPr/>
            <p:nvPr/>
          </p:nvSpPr>
          <p:spPr>
            <a:xfrm>
              <a:off x="7520940" y="2538983"/>
              <a:ext cx="1092200" cy="0"/>
            </a:xfrm>
            <a:custGeom>
              <a:avLst/>
              <a:gdLst/>
              <a:ahLst/>
              <a:cxnLst/>
              <a:rect l="l" t="t" r="r" b="b"/>
              <a:pathLst>
                <a:path w="1092200">
                  <a:moveTo>
                    <a:pt x="0" y="0"/>
                  </a:moveTo>
                  <a:lnTo>
                    <a:pt x="1092073" y="0"/>
                  </a:lnTo>
                </a:path>
              </a:pathLst>
            </a:custGeom>
            <a:ln w="12700">
              <a:solidFill>
                <a:srgbClr val="5F7796"/>
              </a:solidFill>
              <a:prstDash val="sysDash"/>
            </a:ln>
          </p:spPr>
          <p:txBody>
            <a:bodyPr wrap="square" lIns="0" tIns="0" rIns="0" bIns="0" rtlCol="0"/>
            <a:lstStyle/>
            <a:p>
              <a:endParaRPr/>
            </a:p>
          </p:txBody>
        </p:sp>
        <p:sp>
          <p:nvSpPr>
            <p:cNvPr id="16" name="object 16"/>
            <p:cNvSpPr/>
            <p:nvPr/>
          </p:nvSpPr>
          <p:spPr>
            <a:xfrm>
              <a:off x="8066532" y="1991867"/>
              <a:ext cx="0" cy="1090295"/>
            </a:xfrm>
            <a:custGeom>
              <a:avLst/>
              <a:gdLst/>
              <a:ahLst/>
              <a:cxnLst/>
              <a:rect l="l" t="t" r="r" b="b"/>
              <a:pathLst>
                <a:path h="1090295">
                  <a:moveTo>
                    <a:pt x="0" y="0"/>
                  </a:moveTo>
                  <a:lnTo>
                    <a:pt x="0" y="1089914"/>
                  </a:lnTo>
                </a:path>
              </a:pathLst>
            </a:custGeom>
            <a:ln w="12700">
              <a:solidFill>
                <a:srgbClr val="5F7796"/>
              </a:solidFill>
              <a:prstDash val="sysDash"/>
            </a:ln>
          </p:spPr>
          <p:txBody>
            <a:bodyPr wrap="square" lIns="0" tIns="0" rIns="0" bIns="0" rtlCol="0"/>
            <a:lstStyle/>
            <a:p>
              <a:endParaRPr/>
            </a:p>
          </p:txBody>
        </p:sp>
      </p:grpSp>
      <p:sp>
        <p:nvSpPr>
          <p:cNvPr id="17" name="object 17"/>
          <p:cNvSpPr txBox="1"/>
          <p:nvPr/>
        </p:nvSpPr>
        <p:spPr>
          <a:xfrm>
            <a:off x="7715504" y="1973656"/>
            <a:ext cx="788035" cy="940435"/>
          </a:xfrm>
          <a:prstGeom prst="rect">
            <a:avLst/>
          </a:prstGeom>
        </p:spPr>
        <p:txBody>
          <a:bodyPr vert="horz" wrap="square" lIns="0" tIns="12700" rIns="0" bIns="0" rtlCol="0">
            <a:spAutoFit/>
          </a:bodyPr>
          <a:lstStyle/>
          <a:p>
            <a:pPr marL="12700">
              <a:lnSpc>
                <a:spcPct val="100000"/>
              </a:lnSpc>
              <a:spcBef>
                <a:spcPts val="100"/>
              </a:spcBef>
            </a:pPr>
            <a:r>
              <a:rPr sz="6000" b="1" spc="-5" dirty="0">
                <a:solidFill>
                  <a:srgbClr val="5F7796"/>
                </a:solidFill>
                <a:latin typeface="华文新魏"/>
                <a:cs typeface="华文新魏"/>
              </a:rPr>
              <a:t>节</a:t>
            </a:r>
            <a:endParaRPr sz="6000">
              <a:latin typeface="华文新魏"/>
              <a:cs typeface="华文新魏"/>
            </a:endParaRPr>
          </a:p>
        </p:txBody>
      </p:sp>
      <p:sp>
        <p:nvSpPr>
          <p:cNvPr id="18" name="object 18"/>
          <p:cNvSpPr txBox="1"/>
          <p:nvPr/>
        </p:nvSpPr>
        <p:spPr>
          <a:xfrm>
            <a:off x="4011929" y="1450086"/>
            <a:ext cx="323850" cy="452120"/>
          </a:xfrm>
          <a:prstGeom prst="rect">
            <a:avLst/>
          </a:prstGeom>
        </p:spPr>
        <p:txBody>
          <a:bodyPr vert="horz" wrap="square" lIns="0" tIns="12065" rIns="0" bIns="0" rtlCol="0">
            <a:spAutoFit/>
          </a:bodyPr>
          <a:lstStyle/>
          <a:p>
            <a:pPr marL="12700">
              <a:lnSpc>
                <a:spcPct val="100000"/>
              </a:lnSpc>
              <a:spcBef>
                <a:spcPts val="95"/>
              </a:spcBef>
            </a:pPr>
            <a:r>
              <a:rPr sz="2800" b="1" spc="-25" dirty="0">
                <a:solidFill>
                  <a:srgbClr val="5F7796"/>
                </a:solidFill>
                <a:latin typeface="华文新魏"/>
                <a:cs typeface="华文新魏"/>
              </a:rPr>
              <a:t>di</a:t>
            </a:r>
            <a:endParaRPr sz="2800">
              <a:latin typeface="华文新魏"/>
              <a:cs typeface="华文新魏"/>
            </a:endParaRPr>
          </a:p>
        </p:txBody>
      </p:sp>
      <p:sp>
        <p:nvSpPr>
          <p:cNvPr id="19" name="object 19"/>
          <p:cNvSpPr txBox="1"/>
          <p:nvPr/>
        </p:nvSpPr>
        <p:spPr>
          <a:xfrm>
            <a:off x="5309108" y="1450086"/>
            <a:ext cx="240029" cy="452120"/>
          </a:xfrm>
          <a:prstGeom prst="rect">
            <a:avLst/>
          </a:prstGeom>
        </p:spPr>
        <p:txBody>
          <a:bodyPr vert="horz" wrap="square" lIns="0" tIns="12065" rIns="0" bIns="0" rtlCol="0">
            <a:spAutoFit/>
          </a:bodyPr>
          <a:lstStyle/>
          <a:p>
            <a:pPr marL="12700">
              <a:lnSpc>
                <a:spcPct val="100000"/>
              </a:lnSpc>
              <a:spcBef>
                <a:spcPts val="95"/>
              </a:spcBef>
            </a:pPr>
            <a:r>
              <a:rPr sz="2800" b="1" spc="-25" dirty="0">
                <a:solidFill>
                  <a:srgbClr val="5F7796"/>
                </a:solidFill>
                <a:latin typeface="华文新魏"/>
                <a:cs typeface="华文新魏"/>
              </a:rPr>
              <a:t>si</a:t>
            </a:r>
            <a:endParaRPr sz="2800">
              <a:latin typeface="华文新魏"/>
              <a:cs typeface="华文新魏"/>
            </a:endParaRPr>
          </a:p>
        </p:txBody>
      </p:sp>
      <p:sp>
        <p:nvSpPr>
          <p:cNvPr id="20" name="object 20"/>
          <p:cNvSpPr txBox="1"/>
          <p:nvPr/>
        </p:nvSpPr>
        <p:spPr>
          <a:xfrm>
            <a:off x="6305169" y="1457705"/>
            <a:ext cx="941069" cy="452120"/>
          </a:xfrm>
          <a:prstGeom prst="rect">
            <a:avLst/>
          </a:prstGeom>
        </p:spPr>
        <p:txBody>
          <a:bodyPr vert="horz" wrap="square" lIns="0" tIns="12065" rIns="0" bIns="0" rtlCol="0">
            <a:spAutoFit/>
          </a:bodyPr>
          <a:lstStyle/>
          <a:p>
            <a:pPr marL="12700">
              <a:lnSpc>
                <a:spcPct val="100000"/>
              </a:lnSpc>
              <a:spcBef>
                <a:spcPts val="95"/>
              </a:spcBef>
            </a:pPr>
            <a:r>
              <a:rPr sz="2800" b="1" spc="-10" dirty="0">
                <a:solidFill>
                  <a:srgbClr val="5F7796"/>
                </a:solidFill>
                <a:latin typeface="华文新魏"/>
                <a:cs typeface="华文新魏"/>
              </a:rPr>
              <a:t>zhang</a:t>
            </a:r>
            <a:endParaRPr sz="2800">
              <a:latin typeface="华文新魏"/>
              <a:cs typeface="华文新魏"/>
            </a:endParaRPr>
          </a:p>
        </p:txBody>
      </p:sp>
      <p:sp>
        <p:nvSpPr>
          <p:cNvPr id="21" name="object 21"/>
          <p:cNvSpPr txBox="1"/>
          <p:nvPr/>
        </p:nvSpPr>
        <p:spPr>
          <a:xfrm>
            <a:off x="7903844" y="1450086"/>
            <a:ext cx="386715" cy="452120"/>
          </a:xfrm>
          <a:prstGeom prst="rect">
            <a:avLst/>
          </a:prstGeom>
        </p:spPr>
        <p:txBody>
          <a:bodyPr vert="horz" wrap="square" lIns="0" tIns="12065" rIns="0" bIns="0" rtlCol="0">
            <a:spAutoFit/>
          </a:bodyPr>
          <a:lstStyle/>
          <a:p>
            <a:pPr marL="12700">
              <a:lnSpc>
                <a:spcPct val="100000"/>
              </a:lnSpc>
              <a:spcBef>
                <a:spcPts val="95"/>
              </a:spcBef>
            </a:pPr>
            <a:r>
              <a:rPr sz="2800" b="1" spc="-25" dirty="0">
                <a:solidFill>
                  <a:srgbClr val="5F7796"/>
                </a:solidFill>
                <a:latin typeface="华文新魏"/>
                <a:cs typeface="华文新魏"/>
              </a:rPr>
              <a:t>jie</a:t>
            </a:r>
            <a:endParaRPr sz="2800">
              <a:latin typeface="华文新魏"/>
              <a:cs typeface="华文新魏"/>
            </a:endParaRPr>
          </a:p>
        </p:txBody>
      </p:sp>
      <p:grpSp>
        <p:nvGrpSpPr>
          <p:cNvPr id="22" name="object 22"/>
          <p:cNvGrpSpPr/>
          <p:nvPr/>
        </p:nvGrpSpPr>
        <p:grpSpPr>
          <a:xfrm>
            <a:off x="4729860" y="4256278"/>
            <a:ext cx="3020060" cy="744855"/>
            <a:chOff x="4729860" y="4256278"/>
            <a:chExt cx="3020060" cy="744855"/>
          </a:xfrm>
        </p:grpSpPr>
        <p:pic>
          <p:nvPicPr>
            <p:cNvPr id="23" name="object 23"/>
            <p:cNvPicPr/>
            <p:nvPr/>
          </p:nvPicPr>
          <p:blipFill>
            <a:blip r:embed="rId2" cstate="print"/>
            <a:stretch>
              <a:fillRect/>
            </a:stretch>
          </p:blipFill>
          <p:spPr>
            <a:xfrm>
              <a:off x="4729860" y="4256278"/>
              <a:ext cx="741172" cy="743331"/>
            </a:xfrm>
            <a:prstGeom prst="rect">
              <a:avLst/>
            </a:prstGeom>
          </p:spPr>
        </p:pic>
        <p:pic>
          <p:nvPicPr>
            <p:cNvPr id="24" name="object 24"/>
            <p:cNvPicPr/>
            <p:nvPr/>
          </p:nvPicPr>
          <p:blipFill>
            <a:blip r:embed="rId3" cstate="print"/>
            <a:stretch>
              <a:fillRect/>
            </a:stretch>
          </p:blipFill>
          <p:spPr>
            <a:xfrm>
              <a:off x="5508878" y="4256278"/>
              <a:ext cx="725551" cy="743331"/>
            </a:xfrm>
            <a:prstGeom prst="rect">
              <a:avLst/>
            </a:prstGeom>
          </p:spPr>
        </p:pic>
        <p:pic>
          <p:nvPicPr>
            <p:cNvPr id="25" name="object 25"/>
            <p:cNvPicPr/>
            <p:nvPr/>
          </p:nvPicPr>
          <p:blipFill>
            <a:blip r:embed="rId4" cstate="print"/>
            <a:stretch>
              <a:fillRect/>
            </a:stretch>
          </p:blipFill>
          <p:spPr>
            <a:xfrm>
              <a:off x="5493257" y="4465320"/>
              <a:ext cx="192786" cy="177165"/>
            </a:xfrm>
            <a:prstGeom prst="rect">
              <a:avLst/>
            </a:prstGeom>
          </p:spPr>
        </p:pic>
        <p:pic>
          <p:nvPicPr>
            <p:cNvPr id="26" name="object 26"/>
            <p:cNvPicPr/>
            <p:nvPr/>
          </p:nvPicPr>
          <p:blipFill>
            <a:blip r:embed="rId5" cstate="print"/>
            <a:stretch>
              <a:fillRect/>
            </a:stretch>
          </p:blipFill>
          <p:spPr>
            <a:xfrm>
              <a:off x="5519292" y="4271137"/>
              <a:ext cx="195707" cy="173355"/>
            </a:xfrm>
            <a:prstGeom prst="rect">
              <a:avLst/>
            </a:prstGeom>
          </p:spPr>
        </p:pic>
        <p:pic>
          <p:nvPicPr>
            <p:cNvPr id="27" name="object 27"/>
            <p:cNvPicPr/>
            <p:nvPr/>
          </p:nvPicPr>
          <p:blipFill>
            <a:blip r:embed="rId6" cstate="print"/>
            <a:stretch>
              <a:fillRect/>
            </a:stretch>
          </p:blipFill>
          <p:spPr>
            <a:xfrm>
              <a:off x="7027036" y="4289679"/>
              <a:ext cx="722503" cy="711453"/>
            </a:xfrm>
            <a:prstGeom prst="rect">
              <a:avLst/>
            </a:prstGeom>
          </p:spPr>
        </p:pic>
        <p:pic>
          <p:nvPicPr>
            <p:cNvPr id="28" name="object 28"/>
            <p:cNvPicPr/>
            <p:nvPr/>
          </p:nvPicPr>
          <p:blipFill>
            <a:blip r:embed="rId7" cstate="print"/>
            <a:stretch>
              <a:fillRect/>
            </a:stretch>
          </p:blipFill>
          <p:spPr>
            <a:xfrm>
              <a:off x="6254622" y="4265168"/>
              <a:ext cx="737361" cy="724788"/>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2000" cy="6858000"/>
          </a:xfrm>
          <a:prstGeom prst="rect">
            <a:avLst/>
          </a:prstGeom>
        </p:spPr>
      </p:pic>
      <p:pic>
        <p:nvPicPr>
          <p:cNvPr id="3" name="object 3"/>
          <p:cNvPicPr/>
          <p:nvPr/>
        </p:nvPicPr>
        <p:blipFill>
          <a:blip r:embed="rId3" cstate="print"/>
          <a:stretch>
            <a:fillRect/>
          </a:stretch>
        </p:blipFill>
        <p:spPr>
          <a:xfrm>
            <a:off x="7210170" y="615823"/>
            <a:ext cx="581913" cy="620522"/>
          </a:xfrm>
          <a:prstGeom prst="rect">
            <a:avLst/>
          </a:prstGeom>
        </p:spPr>
      </p:pic>
      <p:pic>
        <p:nvPicPr>
          <p:cNvPr id="4" name="object 4"/>
          <p:cNvPicPr/>
          <p:nvPr/>
        </p:nvPicPr>
        <p:blipFill>
          <a:blip r:embed="rId4" cstate="print"/>
          <a:stretch>
            <a:fillRect/>
          </a:stretch>
        </p:blipFill>
        <p:spPr>
          <a:xfrm>
            <a:off x="10125456" y="626109"/>
            <a:ext cx="476758" cy="599948"/>
          </a:xfrm>
          <a:prstGeom prst="rect">
            <a:avLst/>
          </a:prstGeom>
        </p:spPr>
      </p:pic>
      <p:pic>
        <p:nvPicPr>
          <p:cNvPr id="5" name="object 5"/>
          <p:cNvPicPr/>
          <p:nvPr/>
        </p:nvPicPr>
        <p:blipFill>
          <a:blip r:embed="rId5" cstate="print"/>
          <a:stretch>
            <a:fillRect/>
          </a:stretch>
        </p:blipFill>
        <p:spPr>
          <a:xfrm>
            <a:off x="9564623" y="626109"/>
            <a:ext cx="475996" cy="599948"/>
          </a:xfrm>
          <a:prstGeom prst="rect">
            <a:avLst/>
          </a:prstGeom>
        </p:spPr>
      </p:pic>
      <p:pic>
        <p:nvPicPr>
          <p:cNvPr id="6" name="object 6"/>
          <p:cNvPicPr/>
          <p:nvPr/>
        </p:nvPicPr>
        <p:blipFill>
          <a:blip r:embed="rId6" cstate="print"/>
          <a:stretch>
            <a:fillRect/>
          </a:stretch>
        </p:blipFill>
        <p:spPr>
          <a:xfrm>
            <a:off x="9004045" y="626109"/>
            <a:ext cx="456310" cy="599948"/>
          </a:xfrm>
          <a:prstGeom prst="rect">
            <a:avLst/>
          </a:prstGeom>
        </p:spPr>
      </p:pic>
      <p:pic>
        <p:nvPicPr>
          <p:cNvPr id="7" name="object 7"/>
          <p:cNvPicPr/>
          <p:nvPr/>
        </p:nvPicPr>
        <p:blipFill>
          <a:blip r:embed="rId7" cstate="print"/>
          <a:stretch>
            <a:fillRect/>
          </a:stretch>
        </p:blipFill>
        <p:spPr>
          <a:xfrm>
            <a:off x="8449056" y="626109"/>
            <a:ext cx="476758" cy="599948"/>
          </a:xfrm>
          <a:prstGeom prst="rect">
            <a:avLst/>
          </a:prstGeom>
        </p:spPr>
      </p:pic>
      <p:pic>
        <p:nvPicPr>
          <p:cNvPr id="8" name="object 8"/>
          <p:cNvPicPr/>
          <p:nvPr/>
        </p:nvPicPr>
        <p:blipFill>
          <a:blip r:embed="rId8" cstate="print"/>
          <a:stretch>
            <a:fillRect/>
          </a:stretch>
        </p:blipFill>
        <p:spPr>
          <a:xfrm>
            <a:off x="7888223" y="626109"/>
            <a:ext cx="475996" cy="599948"/>
          </a:xfrm>
          <a:prstGeom prst="rect">
            <a:avLst/>
          </a:prstGeom>
        </p:spPr>
      </p:pic>
      <p:pic>
        <p:nvPicPr>
          <p:cNvPr id="9" name="object 9"/>
          <p:cNvPicPr/>
          <p:nvPr/>
        </p:nvPicPr>
        <p:blipFill>
          <a:blip r:embed="rId9" cstate="print"/>
          <a:stretch>
            <a:fillRect/>
          </a:stretch>
        </p:blipFill>
        <p:spPr>
          <a:xfrm>
            <a:off x="10649711" y="615823"/>
            <a:ext cx="487934" cy="620902"/>
          </a:xfrm>
          <a:prstGeom prst="rect">
            <a:avLst/>
          </a:prstGeom>
        </p:spPr>
      </p:pic>
      <p:pic>
        <p:nvPicPr>
          <p:cNvPr id="10" name="object 10"/>
          <p:cNvPicPr/>
          <p:nvPr/>
        </p:nvPicPr>
        <p:blipFill>
          <a:blip r:embed="rId10" cstate="print"/>
          <a:stretch>
            <a:fillRect/>
          </a:stretch>
        </p:blipFill>
        <p:spPr>
          <a:xfrm>
            <a:off x="6608318" y="615823"/>
            <a:ext cx="522731" cy="620522"/>
          </a:xfrm>
          <a:prstGeom prst="rect">
            <a:avLst/>
          </a:prstGeom>
        </p:spPr>
      </p:pic>
      <p:sp>
        <p:nvSpPr>
          <p:cNvPr id="11" name="object 11"/>
          <p:cNvSpPr txBox="1"/>
          <p:nvPr/>
        </p:nvSpPr>
        <p:spPr>
          <a:xfrm>
            <a:off x="8111108" y="1689897"/>
            <a:ext cx="1653539" cy="3777615"/>
          </a:xfrm>
          <a:prstGeom prst="rect">
            <a:avLst/>
          </a:prstGeom>
        </p:spPr>
        <p:txBody>
          <a:bodyPr vert="horz" wrap="square" lIns="0" tIns="12065" rIns="0" bIns="0" rtlCol="0">
            <a:spAutoFit/>
          </a:bodyPr>
          <a:lstStyle/>
          <a:p>
            <a:pPr marL="12700" marR="5080" algn="just">
              <a:lnSpc>
                <a:spcPct val="153900"/>
              </a:lnSpc>
              <a:spcBef>
                <a:spcPts val="95"/>
              </a:spcBef>
            </a:pPr>
            <a:r>
              <a:rPr sz="3200" b="1" spc="-20" dirty="0">
                <a:solidFill>
                  <a:srgbClr val="5F7796"/>
                </a:solidFill>
                <a:latin typeface="微软雅黑"/>
                <a:cs typeface="微软雅黑"/>
              </a:rPr>
              <a:t>算法背景算法原理</a:t>
            </a:r>
            <a:r>
              <a:rPr sz="3200" b="1" spc="-15" dirty="0">
                <a:solidFill>
                  <a:srgbClr val="5F7796"/>
                </a:solidFill>
                <a:latin typeface="微软雅黑"/>
                <a:cs typeface="微软雅黑"/>
              </a:rPr>
              <a:t>算法分析算法拓展案例实操</a:t>
            </a:r>
            <a:endParaRPr sz="3200">
              <a:latin typeface="微软雅黑"/>
              <a:cs typeface="微软雅黑"/>
            </a:endParaRPr>
          </a:p>
        </p:txBody>
      </p:sp>
      <p:sp>
        <p:nvSpPr>
          <p:cNvPr id="12" name="object 12"/>
          <p:cNvSpPr txBox="1"/>
          <p:nvPr/>
        </p:nvSpPr>
        <p:spPr>
          <a:xfrm>
            <a:off x="7084821" y="1755958"/>
            <a:ext cx="534670" cy="3768725"/>
          </a:xfrm>
          <a:prstGeom prst="rect">
            <a:avLst/>
          </a:prstGeom>
        </p:spPr>
        <p:txBody>
          <a:bodyPr vert="horz" wrap="square" lIns="0" tIns="212090" rIns="0" bIns="0" rtlCol="0">
            <a:spAutoFit/>
          </a:bodyPr>
          <a:lstStyle/>
          <a:p>
            <a:pPr marL="12700">
              <a:lnSpc>
                <a:spcPct val="100000"/>
              </a:lnSpc>
              <a:spcBef>
                <a:spcPts val="1670"/>
              </a:spcBef>
            </a:pPr>
            <a:r>
              <a:rPr sz="3600" b="1" spc="-25" dirty="0">
                <a:solidFill>
                  <a:srgbClr val="5F7796"/>
                </a:solidFill>
                <a:latin typeface="Arial"/>
                <a:cs typeface="Arial"/>
              </a:rPr>
              <a:t>01</a:t>
            </a:r>
            <a:endParaRPr sz="3600">
              <a:latin typeface="Arial"/>
              <a:cs typeface="Arial"/>
            </a:endParaRPr>
          </a:p>
          <a:p>
            <a:pPr marL="12700">
              <a:lnSpc>
                <a:spcPct val="100000"/>
              </a:lnSpc>
              <a:spcBef>
                <a:spcPts val="1575"/>
              </a:spcBef>
            </a:pPr>
            <a:r>
              <a:rPr sz="3600" b="1" spc="-25" dirty="0">
                <a:solidFill>
                  <a:srgbClr val="5F7796"/>
                </a:solidFill>
                <a:latin typeface="Arial"/>
                <a:cs typeface="Arial"/>
              </a:rPr>
              <a:t>02</a:t>
            </a:r>
            <a:endParaRPr sz="3600">
              <a:latin typeface="Arial"/>
              <a:cs typeface="Arial"/>
            </a:endParaRPr>
          </a:p>
          <a:p>
            <a:pPr marL="12700">
              <a:lnSpc>
                <a:spcPct val="100000"/>
              </a:lnSpc>
              <a:spcBef>
                <a:spcPts val="1575"/>
              </a:spcBef>
            </a:pPr>
            <a:r>
              <a:rPr sz="3600" b="1" spc="-25" dirty="0">
                <a:solidFill>
                  <a:srgbClr val="5F7796"/>
                </a:solidFill>
                <a:latin typeface="Arial"/>
                <a:cs typeface="Arial"/>
              </a:rPr>
              <a:t>03</a:t>
            </a:r>
            <a:endParaRPr sz="3600">
              <a:latin typeface="Arial"/>
              <a:cs typeface="Arial"/>
            </a:endParaRPr>
          </a:p>
          <a:p>
            <a:pPr marL="12700">
              <a:lnSpc>
                <a:spcPct val="100000"/>
              </a:lnSpc>
              <a:spcBef>
                <a:spcPts val="1575"/>
              </a:spcBef>
            </a:pPr>
            <a:r>
              <a:rPr sz="3600" b="1" spc="-25" dirty="0">
                <a:solidFill>
                  <a:srgbClr val="5F7796"/>
                </a:solidFill>
                <a:latin typeface="Arial"/>
                <a:cs typeface="Arial"/>
              </a:rPr>
              <a:t>04</a:t>
            </a:r>
            <a:endParaRPr sz="3600">
              <a:latin typeface="Arial"/>
              <a:cs typeface="Arial"/>
            </a:endParaRPr>
          </a:p>
          <a:p>
            <a:pPr marL="12700">
              <a:lnSpc>
                <a:spcPct val="100000"/>
              </a:lnSpc>
              <a:spcBef>
                <a:spcPts val="1575"/>
              </a:spcBef>
            </a:pPr>
            <a:r>
              <a:rPr sz="3600" b="1" spc="-25" dirty="0">
                <a:solidFill>
                  <a:srgbClr val="5F7796"/>
                </a:solidFill>
                <a:latin typeface="Arial"/>
                <a:cs typeface="Arial"/>
              </a:rPr>
              <a:t>05</a:t>
            </a:r>
            <a:endParaRPr sz="3600">
              <a:latin typeface="Arial"/>
              <a:cs typeface="Arial"/>
            </a:endParaRPr>
          </a:p>
        </p:txBody>
      </p:sp>
      <p:pic>
        <p:nvPicPr>
          <p:cNvPr id="13" name="object 13"/>
          <p:cNvPicPr/>
          <p:nvPr/>
        </p:nvPicPr>
        <p:blipFill>
          <a:blip r:embed="rId11" cstate="print"/>
          <a:stretch>
            <a:fillRect/>
          </a:stretch>
        </p:blipFill>
        <p:spPr>
          <a:xfrm>
            <a:off x="1452324" y="1380744"/>
            <a:ext cx="3867856" cy="4684776"/>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870703" y="1122172"/>
            <a:ext cx="2450592" cy="80010"/>
          </a:xfrm>
          <a:prstGeom prst="rect">
            <a:avLst/>
          </a:prstGeom>
        </p:spPr>
      </p:pic>
      <p:sp>
        <p:nvSpPr>
          <p:cNvPr id="3" name="object 3"/>
          <p:cNvSpPr txBox="1">
            <a:spLocks noGrp="1"/>
          </p:cNvSpPr>
          <p:nvPr>
            <p:ph type="title"/>
          </p:nvPr>
        </p:nvSpPr>
        <p:spPr>
          <a:prstGeom prst="rect">
            <a:avLst/>
          </a:prstGeom>
        </p:spPr>
        <p:txBody>
          <a:bodyPr vert="horz" wrap="square" lIns="0" tIns="12700" rIns="0" bIns="0" rtlCol="0">
            <a:spAutoFit/>
          </a:bodyPr>
          <a:lstStyle/>
          <a:p>
            <a:pPr marL="14604">
              <a:lnSpc>
                <a:spcPct val="100000"/>
              </a:lnSpc>
              <a:spcBef>
                <a:spcPts val="100"/>
              </a:spcBef>
            </a:pPr>
            <a:r>
              <a:rPr dirty="0"/>
              <a:t>4.1</a:t>
            </a:r>
            <a:r>
              <a:rPr spc="-45" dirty="0"/>
              <a:t> </a:t>
            </a:r>
            <a:r>
              <a:rPr spc="-15" dirty="0">
                <a:latin typeface="微软雅黑"/>
                <a:cs typeface="微软雅黑"/>
              </a:rPr>
              <a:t>算法拓展</a:t>
            </a:r>
          </a:p>
        </p:txBody>
      </p:sp>
      <p:pic>
        <p:nvPicPr>
          <p:cNvPr id="4" name="object 4"/>
          <p:cNvPicPr/>
          <p:nvPr/>
        </p:nvPicPr>
        <p:blipFill>
          <a:blip r:embed="rId3" cstate="print"/>
          <a:stretch>
            <a:fillRect/>
          </a:stretch>
        </p:blipFill>
        <p:spPr>
          <a:xfrm>
            <a:off x="11051971" y="6031991"/>
            <a:ext cx="908173" cy="809119"/>
          </a:xfrm>
          <a:prstGeom prst="rect">
            <a:avLst/>
          </a:prstGeom>
        </p:spPr>
      </p:pic>
      <p:sp>
        <p:nvSpPr>
          <p:cNvPr id="5" name="object 5"/>
          <p:cNvSpPr txBox="1"/>
          <p:nvPr/>
        </p:nvSpPr>
        <p:spPr>
          <a:xfrm>
            <a:off x="302768" y="1279858"/>
            <a:ext cx="11774805" cy="5513070"/>
          </a:xfrm>
          <a:prstGeom prst="rect">
            <a:avLst/>
          </a:prstGeom>
        </p:spPr>
        <p:txBody>
          <a:bodyPr vert="horz" wrap="square" lIns="0" tIns="12065" rIns="0" bIns="0" rtlCol="0">
            <a:spAutoFit/>
          </a:bodyPr>
          <a:lstStyle/>
          <a:p>
            <a:pPr marL="12700" marR="5080" indent="457200" algn="just">
              <a:lnSpc>
                <a:spcPct val="150000"/>
              </a:lnSpc>
              <a:spcBef>
                <a:spcPts val="95"/>
              </a:spcBef>
            </a:pPr>
            <a:r>
              <a:rPr sz="2000" spc="-10" dirty="0">
                <a:solidFill>
                  <a:srgbClr val="5F7796"/>
                </a:solidFill>
                <a:latin typeface="微软雅黑"/>
                <a:cs typeface="微软雅黑"/>
              </a:rPr>
              <a:t>总是有同学问，</a:t>
            </a:r>
            <a:r>
              <a:rPr sz="2000" dirty="0">
                <a:solidFill>
                  <a:srgbClr val="5F7796"/>
                </a:solidFill>
                <a:latin typeface="Times New Roman"/>
                <a:cs typeface="Times New Roman"/>
              </a:rPr>
              <a:t>XX</a:t>
            </a:r>
            <a:r>
              <a:rPr sz="2000" spc="-20" dirty="0">
                <a:solidFill>
                  <a:srgbClr val="5F7796"/>
                </a:solidFill>
                <a:latin typeface="微软雅黑"/>
                <a:cs typeface="微软雅黑"/>
              </a:rPr>
              <a:t>算法你会吗？在这里我想和大家说一下：这类启发式算法的背后思想都是一样的，</a:t>
            </a:r>
            <a:r>
              <a:rPr sz="2000" spc="-15" dirty="0">
                <a:solidFill>
                  <a:srgbClr val="5F7796"/>
                </a:solidFill>
                <a:latin typeface="微软雅黑"/>
                <a:cs typeface="微软雅黑"/>
              </a:rPr>
              <a:t>基本思想就是择优进化，好的根据</a:t>
            </a:r>
            <a:r>
              <a:rPr sz="2000" b="1" spc="-10" dirty="0">
                <a:solidFill>
                  <a:srgbClr val="FF0000"/>
                </a:solidFill>
                <a:latin typeface="微软雅黑"/>
                <a:cs typeface="微软雅黑"/>
              </a:rPr>
              <a:t>一定策略</a:t>
            </a:r>
            <a:r>
              <a:rPr sz="2000" spc="-20" dirty="0">
                <a:solidFill>
                  <a:srgbClr val="5F7796"/>
                </a:solidFill>
                <a:latin typeface="微软雅黑"/>
                <a:cs typeface="微软雅黑"/>
              </a:rPr>
              <a:t>实现更好，差的根据</a:t>
            </a:r>
            <a:r>
              <a:rPr sz="2000" b="1" spc="-15" dirty="0">
                <a:solidFill>
                  <a:srgbClr val="FF0000"/>
                </a:solidFill>
                <a:latin typeface="微软雅黑"/>
                <a:cs typeface="微软雅黑"/>
              </a:rPr>
              <a:t>一定策略</a:t>
            </a:r>
            <a:r>
              <a:rPr sz="2000" spc="-25" dirty="0">
                <a:solidFill>
                  <a:srgbClr val="5F7796"/>
                </a:solidFill>
                <a:latin typeface="微软雅黑"/>
                <a:cs typeface="微软雅黑"/>
              </a:rPr>
              <a:t>向好的发展。哪怕下一次产生的</a:t>
            </a:r>
            <a:r>
              <a:rPr sz="2000" spc="-15" dirty="0">
                <a:solidFill>
                  <a:srgbClr val="5F7796"/>
                </a:solidFill>
                <a:latin typeface="微软雅黑"/>
                <a:cs typeface="微软雅黑"/>
              </a:rPr>
              <a:t>解不好，大不了不更新就可以了，如果更好，就更新。这就会有一个</a:t>
            </a:r>
            <a:r>
              <a:rPr sz="2000" b="1" spc="-10" dirty="0">
                <a:solidFill>
                  <a:srgbClr val="FF0000"/>
                </a:solidFill>
                <a:latin typeface="微软雅黑"/>
                <a:cs typeface="微软雅黑"/>
              </a:rPr>
              <a:t>保底机制</a:t>
            </a:r>
            <a:r>
              <a:rPr sz="2000" spc="-50" dirty="0">
                <a:solidFill>
                  <a:srgbClr val="5F7796"/>
                </a:solidFill>
                <a:latin typeface="微软雅黑"/>
                <a:cs typeface="微软雅黑"/>
              </a:rPr>
              <a:t>。</a:t>
            </a:r>
            <a:endParaRPr sz="2000">
              <a:latin typeface="微软雅黑"/>
              <a:cs typeface="微软雅黑"/>
            </a:endParaRPr>
          </a:p>
          <a:p>
            <a:pPr marL="12700" marR="114935" indent="457200">
              <a:lnSpc>
                <a:spcPts val="3600"/>
              </a:lnSpc>
              <a:spcBef>
                <a:spcPts val="320"/>
              </a:spcBef>
            </a:pPr>
            <a:r>
              <a:rPr sz="2000" spc="-20" dirty="0">
                <a:solidFill>
                  <a:srgbClr val="5F7796"/>
                </a:solidFill>
                <a:latin typeface="微软雅黑"/>
                <a:cs typeface="微软雅黑"/>
              </a:rPr>
              <a:t>无论是蚁群算法，粒子群算法，免疫算法，鱼群算法，蝙蝠算法以及本次课程的遗传算法，算法思想</a:t>
            </a:r>
            <a:r>
              <a:rPr sz="2000" spc="-10" dirty="0">
                <a:solidFill>
                  <a:srgbClr val="5F7796"/>
                </a:solidFill>
                <a:latin typeface="微软雅黑"/>
                <a:cs typeface="微软雅黑"/>
              </a:rPr>
              <a:t>内涵是一致的：</a:t>
            </a:r>
            <a:endParaRPr sz="2000">
              <a:latin typeface="微软雅黑"/>
              <a:cs typeface="微软雅黑"/>
            </a:endParaRPr>
          </a:p>
          <a:p>
            <a:pPr marL="3391535">
              <a:lnSpc>
                <a:spcPct val="100000"/>
              </a:lnSpc>
              <a:spcBef>
                <a:spcPts val="880"/>
              </a:spcBef>
              <a:tabLst>
                <a:tab pos="7298055" algn="l"/>
              </a:tabLst>
            </a:pPr>
            <a:r>
              <a:rPr sz="2000" dirty="0">
                <a:solidFill>
                  <a:srgbClr val="FF0000"/>
                </a:solidFill>
                <a:latin typeface="微软雅黑"/>
                <a:cs typeface="微软雅黑"/>
              </a:rPr>
              <a:t>保底机</a:t>
            </a:r>
            <a:r>
              <a:rPr sz="2000" spc="480" dirty="0">
                <a:solidFill>
                  <a:srgbClr val="FF0000"/>
                </a:solidFill>
                <a:latin typeface="微软雅黑"/>
                <a:cs typeface="微软雅黑"/>
              </a:rPr>
              <a:t>制</a:t>
            </a:r>
            <a:r>
              <a:rPr sz="2000" dirty="0">
                <a:solidFill>
                  <a:srgbClr val="FF0000"/>
                </a:solidFill>
                <a:latin typeface="Times New Roman"/>
                <a:cs typeface="Times New Roman"/>
              </a:rPr>
              <a:t>+ </a:t>
            </a:r>
            <a:r>
              <a:rPr sz="2000" dirty="0">
                <a:solidFill>
                  <a:srgbClr val="FF0000"/>
                </a:solidFill>
                <a:latin typeface="微软雅黑"/>
                <a:cs typeface="微软雅黑"/>
              </a:rPr>
              <a:t>更新策</a:t>
            </a:r>
            <a:r>
              <a:rPr sz="2000" spc="480" dirty="0">
                <a:solidFill>
                  <a:srgbClr val="FF0000"/>
                </a:solidFill>
                <a:latin typeface="微软雅黑"/>
                <a:cs typeface="微软雅黑"/>
              </a:rPr>
              <a:t>略</a:t>
            </a:r>
            <a:r>
              <a:rPr sz="2000" spc="-50" dirty="0">
                <a:solidFill>
                  <a:srgbClr val="FF0000"/>
                </a:solidFill>
                <a:latin typeface="Times New Roman"/>
                <a:cs typeface="Times New Roman"/>
              </a:rPr>
              <a:t>+</a:t>
            </a:r>
            <a:r>
              <a:rPr sz="2000" dirty="0">
                <a:solidFill>
                  <a:srgbClr val="FF0000"/>
                </a:solidFill>
                <a:latin typeface="Times New Roman"/>
                <a:cs typeface="Times New Roman"/>
              </a:rPr>
              <a:t>	=</a:t>
            </a:r>
            <a:r>
              <a:rPr sz="2000" spc="-15" dirty="0">
                <a:solidFill>
                  <a:srgbClr val="FF0000"/>
                </a:solidFill>
                <a:latin typeface="Times New Roman"/>
                <a:cs typeface="Times New Roman"/>
              </a:rPr>
              <a:t> </a:t>
            </a:r>
            <a:r>
              <a:rPr sz="2000" dirty="0">
                <a:solidFill>
                  <a:srgbClr val="FF0000"/>
                </a:solidFill>
                <a:latin typeface="微软雅黑"/>
                <a:cs typeface="微软雅黑"/>
              </a:rPr>
              <a:t>寻得优解</a:t>
            </a:r>
            <a:r>
              <a:rPr sz="2000" spc="-50" dirty="0">
                <a:solidFill>
                  <a:srgbClr val="5F7796"/>
                </a:solidFill>
                <a:latin typeface="微软雅黑"/>
                <a:cs typeface="微软雅黑"/>
              </a:rPr>
              <a:t>。</a:t>
            </a:r>
            <a:endParaRPr sz="2000">
              <a:latin typeface="微软雅黑"/>
              <a:cs typeface="微软雅黑"/>
            </a:endParaRPr>
          </a:p>
          <a:p>
            <a:pPr>
              <a:lnSpc>
                <a:spcPct val="100000"/>
              </a:lnSpc>
              <a:spcBef>
                <a:spcPts val="10"/>
              </a:spcBef>
            </a:pPr>
            <a:endParaRPr sz="2600">
              <a:latin typeface="微软雅黑"/>
              <a:cs typeface="微软雅黑"/>
            </a:endParaRPr>
          </a:p>
          <a:p>
            <a:pPr marL="469900">
              <a:lnSpc>
                <a:spcPct val="100000"/>
              </a:lnSpc>
            </a:pPr>
            <a:r>
              <a:rPr sz="2000" spc="-10" dirty="0">
                <a:solidFill>
                  <a:srgbClr val="5F7796"/>
                </a:solidFill>
                <a:latin typeface="微软雅黑"/>
                <a:cs typeface="微软雅黑"/>
              </a:rPr>
              <a:t>为了说明这个观点，在这里使用</a:t>
            </a:r>
            <a:r>
              <a:rPr sz="2000" spc="-45" dirty="0">
                <a:solidFill>
                  <a:srgbClr val="5F7796"/>
                </a:solidFill>
                <a:latin typeface="Times New Roman"/>
                <a:cs typeface="Times New Roman"/>
              </a:rPr>
              <a:t>MATLAB</a:t>
            </a:r>
            <a:r>
              <a:rPr sz="2000" spc="-20" dirty="0">
                <a:solidFill>
                  <a:srgbClr val="5F7796"/>
                </a:solidFill>
                <a:latin typeface="微软雅黑"/>
                <a:cs typeface="微软雅黑"/>
              </a:rPr>
              <a:t>实现一个函数，为大家做演示。</a:t>
            </a:r>
            <a:endParaRPr sz="2000">
              <a:latin typeface="微软雅黑"/>
              <a:cs typeface="微软雅黑"/>
            </a:endParaRPr>
          </a:p>
          <a:p>
            <a:pPr marL="12700" marR="114935" indent="457200">
              <a:lnSpc>
                <a:spcPct val="150000"/>
              </a:lnSpc>
            </a:pPr>
            <a:r>
              <a:rPr sz="2000" spc="-20" dirty="0">
                <a:solidFill>
                  <a:srgbClr val="5F7796"/>
                </a:solidFill>
                <a:latin typeface="微软雅黑"/>
                <a:cs typeface="微软雅黑"/>
              </a:rPr>
              <a:t>代码的思想非常简单，随机生成一个初始解，每次循环再随机生成一个解，如果新的解比旧解好，就</a:t>
            </a:r>
            <a:r>
              <a:rPr sz="2000" dirty="0">
                <a:solidFill>
                  <a:srgbClr val="5F7796"/>
                </a:solidFill>
                <a:latin typeface="微软雅黑"/>
                <a:cs typeface="微软雅黑"/>
              </a:rPr>
              <a:t>更新（择优进化），</a:t>
            </a:r>
            <a:r>
              <a:rPr sz="2000" spc="-20" dirty="0">
                <a:solidFill>
                  <a:srgbClr val="5F7796"/>
                </a:solidFill>
                <a:latin typeface="微软雅黑"/>
                <a:cs typeface="微软雅黑"/>
              </a:rPr>
              <a:t>否则不更新。</a:t>
            </a:r>
            <a:endParaRPr sz="2000">
              <a:latin typeface="微软雅黑"/>
              <a:cs typeface="微软雅黑"/>
            </a:endParaRPr>
          </a:p>
          <a:p>
            <a:pPr>
              <a:lnSpc>
                <a:spcPct val="100000"/>
              </a:lnSpc>
              <a:spcBef>
                <a:spcPts val="10"/>
              </a:spcBef>
            </a:pPr>
            <a:endParaRPr sz="1650">
              <a:latin typeface="微软雅黑"/>
              <a:cs typeface="微软雅黑"/>
            </a:endParaRPr>
          </a:p>
          <a:p>
            <a:pPr marR="396240" algn="r">
              <a:lnSpc>
                <a:spcPts val="2075"/>
              </a:lnSpc>
              <a:spcBef>
                <a:spcPts val="5"/>
              </a:spcBef>
            </a:pPr>
            <a:r>
              <a:rPr sz="2000" b="1" spc="-25" dirty="0">
                <a:solidFill>
                  <a:srgbClr val="5F7796"/>
                </a:solidFill>
                <a:latin typeface="Arial"/>
                <a:cs typeface="Arial"/>
              </a:rPr>
              <a:t>20</a:t>
            </a:r>
            <a:endParaRPr sz="2000">
              <a:latin typeface="Arial"/>
              <a:cs typeface="Arial"/>
            </a:endParaRPr>
          </a:p>
          <a:p>
            <a:pPr marL="469900">
              <a:lnSpc>
                <a:spcPts val="2075"/>
              </a:lnSpc>
            </a:pPr>
            <a:r>
              <a:rPr sz="2000" dirty="0">
                <a:solidFill>
                  <a:srgbClr val="5F7796"/>
                </a:solidFill>
                <a:latin typeface="微软雅黑"/>
                <a:cs typeface="微软雅黑"/>
              </a:rPr>
              <a:t>我愿称之为随机大法</a:t>
            </a:r>
            <a:r>
              <a:rPr sz="2000" dirty="0">
                <a:solidFill>
                  <a:srgbClr val="5F7796"/>
                </a:solidFill>
                <a:latin typeface="Times New Roman"/>
                <a:cs typeface="Times New Roman"/>
              </a:rPr>
              <a:t>(Stochastic</a:t>
            </a:r>
            <a:r>
              <a:rPr sz="2000" spc="-70" dirty="0">
                <a:solidFill>
                  <a:srgbClr val="5F7796"/>
                </a:solidFill>
                <a:latin typeface="Times New Roman"/>
                <a:cs typeface="Times New Roman"/>
              </a:rPr>
              <a:t> </a:t>
            </a:r>
            <a:r>
              <a:rPr sz="2000" dirty="0">
                <a:solidFill>
                  <a:srgbClr val="5F7796"/>
                </a:solidFill>
                <a:latin typeface="Times New Roman"/>
                <a:cs typeface="Times New Roman"/>
              </a:rPr>
              <a:t>Big)</a:t>
            </a:r>
            <a:r>
              <a:rPr sz="2000" spc="-5" dirty="0">
                <a:solidFill>
                  <a:srgbClr val="5F7796"/>
                </a:solidFill>
                <a:latin typeface="微软雅黑"/>
                <a:cs typeface="微软雅黑"/>
              </a:rPr>
              <a:t>，简称</a:t>
            </a:r>
            <a:r>
              <a:rPr sz="2000" spc="-10" dirty="0">
                <a:solidFill>
                  <a:srgbClr val="5F7796"/>
                </a:solidFill>
                <a:latin typeface="Times New Roman"/>
                <a:cs typeface="Times New Roman"/>
              </a:rPr>
              <a:t>SB</a:t>
            </a:r>
            <a:r>
              <a:rPr sz="2000" spc="-20" dirty="0">
                <a:solidFill>
                  <a:srgbClr val="5F7796"/>
                </a:solidFill>
                <a:latin typeface="微软雅黑"/>
                <a:cs typeface="微软雅黑"/>
              </a:rPr>
              <a:t>算法。</a:t>
            </a:r>
            <a:endParaRPr sz="2000">
              <a:latin typeface="微软雅黑"/>
              <a:cs typeface="微软雅黑"/>
            </a:endParaRPr>
          </a:p>
        </p:txBody>
      </p:sp>
      <p:sp>
        <p:nvSpPr>
          <p:cNvPr id="6" name="object 6"/>
          <p:cNvSpPr txBox="1"/>
          <p:nvPr/>
        </p:nvSpPr>
        <p:spPr>
          <a:xfrm>
            <a:off x="269849" y="149732"/>
            <a:ext cx="1261745" cy="208279"/>
          </a:xfrm>
          <a:prstGeom prst="rect">
            <a:avLst/>
          </a:prstGeom>
        </p:spPr>
        <p:txBody>
          <a:bodyPr vert="horz" wrap="square" lIns="0" tIns="12700" rIns="0" bIns="0" rtlCol="0">
            <a:spAutoFit/>
          </a:bodyPr>
          <a:lstStyle/>
          <a:p>
            <a:pPr marL="12700">
              <a:lnSpc>
                <a:spcPct val="100000"/>
              </a:lnSpc>
              <a:spcBef>
                <a:spcPts val="100"/>
              </a:spcBef>
            </a:pPr>
            <a:r>
              <a:rPr sz="1200" spc="-10" dirty="0">
                <a:solidFill>
                  <a:srgbClr val="7E7E7E"/>
                </a:solidFill>
                <a:latin typeface="Arial"/>
                <a:cs typeface="Arial"/>
              </a:rPr>
              <a:t>QQ</a:t>
            </a:r>
            <a:r>
              <a:rPr sz="1200" spc="-10" dirty="0">
                <a:solidFill>
                  <a:srgbClr val="7E7E7E"/>
                </a:solidFill>
                <a:latin typeface="微软雅黑"/>
                <a:cs typeface="微软雅黑"/>
              </a:rPr>
              <a:t>：</a:t>
            </a:r>
            <a:r>
              <a:rPr sz="1200" spc="-10" dirty="0">
                <a:solidFill>
                  <a:srgbClr val="7E7E7E"/>
                </a:solidFill>
                <a:latin typeface="Arial"/>
                <a:cs typeface="Arial"/>
              </a:rPr>
              <a:t>1366420642</a:t>
            </a:r>
            <a:endParaRPr sz="1200">
              <a:latin typeface="Arial"/>
              <a:cs typeface="Arial"/>
            </a:endParaRPr>
          </a:p>
        </p:txBody>
      </p:sp>
      <p:pic>
        <p:nvPicPr>
          <p:cNvPr id="7" name="object 7"/>
          <p:cNvPicPr/>
          <p:nvPr/>
        </p:nvPicPr>
        <p:blipFill>
          <a:blip r:embed="rId4" cstate="print"/>
          <a:stretch>
            <a:fillRect/>
          </a:stretch>
        </p:blipFill>
        <p:spPr>
          <a:xfrm>
            <a:off x="6397752" y="3296411"/>
            <a:ext cx="1098803" cy="1098804"/>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788155" y="2003247"/>
            <a:ext cx="788035" cy="940435"/>
          </a:xfrm>
          <a:prstGeom prst="rect">
            <a:avLst/>
          </a:prstGeom>
        </p:spPr>
        <p:txBody>
          <a:bodyPr vert="horz" wrap="square" lIns="0" tIns="12700" rIns="0" bIns="0" rtlCol="0">
            <a:spAutoFit/>
          </a:bodyPr>
          <a:lstStyle/>
          <a:p>
            <a:pPr marL="12700">
              <a:lnSpc>
                <a:spcPct val="100000"/>
              </a:lnSpc>
              <a:spcBef>
                <a:spcPts val="100"/>
              </a:spcBef>
            </a:pPr>
            <a:r>
              <a:rPr sz="6000" b="1" spc="-5" dirty="0">
                <a:solidFill>
                  <a:srgbClr val="5F7796"/>
                </a:solidFill>
                <a:latin typeface="华文新魏"/>
                <a:cs typeface="华文新魏"/>
              </a:rPr>
              <a:t>第</a:t>
            </a:r>
            <a:endParaRPr sz="6000">
              <a:latin typeface="华文新魏"/>
              <a:cs typeface="华文新魏"/>
            </a:endParaRPr>
          </a:p>
        </p:txBody>
      </p:sp>
      <p:grpSp>
        <p:nvGrpSpPr>
          <p:cNvPr id="3" name="object 3"/>
          <p:cNvGrpSpPr/>
          <p:nvPr/>
        </p:nvGrpSpPr>
        <p:grpSpPr>
          <a:xfrm>
            <a:off x="4919853" y="1983104"/>
            <a:ext cx="1108710" cy="1108710"/>
            <a:chOff x="4919853" y="1983104"/>
            <a:chExt cx="1108710" cy="1108710"/>
          </a:xfrm>
        </p:grpSpPr>
        <p:sp>
          <p:nvSpPr>
            <p:cNvPr id="4" name="object 4"/>
            <p:cNvSpPr/>
            <p:nvPr/>
          </p:nvSpPr>
          <p:spPr>
            <a:xfrm>
              <a:off x="4929378" y="1992629"/>
              <a:ext cx="1089660" cy="1089660"/>
            </a:xfrm>
            <a:custGeom>
              <a:avLst/>
              <a:gdLst/>
              <a:ahLst/>
              <a:cxnLst/>
              <a:rect l="l" t="t" r="r" b="b"/>
              <a:pathLst>
                <a:path w="1089660" h="1089660">
                  <a:moveTo>
                    <a:pt x="0" y="1089660"/>
                  </a:moveTo>
                  <a:lnTo>
                    <a:pt x="1089660" y="1089660"/>
                  </a:lnTo>
                  <a:lnTo>
                    <a:pt x="1089660" y="0"/>
                  </a:lnTo>
                  <a:lnTo>
                    <a:pt x="0" y="0"/>
                  </a:lnTo>
                  <a:lnTo>
                    <a:pt x="0" y="1089660"/>
                  </a:lnTo>
                  <a:close/>
                </a:path>
              </a:pathLst>
            </a:custGeom>
            <a:ln w="19050">
              <a:solidFill>
                <a:srgbClr val="5F7796"/>
              </a:solidFill>
            </a:ln>
          </p:spPr>
          <p:txBody>
            <a:bodyPr wrap="square" lIns="0" tIns="0" rIns="0" bIns="0" rtlCol="0"/>
            <a:lstStyle/>
            <a:p>
              <a:endParaRPr/>
            </a:p>
          </p:txBody>
        </p:sp>
        <p:sp>
          <p:nvSpPr>
            <p:cNvPr id="5" name="object 5"/>
            <p:cNvSpPr/>
            <p:nvPr/>
          </p:nvSpPr>
          <p:spPr>
            <a:xfrm>
              <a:off x="4928616" y="2538983"/>
              <a:ext cx="1090295" cy="0"/>
            </a:xfrm>
            <a:custGeom>
              <a:avLst/>
              <a:gdLst/>
              <a:ahLst/>
              <a:cxnLst/>
              <a:rect l="l" t="t" r="r" b="b"/>
              <a:pathLst>
                <a:path w="1090295">
                  <a:moveTo>
                    <a:pt x="0" y="0"/>
                  </a:moveTo>
                  <a:lnTo>
                    <a:pt x="1089914" y="0"/>
                  </a:lnTo>
                </a:path>
              </a:pathLst>
            </a:custGeom>
            <a:ln w="12700">
              <a:solidFill>
                <a:srgbClr val="5F7796"/>
              </a:solidFill>
              <a:prstDash val="sysDash"/>
            </a:ln>
          </p:spPr>
          <p:txBody>
            <a:bodyPr wrap="square" lIns="0" tIns="0" rIns="0" bIns="0" rtlCol="0"/>
            <a:lstStyle/>
            <a:p>
              <a:endParaRPr/>
            </a:p>
          </p:txBody>
        </p:sp>
        <p:sp>
          <p:nvSpPr>
            <p:cNvPr id="6" name="object 6"/>
            <p:cNvSpPr/>
            <p:nvPr/>
          </p:nvSpPr>
          <p:spPr>
            <a:xfrm>
              <a:off x="5474208" y="1991867"/>
              <a:ext cx="0" cy="1090295"/>
            </a:xfrm>
            <a:custGeom>
              <a:avLst/>
              <a:gdLst/>
              <a:ahLst/>
              <a:cxnLst/>
              <a:rect l="l" t="t" r="r" b="b"/>
              <a:pathLst>
                <a:path h="1090295">
                  <a:moveTo>
                    <a:pt x="0" y="0"/>
                  </a:moveTo>
                  <a:lnTo>
                    <a:pt x="0" y="1089914"/>
                  </a:lnTo>
                </a:path>
              </a:pathLst>
            </a:custGeom>
            <a:ln w="12700">
              <a:solidFill>
                <a:srgbClr val="5F7796"/>
              </a:solidFill>
              <a:prstDash val="sysDash"/>
            </a:ln>
          </p:spPr>
          <p:txBody>
            <a:bodyPr wrap="square" lIns="0" tIns="0" rIns="0" bIns="0" rtlCol="0"/>
            <a:lstStyle/>
            <a:p>
              <a:endParaRPr/>
            </a:p>
          </p:txBody>
        </p:sp>
      </p:grpSp>
      <p:sp>
        <p:nvSpPr>
          <p:cNvPr id="7" name="object 7"/>
          <p:cNvSpPr txBox="1"/>
          <p:nvPr/>
        </p:nvSpPr>
        <p:spPr>
          <a:xfrm>
            <a:off x="5107051" y="1970913"/>
            <a:ext cx="787400" cy="939800"/>
          </a:xfrm>
          <a:prstGeom prst="rect">
            <a:avLst/>
          </a:prstGeom>
        </p:spPr>
        <p:txBody>
          <a:bodyPr vert="horz" wrap="square" lIns="0" tIns="12700" rIns="0" bIns="0" rtlCol="0">
            <a:spAutoFit/>
          </a:bodyPr>
          <a:lstStyle/>
          <a:p>
            <a:pPr marL="12700">
              <a:lnSpc>
                <a:spcPct val="100000"/>
              </a:lnSpc>
              <a:spcBef>
                <a:spcPts val="100"/>
              </a:spcBef>
            </a:pPr>
            <a:r>
              <a:rPr sz="6000" b="1" spc="-10" dirty="0">
                <a:solidFill>
                  <a:srgbClr val="5F7796"/>
                </a:solidFill>
                <a:latin typeface="华文新魏"/>
                <a:cs typeface="华文新魏"/>
              </a:rPr>
              <a:t>五</a:t>
            </a:r>
            <a:endParaRPr sz="6000">
              <a:latin typeface="华文新魏"/>
              <a:cs typeface="华文新魏"/>
            </a:endParaRPr>
          </a:p>
        </p:txBody>
      </p:sp>
      <p:grpSp>
        <p:nvGrpSpPr>
          <p:cNvPr id="8" name="object 8"/>
          <p:cNvGrpSpPr/>
          <p:nvPr/>
        </p:nvGrpSpPr>
        <p:grpSpPr>
          <a:xfrm>
            <a:off x="6216777" y="1983104"/>
            <a:ext cx="1108710" cy="1108710"/>
            <a:chOff x="6216777" y="1983104"/>
            <a:chExt cx="1108710" cy="1108710"/>
          </a:xfrm>
        </p:grpSpPr>
        <p:sp>
          <p:nvSpPr>
            <p:cNvPr id="9" name="object 9"/>
            <p:cNvSpPr/>
            <p:nvPr/>
          </p:nvSpPr>
          <p:spPr>
            <a:xfrm>
              <a:off x="6226302" y="1992629"/>
              <a:ext cx="1089660" cy="1089660"/>
            </a:xfrm>
            <a:custGeom>
              <a:avLst/>
              <a:gdLst/>
              <a:ahLst/>
              <a:cxnLst/>
              <a:rect l="l" t="t" r="r" b="b"/>
              <a:pathLst>
                <a:path w="1089659" h="1089660">
                  <a:moveTo>
                    <a:pt x="0" y="1089660"/>
                  </a:moveTo>
                  <a:lnTo>
                    <a:pt x="1089659" y="1089660"/>
                  </a:lnTo>
                  <a:lnTo>
                    <a:pt x="1089659" y="0"/>
                  </a:lnTo>
                  <a:lnTo>
                    <a:pt x="0" y="0"/>
                  </a:lnTo>
                  <a:lnTo>
                    <a:pt x="0" y="1089660"/>
                  </a:lnTo>
                  <a:close/>
                </a:path>
              </a:pathLst>
            </a:custGeom>
            <a:ln w="19050">
              <a:solidFill>
                <a:srgbClr val="5F7796"/>
              </a:solidFill>
            </a:ln>
          </p:spPr>
          <p:txBody>
            <a:bodyPr wrap="square" lIns="0" tIns="0" rIns="0" bIns="0" rtlCol="0"/>
            <a:lstStyle/>
            <a:p>
              <a:endParaRPr/>
            </a:p>
          </p:txBody>
        </p:sp>
        <p:sp>
          <p:nvSpPr>
            <p:cNvPr id="10" name="object 10"/>
            <p:cNvSpPr/>
            <p:nvPr/>
          </p:nvSpPr>
          <p:spPr>
            <a:xfrm>
              <a:off x="6225540" y="2538983"/>
              <a:ext cx="1090295" cy="0"/>
            </a:xfrm>
            <a:custGeom>
              <a:avLst/>
              <a:gdLst/>
              <a:ahLst/>
              <a:cxnLst/>
              <a:rect l="l" t="t" r="r" b="b"/>
              <a:pathLst>
                <a:path w="1090295">
                  <a:moveTo>
                    <a:pt x="0" y="0"/>
                  </a:moveTo>
                  <a:lnTo>
                    <a:pt x="1089914" y="0"/>
                  </a:lnTo>
                </a:path>
              </a:pathLst>
            </a:custGeom>
            <a:ln w="12700">
              <a:solidFill>
                <a:srgbClr val="5F7796"/>
              </a:solidFill>
              <a:prstDash val="sysDash"/>
            </a:ln>
          </p:spPr>
          <p:txBody>
            <a:bodyPr wrap="square" lIns="0" tIns="0" rIns="0" bIns="0" rtlCol="0"/>
            <a:lstStyle/>
            <a:p>
              <a:endParaRPr/>
            </a:p>
          </p:txBody>
        </p:sp>
        <p:sp>
          <p:nvSpPr>
            <p:cNvPr id="11" name="object 11"/>
            <p:cNvSpPr/>
            <p:nvPr/>
          </p:nvSpPr>
          <p:spPr>
            <a:xfrm>
              <a:off x="6771132" y="1991867"/>
              <a:ext cx="0" cy="1090295"/>
            </a:xfrm>
            <a:custGeom>
              <a:avLst/>
              <a:gdLst/>
              <a:ahLst/>
              <a:cxnLst/>
              <a:rect l="l" t="t" r="r" b="b"/>
              <a:pathLst>
                <a:path h="1090295">
                  <a:moveTo>
                    <a:pt x="0" y="0"/>
                  </a:moveTo>
                  <a:lnTo>
                    <a:pt x="0" y="1089914"/>
                  </a:lnTo>
                </a:path>
              </a:pathLst>
            </a:custGeom>
            <a:ln w="12700">
              <a:solidFill>
                <a:srgbClr val="5F7796"/>
              </a:solidFill>
              <a:prstDash val="sysDash"/>
            </a:ln>
          </p:spPr>
          <p:txBody>
            <a:bodyPr wrap="square" lIns="0" tIns="0" rIns="0" bIns="0" rtlCol="0"/>
            <a:lstStyle/>
            <a:p>
              <a:endParaRPr/>
            </a:p>
          </p:txBody>
        </p:sp>
      </p:grpSp>
      <p:sp>
        <p:nvSpPr>
          <p:cNvPr id="12" name="object 12"/>
          <p:cNvSpPr txBox="1"/>
          <p:nvPr/>
        </p:nvSpPr>
        <p:spPr>
          <a:xfrm>
            <a:off x="6362191" y="1966036"/>
            <a:ext cx="788035" cy="940435"/>
          </a:xfrm>
          <a:prstGeom prst="rect">
            <a:avLst/>
          </a:prstGeom>
        </p:spPr>
        <p:txBody>
          <a:bodyPr vert="horz" wrap="square" lIns="0" tIns="12700" rIns="0" bIns="0" rtlCol="0">
            <a:spAutoFit/>
          </a:bodyPr>
          <a:lstStyle/>
          <a:p>
            <a:pPr marL="12700">
              <a:lnSpc>
                <a:spcPct val="100000"/>
              </a:lnSpc>
              <a:spcBef>
                <a:spcPts val="100"/>
              </a:spcBef>
            </a:pPr>
            <a:r>
              <a:rPr sz="6000" b="1" spc="-5" dirty="0">
                <a:solidFill>
                  <a:srgbClr val="5F7796"/>
                </a:solidFill>
                <a:latin typeface="华文新魏"/>
                <a:cs typeface="华文新魏"/>
              </a:rPr>
              <a:t>章</a:t>
            </a:r>
            <a:endParaRPr sz="6000">
              <a:latin typeface="华文新魏"/>
              <a:cs typeface="华文新魏"/>
            </a:endParaRPr>
          </a:p>
        </p:txBody>
      </p:sp>
      <p:grpSp>
        <p:nvGrpSpPr>
          <p:cNvPr id="13" name="object 13"/>
          <p:cNvGrpSpPr/>
          <p:nvPr/>
        </p:nvGrpSpPr>
        <p:grpSpPr>
          <a:xfrm>
            <a:off x="7512177" y="1983104"/>
            <a:ext cx="1110615" cy="1108710"/>
            <a:chOff x="7512177" y="1983104"/>
            <a:chExt cx="1110615" cy="1108710"/>
          </a:xfrm>
        </p:grpSpPr>
        <p:sp>
          <p:nvSpPr>
            <p:cNvPr id="14" name="object 14"/>
            <p:cNvSpPr/>
            <p:nvPr/>
          </p:nvSpPr>
          <p:spPr>
            <a:xfrm>
              <a:off x="7521702" y="1992629"/>
              <a:ext cx="1091565" cy="1089660"/>
            </a:xfrm>
            <a:custGeom>
              <a:avLst/>
              <a:gdLst/>
              <a:ahLst/>
              <a:cxnLst/>
              <a:rect l="l" t="t" r="r" b="b"/>
              <a:pathLst>
                <a:path w="1091565" h="1089660">
                  <a:moveTo>
                    <a:pt x="0" y="1089660"/>
                  </a:moveTo>
                  <a:lnTo>
                    <a:pt x="1091183" y="1089660"/>
                  </a:lnTo>
                  <a:lnTo>
                    <a:pt x="1091183" y="0"/>
                  </a:lnTo>
                  <a:lnTo>
                    <a:pt x="0" y="0"/>
                  </a:lnTo>
                  <a:lnTo>
                    <a:pt x="0" y="1089660"/>
                  </a:lnTo>
                  <a:close/>
                </a:path>
              </a:pathLst>
            </a:custGeom>
            <a:ln w="19049">
              <a:solidFill>
                <a:srgbClr val="5F7796"/>
              </a:solidFill>
            </a:ln>
          </p:spPr>
          <p:txBody>
            <a:bodyPr wrap="square" lIns="0" tIns="0" rIns="0" bIns="0" rtlCol="0"/>
            <a:lstStyle/>
            <a:p>
              <a:endParaRPr/>
            </a:p>
          </p:txBody>
        </p:sp>
        <p:sp>
          <p:nvSpPr>
            <p:cNvPr id="15" name="object 15"/>
            <p:cNvSpPr/>
            <p:nvPr/>
          </p:nvSpPr>
          <p:spPr>
            <a:xfrm>
              <a:off x="7520940" y="2538983"/>
              <a:ext cx="1092200" cy="0"/>
            </a:xfrm>
            <a:custGeom>
              <a:avLst/>
              <a:gdLst/>
              <a:ahLst/>
              <a:cxnLst/>
              <a:rect l="l" t="t" r="r" b="b"/>
              <a:pathLst>
                <a:path w="1092200">
                  <a:moveTo>
                    <a:pt x="0" y="0"/>
                  </a:moveTo>
                  <a:lnTo>
                    <a:pt x="1092073" y="0"/>
                  </a:lnTo>
                </a:path>
              </a:pathLst>
            </a:custGeom>
            <a:ln w="12700">
              <a:solidFill>
                <a:srgbClr val="5F7796"/>
              </a:solidFill>
              <a:prstDash val="sysDash"/>
            </a:ln>
          </p:spPr>
          <p:txBody>
            <a:bodyPr wrap="square" lIns="0" tIns="0" rIns="0" bIns="0" rtlCol="0"/>
            <a:lstStyle/>
            <a:p>
              <a:endParaRPr/>
            </a:p>
          </p:txBody>
        </p:sp>
        <p:sp>
          <p:nvSpPr>
            <p:cNvPr id="16" name="object 16"/>
            <p:cNvSpPr/>
            <p:nvPr/>
          </p:nvSpPr>
          <p:spPr>
            <a:xfrm>
              <a:off x="8066532" y="1991867"/>
              <a:ext cx="0" cy="1090295"/>
            </a:xfrm>
            <a:custGeom>
              <a:avLst/>
              <a:gdLst/>
              <a:ahLst/>
              <a:cxnLst/>
              <a:rect l="l" t="t" r="r" b="b"/>
              <a:pathLst>
                <a:path h="1090295">
                  <a:moveTo>
                    <a:pt x="0" y="0"/>
                  </a:moveTo>
                  <a:lnTo>
                    <a:pt x="0" y="1089914"/>
                  </a:lnTo>
                </a:path>
              </a:pathLst>
            </a:custGeom>
            <a:ln w="12700">
              <a:solidFill>
                <a:srgbClr val="5F7796"/>
              </a:solidFill>
              <a:prstDash val="sysDash"/>
            </a:ln>
          </p:spPr>
          <p:txBody>
            <a:bodyPr wrap="square" lIns="0" tIns="0" rIns="0" bIns="0" rtlCol="0"/>
            <a:lstStyle/>
            <a:p>
              <a:endParaRPr/>
            </a:p>
          </p:txBody>
        </p:sp>
      </p:grpSp>
      <p:sp>
        <p:nvSpPr>
          <p:cNvPr id="17" name="object 17"/>
          <p:cNvSpPr txBox="1"/>
          <p:nvPr/>
        </p:nvSpPr>
        <p:spPr>
          <a:xfrm>
            <a:off x="7715504" y="1973656"/>
            <a:ext cx="788035" cy="940435"/>
          </a:xfrm>
          <a:prstGeom prst="rect">
            <a:avLst/>
          </a:prstGeom>
        </p:spPr>
        <p:txBody>
          <a:bodyPr vert="horz" wrap="square" lIns="0" tIns="12700" rIns="0" bIns="0" rtlCol="0">
            <a:spAutoFit/>
          </a:bodyPr>
          <a:lstStyle/>
          <a:p>
            <a:pPr marL="12700">
              <a:lnSpc>
                <a:spcPct val="100000"/>
              </a:lnSpc>
              <a:spcBef>
                <a:spcPts val="100"/>
              </a:spcBef>
            </a:pPr>
            <a:r>
              <a:rPr sz="6000" b="1" spc="-5" dirty="0">
                <a:solidFill>
                  <a:srgbClr val="5F7796"/>
                </a:solidFill>
                <a:latin typeface="华文新魏"/>
                <a:cs typeface="华文新魏"/>
              </a:rPr>
              <a:t>节</a:t>
            </a:r>
            <a:endParaRPr sz="6000">
              <a:latin typeface="华文新魏"/>
              <a:cs typeface="华文新魏"/>
            </a:endParaRPr>
          </a:p>
        </p:txBody>
      </p:sp>
      <p:sp>
        <p:nvSpPr>
          <p:cNvPr id="18" name="object 18"/>
          <p:cNvSpPr txBox="1"/>
          <p:nvPr/>
        </p:nvSpPr>
        <p:spPr>
          <a:xfrm>
            <a:off x="4011929" y="1450086"/>
            <a:ext cx="323850" cy="452120"/>
          </a:xfrm>
          <a:prstGeom prst="rect">
            <a:avLst/>
          </a:prstGeom>
        </p:spPr>
        <p:txBody>
          <a:bodyPr vert="horz" wrap="square" lIns="0" tIns="12065" rIns="0" bIns="0" rtlCol="0">
            <a:spAutoFit/>
          </a:bodyPr>
          <a:lstStyle/>
          <a:p>
            <a:pPr marL="12700">
              <a:lnSpc>
                <a:spcPct val="100000"/>
              </a:lnSpc>
              <a:spcBef>
                <a:spcPts val="95"/>
              </a:spcBef>
            </a:pPr>
            <a:r>
              <a:rPr sz="2800" b="1" spc="-25" dirty="0">
                <a:solidFill>
                  <a:srgbClr val="5F7796"/>
                </a:solidFill>
                <a:latin typeface="华文新魏"/>
                <a:cs typeface="华文新魏"/>
              </a:rPr>
              <a:t>di</a:t>
            </a:r>
            <a:endParaRPr sz="2800">
              <a:latin typeface="华文新魏"/>
              <a:cs typeface="华文新魏"/>
            </a:endParaRPr>
          </a:p>
        </p:txBody>
      </p:sp>
      <p:sp>
        <p:nvSpPr>
          <p:cNvPr id="19" name="object 19"/>
          <p:cNvSpPr txBox="1"/>
          <p:nvPr/>
        </p:nvSpPr>
        <p:spPr>
          <a:xfrm>
            <a:off x="5223764" y="1457705"/>
            <a:ext cx="2022475" cy="452120"/>
          </a:xfrm>
          <a:prstGeom prst="rect">
            <a:avLst/>
          </a:prstGeom>
        </p:spPr>
        <p:txBody>
          <a:bodyPr vert="horz" wrap="square" lIns="0" tIns="12065" rIns="0" bIns="0" rtlCol="0">
            <a:spAutoFit/>
          </a:bodyPr>
          <a:lstStyle/>
          <a:p>
            <a:pPr marL="12700">
              <a:lnSpc>
                <a:spcPct val="100000"/>
              </a:lnSpc>
              <a:spcBef>
                <a:spcPts val="95"/>
              </a:spcBef>
              <a:tabLst>
                <a:tab pos="1093470" algn="l"/>
              </a:tabLst>
            </a:pPr>
            <a:r>
              <a:rPr sz="2800" b="1" spc="-25" dirty="0">
                <a:solidFill>
                  <a:srgbClr val="5F7796"/>
                </a:solidFill>
                <a:latin typeface="华文新魏"/>
                <a:cs typeface="华文新魏"/>
              </a:rPr>
              <a:t>wu</a:t>
            </a:r>
            <a:r>
              <a:rPr sz="2800" b="1" dirty="0">
                <a:solidFill>
                  <a:srgbClr val="5F7796"/>
                </a:solidFill>
                <a:latin typeface="华文新魏"/>
                <a:cs typeface="华文新魏"/>
              </a:rPr>
              <a:t>	</a:t>
            </a:r>
            <a:r>
              <a:rPr sz="2800" b="1" spc="-10" dirty="0">
                <a:solidFill>
                  <a:srgbClr val="5F7796"/>
                </a:solidFill>
                <a:latin typeface="华文新魏"/>
                <a:cs typeface="华文新魏"/>
              </a:rPr>
              <a:t>zhang</a:t>
            </a:r>
            <a:endParaRPr sz="2800">
              <a:latin typeface="华文新魏"/>
              <a:cs typeface="华文新魏"/>
            </a:endParaRPr>
          </a:p>
        </p:txBody>
      </p:sp>
      <p:sp>
        <p:nvSpPr>
          <p:cNvPr id="20" name="object 20"/>
          <p:cNvSpPr txBox="1"/>
          <p:nvPr/>
        </p:nvSpPr>
        <p:spPr>
          <a:xfrm>
            <a:off x="7903844" y="1450086"/>
            <a:ext cx="386715" cy="452120"/>
          </a:xfrm>
          <a:prstGeom prst="rect">
            <a:avLst/>
          </a:prstGeom>
        </p:spPr>
        <p:txBody>
          <a:bodyPr vert="horz" wrap="square" lIns="0" tIns="12065" rIns="0" bIns="0" rtlCol="0">
            <a:spAutoFit/>
          </a:bodyPr>
          <a:lstStyle/>
          <a:p>
            <a:pPr marL="12700">
              <a:lnSpc>
                <a:spcPct val="100000"/>
              </a:lnSpc>
              <a:spcBef>
                <a:spcPts val="95"/>
              </a:spcBef>
            </a:pPr>
            <a:r>
              <a:rPr sz="2800" b="1" spc="-25" dirty="0">
                <a:solidFill>
                  <a:srgbClr val="5F7796"/>
                </a:solidFill>
                <a:latin typeface="华文新魏"/>
                <a:cs typeface="华文新魏"/>
              </a:rPr>
              <a:t>jie</a:t>
            </a:r>
            <a:endParaRPr sz="2800">
              <a:latin typeface="华文新魏"/>
              <a:cs typeface="华文新魏"/>
            </a:endParaRPr>
          </a:p>
        </p:txBody>
      </p:sp>
      <p:grpSp>
        <p:nvGrpSpPr>
          <p:cNvPr id="21" name="object 21"/>
          <p:cNvGrpSpPr/>
          <p:nvPr/>
        </p:nvGrpSpPr>
        <p:grpSpPr>
          <a:xfrm>
            <a:off x="6265926" y="4256913"/>
            <a:ext cx="1492250" cy="745490"/>
            <a:chOff x="6265926" y="4256913"/>
            <a:chExt cx="1492250" cy="745490"/>
          </a:xfrm>
        </p:grpSpPr>
        <p:pic>
          <p:nvPicPr>
            <p:cNvPr id="22" name="object 22"/>
            <p:cNvPicPr/>
            <p:nvPr/>
          </p:nvPicPr>
          <p:blipFill>
            <a:blip r:embed="rId2" cstate="print"/>
            <a:stretch>
              <a:fillRect/>
            </a:stretch>
          </p:blipFill>
          <p:spPr>
            <a:xfrm>
              <a:off x="7209409" y="4689348"/>
              <a:ext cx="548513" cy="302894"/>
            </a:xfrm>
            <a:prstGeom prst="rect">
              <a:avLst/>
            </a:prstGeom>
          </p:spPr>
        </p:pic>
        <p:pic>
          <p:nvPicPr>
            <p:cNvPr id="23" name="object 23"/>
            <p:cNvPicPr/>
            <p:nvPr/>
          </p:nvPicPr>
          <p:blipFill>
            <a:blip r:embed="rId3" cstate="print"/>
            <a:stretch>
              <a:fillRect/>
            </a:stretch>
          </p:blipFill>
          <p:spPr>
            <a:xfrm>
              <a:off x="7017512" y="4265930"/>
              <a:ext cx="231394" cy="724072"/>
            </a:xfrm>
            <a:prstGeom prst="rect">
              <a:avLst/>
            </a:prstGeom>
          </p:spPr>
        </p:pic>
        <p:pic>
          <p:nvPicPr>
            <p:cNvPr id="24" name="object 24"/>
            <p:cNvPicPr/>
            <p:nvPr/>
          </p:nvPicPr>
          <p:blipFill>
            <a:blip r:embed="rId4" cstate="print"/>
            <a:stretch>
              <a:fillRect/>
            </a:stretch>
          </p:blipFill>
          <p:spPr>
            <a:xfrm>
              <a:off x="7258558" y="4499610"/>
              <a:ext cx="215011" cy="179323"/>
            </a:xfrm>
            <a:prstGeom prst="rect">
              <a:avLst/>
            </a:prstGeom>
          </p:spPr>
        </p:pic>
        <p:pic>
          <p:nvPicPr>
            <p:cNvPr id="25" name="object 25"/>
            <p:cNvPicPr/>
            <p:nvPr/>
          </p:nvPicPr>
          <p:blipFill>
            <a:blip r:embed="rId5" cstate="print"/>
            <a:stretch>
              <a:fillRect/>
            </a:stretch>
          </p:blipFill>
          <p:spPr>
            <a:xfrm>
              <a:off x="7513828" y="4499610"/>
              <a:ext cx="215773" cy="179323"/>
            </a:xfrm>
            <a:prstGeom prst="rect">
              <a:avLst/>
            </a:prstGeom>
          </p:spPr>
        </p:pic>
        <p:pic>
          <p:nvPicPr>
            <p:cNvPr id="26" name="object 26"/>
            <p:cNvPicPr/>
            <p:nvPr/>
          </p:nvPicPr>
          <p:blipFill>
            <a:blip r:embed="rId6" cstate="print"/>
            <a:stretch>
              <a:fillRect/>
            </a:stretch>
          </p:blipFill>
          <p:spPr>
            <a:xfrm>
              <a:off x="7295007" y="4283075"/>
              <a:ext cx="396621" cy="183006"/>
            </a:xfrm>
            <a:prstGeom prst="rect">
              <a:avLst/>
            </a:prstGeom>
          </p:spPr>
        </p:pic>
        <p:pic>
          <p:nvPicPr>
            <p:cNvPr id="27" name="object 27"/>
            <p:cNvPicPr/>
            <p:nvPr/>
          </p:nvPicPr>
          <p:blipFill>
            <a:blip r:embed="rId7" cstate="print"/>
            <a:stretch>
              <a:fillRect/>
            </a:stretch>
          </p:blipFill>
          <p:spPr>
            <a:xfrm>
              <a:off x="6265926" y="4256913"/>
              <a:ext cx="722502" cy="744982"/>
            </a:xfrm>
            <a:prstGeom prst="rect">
              <a:avLst/>
            </a:prstGeom>
          </p:spPr>
        </p:pic>
      </p:grpSp>
      <p:grpSp>
        <p:nvGrpSpPr>
          <p:cNvPr id="28" name="object 28"/>
          <p:cNvGrpSpPr/>
          <p:nvPr/>
        </p:nvGrpSpPr>
        <p:grpSpPr>
          <a:xfrm>
            <a:off x="4735957" y="4255515"/>
            <a:ext cx="1469390" cy="739775"/>
            <a:chOff x="4735957" y="4255515"/>
            <a:chExt cx="1469390" cy="739775"/>
          </a:xfrm>
        </p:grpSpPr>
        <p:pic>
          <p:nvPicPr>
            <p:cNvPr id="29" name="object 29"/>
            <p:cNvPicPr/>
            <p:nvPr/>
          </p:nvPicPr>
          <p:blipFill>
            <a:blip r:embed="rId8" cstate="print"/>
            <a:stretch>
              <a:fillRect/>
            </a:stretch>
          </p:blipFill>
          <p:spPr>
            <a:xfrm>
              <a:off x="4735957" y="4255515"/>
              <a:ext cx="739647" cy="739647"/>
            </a:xfrm>
            <a:prstGeom prst="rect">
              <a:avLst/>
            </a:prstGeom>
          </p:spPr>
        </p:pic>
        <p:pic>
          <p:nvPicPr>
            <p:cNvPr id="30" name="object 30"/>
            <p:cNvPicPr/>
            <p:nvPr/>
          </p:nvPicPr>
          <p:blipFill>
            <a:blip r:embed="rId9" cstate="print"/>
            <a:stretch>
              <a:fillRect/>
            </a:stretch>
          </p:blipFill>
          <p:spPr>
            <a:xfrm>
              <a:off x="5495671" y="4261484"/>
              <a:ext cx="461390" cy="729233"/>
            </a:xfrm>
            <a:prstGeom prst="rect">
              <a:avLst/>
            </a:prstGeom>
          </p:spPr>
        </p:pic>
        <p:pic>
          <p:nvPicPr>
            <p:cNvPr id="31" name="object 31"/>
            <p:cNvPicPr/>
            <p:nvPr/>
          </p:nvPicPr>
          <p:blipFill>
            <a:blip r:embed="rId10" cstate="print"/>
            <a:stretch>
              <a:fillRect/>
            </a:stretch>
          </p:blipFill>
          <p:spPr>
            <a:xfrm>
              <a:off x="5986780" y="4269612"/>
              <a:ext cx="218059" cy="712686"/>
            </a:xfrm>
            <a:prstGeom prst="rect">
              <a:avLst/>
            </a:prstGeom>
          </p:spPr>
        </p:pic>
        <p:pic>
          <p:nvPicPr>
            <p:cNvPr id="32" name="object 32"/>
            <p:cNvPicPr/>
            <p:nvPr/>
          </p:nvPicPr>
          <p:blipFill>
            <a:blip r:embed="rId11" cstate="print"/>
            <a:stretch>
              <a:fillRect/>
            </a:stretch>
          </p:blipFill>
          <p:spPr>
            <a:xfrm>
              <a:off x="5983097" y="4325492"/>
              <a:ext cx="83312" cy="499237"/>
            </a:xfrm>
            <a:prstGeom prst="rect">
              <a:avLst/>
            </a:prstGeom>
          </p:spPr>
        </p:pic>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65275" y="1749551"/>
            <a:ext cx="10209276" cy="4985001"/>
          </a:xfrm>
          <a:prstGeom prst="rect">
            <a:avLst/>
          </a:prstGeom>
        </p:spPr>
      </p:pic>
      <p:pic>
        <p:nvPicPr>
          <p:cNvPr id="3" name="object 3"/>
          <p:cNvPicPr/>
          <p:nvPr/>
        </p:nvPicPr>
        <p:blipFill>
          <a:blip r:embed="rId3" cstate="print"/>
          <a:stretch>
            <a:fillRect/>
          </a:stretch>
        </p:blipFill>
        <p:spPr>
          <a:xfrm>
            <a:off x="4870703" y="1122172"/>
            <a:ext cx="2450592" cy="80010"/>
          </a:xfrm>
          <a:prstGeom prst="rect">
            <a:avLst/>
          </a:prstGeom>
        </p:spPr>
      </p:pic>
      <p:sp>
        <p:nvSpPr>
          <p:cNvPr id="4" name="object 4"/>
          <p:cNvSpPr txBox="1">
            <a:spLocks noGrp="1"/>
          </p:cNvSpPr>
          <p:nvPr>
            <p:ph type="ctrTitle"/>
          </p:nvPr>
        </p:nvSpPr>
        <p:spPr>
          <a:prstGeom prst="rect">
            <a:avLst/>
          </a:prstGeom>
        </p:spPr>
        <p:txBody>
          <a:bodyPr vert="horz" wrap="square" lIns="0" tIns="12700" rIns="0" bIns="0" rtlCol="0">
            <a:spAutoFit/>
          </a:bodyPr>
          <a:lstStyle/>
          <a:p>
            <a:pPr marL="14604">
              <a:lnSpc>
                <a:spcPct val="100000"/>
              </a:lnSpc>
              <a:spcBef>
                <a:spcPts val="100"/>
              </a:spcBef>
            </a:pPr>
            <a:r>
              <a:rPr dirty="0"/>
              <a:t>5.1</a:t>
            </a:r>
            <a:r>
              <a:rPr spc="-45" dirty="0"/>
              <a:t> </a:t>
            </a:r>
            <a:r>
              <a:rPr spc="-15" dirty="0">
                <a:latin typeface="微软雅黑"/>
                <a:cs typeface="微软雅黑"/>
              </a:rPr>
              <a:t>案例实操</a:t>
            </a:r>
          </a:p>
        </p:txBody>
      </p:sp>
      <p:pic>
        <p:nvPicPr>
          <p:cNvPr id="5" name="object 5"/>
          <p:cNvPicPr/>
          <p:nvPr/>
        </p:nvPicPr>
        <p:blipFill>
          <a:blip r:embed="rId4" cstate="print"/>
          <a:stretch>
            <a:fillRect/>
          </a:stretch>
        </p:blipFill>
        <p:spPr>
          <a:xfrm>
            <a:off x="11051971" y="6031991"/>
            <a:ext cx="908173" cy="809119"/>
          </a:xfrm>
          <a:prstGeom prst="rect">
            <a:avLst/>
          </a:prstGeom>
        </p:spPr>
      </p:pic>
      <p:sp>
        <p:nvSpPr>
          <p:cNvPr id="6" name="object 6"/>
          <p:cNvSpPr txBox="1"/>
          <p:nvPr/>
        </p:nvSpPr>
        <p:spPr>
          <a:xfrm>
            <a:off x="11377041" y="6239357"/>
            <a:ext cx="309245" cy="330835"/>
          </a:xfrm>
          <a:prstGeom prst="rect">
            <a:avLst/>
          </a:prstGeom>
        </p:spPr>
        <p:txBody>
          <a:bodyPr vert="horz" wrap="square" lIns="0" tIns="12700" rIns="0" bIns="0" rtlCol="0">
            <a:spAutoFit/>
          </a:bodyPr>
          <a:lstStyle/>
          <a:p>
            <a:pPr marL="12700">
              <a:lnSpc>
                <a:spcPct val="100000"/>
              </a:lnSpc>
              <a:spcBef>
                <a:spcPts val="100"/>
              </a:spcBef>
            </a:pPr>
            <a:r>
              <a:rPr sz="2000" b="1" spc="-25" dirty="0">
                <a:solidFill>
                  <a:srgbClr val="5F7796"/>
                </a:solidFill>
                <a:latin typeface="Arial"/>
                <a:cs typeface="Arial"/>
              </a:rPr>
              <a:t>22</a:t>
            </a:r>
            <a:endParaRPr sz="2000">
              <a:latin typeface="Arial"/>
              <a:cs typeface="Arial"/>
            </a:endParaRPr>
          </a:p>
        </p:txBody>
      </p:sp>
      <p:sp>
        <p:nvSpPr>
          <p:cNvPr id="7" name="object 7"/>
          <p:cNvSpPr/>
          <p:nvPr/>
        </p:nvSpPr>
        <p:spPr>
          <a:xfrm>
            <a:off x="1834514" y="1450213"/>
            <a:ext cx="309245" cy="236220"/>
          </a:xfrm>
          <a:custGeom>
            <a:avLst/>
            <a:gdLst/>
            <a:ahLst/>
            <a:cxnLst/>
            <a:rect l="l" t="t" r="r" b="b"/>
            <a:pathLst>
              <a:path w="309244" h="236219">
                <a:moveTo>
                  <a:pt x="234061" y="0"/>
                </a:moveTo>
                <a:lnTo>
                  <a:pt x="230759" y="9525"/>
                </a:lnTo>
                <a:lnTo>
                  <a:pt x="244379" y="15430"/>
                </a:lnTo>
                <a:lnTo>
                  <a:pt x="256095" y="23622"/>
                </a:lnTo>
                <a:lnTo>
                  <a:pt x="279906" y="61650"/>
                </a:lnTo>
                <a:lnTo>
                  <a:pt x="287782" y="116586"/>
                </a:lnTo>
                <a:lnTo>
                  <a:pt x="286902" y="137423"/>
                </a:lnTo>
                <a:lnTo>
                  <a:pt x="273812" y="188340"/>
                </a:lnTo>
                <a:lnTo>
                  <a:pt x="244594" y="220130"/>
                </a:lnTo>
                <a:lnTo>
                  <a:pt x="231140" y="226060"/>
                </a:lnTo>
                <a:lnTo>
                  <a:pt x="234061" y="235712"/>
                </a:lnTo>
                <a:lnTo>
                  <a:pt x="279155" y="208887"/>
                </a:lnTo>
                <a:lnTo>
                  <a:pt x="304403" y="159480"/>
                </a:lnTo>
                <a:lnTo>
                  <a:pt x="309245" y="117856"/>
                </a:lnTo>
                <a:lnTo>
                  <a:pt x="308030" y="96281"/>
                </a:lnTo>
                <a:lnTo>
                  <a:pt x="298315" y="57991"/>
                </a:lnTo>
                <a:lnTo>
                  <a:pt x="266176" y="15065"/>
                </a:lnTo>
                <a:lnTo>
                  <a:pt x="251184" y="6145"/>
                </a:lnTo>
                <a:lnTo>
                  <a:pt x="234061" y="0"/>
                </a:lnTo>
                <a:close/>
              </a:path>
              <a:path w="309244" h="236219">
                <a:moveTo>
                  <a:pt x="75184" y="0"/>
                </a:moveTo>
                <a:lnTo>
                  <a:pt x="30196" y="26771"/>
                </a:lnTo>
                <a:lnTo>
                  <a:pt x="4857" y="76326"/>
                </a:lnTo>
                <a:lnTo>
                  <a:pt x="0" y="117856"/>
                </a:lnTo>
                <a:lnTo>
                  <a:pt x="1212" y="139501"/>
                </a:lnTo>
                <a:lnTo>
                  <a:pt x="10876" y="177792"/>
                </a:lnTo>
                <a:lnTo>
                  <a:pt x="43005" y="220599"/>
                </a:lnTo>
                <a:lnTo>
                  <a:pt x="75184" y="235712"/>
                </a:lnTo>
                <a:lnTo>
                  <a:pt x="78105" y="226060"/>
                </a:lnTo>
                <a:lnTo>
                  <a:pt x="64722" y="220130"/>
                </a:lnTo>
                <a:lnTo>
                  <a:pt x="53149" y="211867"/>
                </a:lnTo>
                <a:lnTo>
                  <a:pt x="29338" y="173289"/>
                </a:lnTo>
                <a:lnTo>
                  <a:pt x="21462" y="116586"/>
                </a:lnTo>
                <a:lnTo>
                  <a:pt x="22342" y="96512"/>
                </a:lnTo>
                <a:lnTo>
                  <a:pt x="35433" y="46862"/>
                </a:lnTo>
                <a:lnTo>
                  <a:pt x="64936" y="15430"/>
                </a:lnTo>
                <a:lnTo>
                  <a:pt x="78486" y="9525"/>
                </a:lnTo>
                <a:lnTo>
                  <a:pt x="75184" y="0"/>
                </a:lnTo>
                <a:close/>
              </a:path>
            </a:pathLst>
          </a:custGeom>
          <a:solidFill>
            <a:srgbClr val="5F7796"/>
          </a:solidFill>
        </p:spPr>
        <p:txBody>
          <a:bodyPr wrap="square" lIns="0" tIns="0" rIns="0" bIns="0" rtlCol="0"/>
          <a:lstStyle/>
          <a:p>
            <a:endParaRPr/>
          </a:p>
        </p:txBody>
      </p:sp>
      <p:sp>
        <p:nvSpPr>
          <p:cNvPr id="8" name="object 8"/>
          <p:cNvSpPr/>
          <p:nvPr/>
        </p:nvSpPr>
        <p:spPr>
          <a:xfrm>
            <a:off x="3544442" y="1450213"/>
            <a:ext cx="309245" cy="236220"/>
          </a:xfrm>
          <a:custGeom>
            <a:avLst/>
            <a:gdLst/>
            <a:ahLst/>
            <a:cxnLst/>
            <a:rect l="l" t="t" r="r" b="b"/>
            <a:pathLst>
              <a:path w="309245" h="236219">
                <a:moveTo>
                  <a:pt x="234061" y="0"/>
                </a:moveTo>
                <a:lnTo>
                  <a:pt x="230759" y="9525"/>
                </a:lnTo>
                <a:lnTo>
                  <a:pt x="244379" y="15430"/>
                </a:lnTo>
                <a:lnTo>
                  <a:pt x="256095" y="23622"/>
                </a:lnTo>
                <a:lnTo>
                  <a:pt x="279906" y="61650"/>
                </a:lnTo>
                <a:lnTo>
                  <a:pt x="287782" y="116586"/>
                </a:lnTo>
                <a:lnTo>
                  <a:pt x="286902" y="137423"/>
                </a:lnTo>
                <a:lnTo>
                  <a:pt x="273812" y="188340"/>
                </a:lnTo>
                <a:lnTo>
                  <a:pt x="244594" y="220130"/>
                </a:lnTo>
                <a:lnTo>
                  <a:pt x="231140" y="226060"/>
                </a:lnTo>
                <a:lnTo>
                  <a:pt x="234061" y="235712"/>
                </a:lnTo>
                <a:lnTo>
                  <a:pt x="279155" y="208887"/>
                </a:lnTo>
                <a:lnTo>
                  <a:pt x="304403" y="159480"/>
                </a:lnTo>
                <a:lnTo>
                  <a:pt x="309245" y="117856"/>
                </a:lnTo>
                <a:lnTo>
                  <a:pt x="308030" y="96281"/>
                </a:lnTo>
                <a:lnTo>
                  <a:pt x="298315" y="57991"/>
                </a:lnTo>
                <a:lnTo>
                  <a:pt x="266176" y="15065"/>
                </a:lnTo>
                <a:lnTo>
                  <a:pt x="251184" y="6145"/>
                </a:lnTo>
                <a:lnTo>
                  <a:pt x="234061" y="0"/>
                </a:lnTo>
                <a:close/>
              </a:path>
              <a:path w="309245" h="236219">
                <a:moveTo>
                  <a:pt x="75184" y="0"/>
                </a:moveTo>
                <a:lnTo>
                  <a:pt x="30196" y="26771"/>
                </a:lnTo>
                <a:lnTo>
                  <a:pt x="4857" y="76326"/>
                </a:lnTo>
                <a:lnTo>
                  <a:pt x="0" y="117856"/>
                </a:lnTo>
                <a:lnTo>
                  <a:pt x="1212" y="139501"/>
                </a:lnTo>
                <a:lnTo>
                  <a:pt x="10876" y="177792"/>
                </a:lnTo>
                <a:lnTo>
                  <a:pt x="43005" y="220599"/>
                </a:lnTo>
                <a:lnTo>
                  <a:pt x="75184" y="235712"/>
                </a:lnTo>
                <a:lnTo>
                  <a:pt x="78105" y="226060"/>
                </a:lnTo>
                <a:lnTo>
                  <a:pt x="64722" y="220130"/>
                </a:lnTo>
                <a:lnTo>
                  <a:pt x="53149" y="211867"/>
                </a:lnTo>
                <a:lnTo>
                  <a:pt x="29338" y="173289"/>
                </a:lnTo>
                <a:lnTo>
                  <a:pt x="21462" y="116586"/>
                </a:lnTo>
                <a:lnTo>
                  <a:pt x="22342" y="96512"/>
                </a:lnTo>
                <a:lnTo>
                  <a:pt x="35433" y="46862"/>
                </a:lnTo>
                <a:lnTo>
                  <a:pt x="64936" y="15430"/>
                </a:lnTo>
                <a:lnTo>
                  <a:pt x="78486" y="9525"/>
                </a:lnTo>
                <a:lnTo>
                  <a:pt x="75184" y="0"/>
                </a:lnTo>
                <a:close/>
              </a:path>
            </a:pathLst>
          </a:custGeom>
          <a:solidFill>
            <a:srgbClr val="5F7796"/>
          </a:solidFill>
        </p:spPr>
        <p:txBody>
          <a:bodyPr wrap="square" lIns="0" tIns="0" rIns="0" bIns="0" rtlCol="0"/>
          <a:lstStyle/>
          <a:p>
            <a:endParaRPr/>
          </a:p>
        </p:txBody>
      </p:sp>
      <p:sp>
        <p:nvSpPr>
          <p:cNvPr id="9" name="object 9"/>
          <p:cNvSpPr/>
          <p:nvPr/>
        </p:nvSpPr>
        <p:spPr>
          <a:xfrm>
            <a:off x="4272915" y="1450213"/>
            <a:ext cx="449580" cy="236220"/>
          </a:xfrm>
          <a:custGeom>
            <a:avLst/>
            <a:gdLst/>
            <a:ahLst/>
            <a:cxnLst/>
            <a:rect l="l" t="t" r="r" b="b"/>
            <a:pathLst>
              <a:path w="449579" h="236219">
                <a:moveTo>
                  <a:pt x="374269" y="0"/>
                </a:moveTo>
                <a:lnTo>
                  <a:pt x="370967" y="9525"/>
                </a:lnTo>
                <a:lnTo>
                  <a:pt x="384587" y="15430"/>
                </a:lnTo>
                <a:lnTo>
                  <a:pt x="396303" y="23622"/>
                </a:lnTo>
                <a:lnTo>
                  <a:pt x="420114" y="61650"/>
                </a:lnTo>
                <a:lnTo>
                  <a:pt x="427989" y="116586"/>
                </a:lnTo>
                <a:lnTo>
                  <a:pt x="427110" y="137423"/>
                </a:lnTo>
                <a:lnTo>
                  <a:pt x="414020" y="188340"/>
                </a:lnTo>
                <a:lnTo>
                  <a:pt x="384802" y="220130"/>
                </a:lnTo>
                <a:lnTo>
                  <a:pt x="371348" y="226060"/>
                </a:lnTo>
                <a:lnTo>
                  <a:pt x="374269" y="235712"/>
                </a:lnTo>
                <a:lnTo>
                  <a:pt x="419363" y="208887"/>
                </a:lnTo>
                <a:lnTo>
                  <a:pt x="444611" y="159480"/>
                </a:lnTo>
                <a:lnTo>
                  <a:pt x="449452" y="117856"/>
                </a:lnTo>
                <a:lnTo>
                  <a:pt x="448238" y="96281"/>
                </a:lnTo>
                <a:lnTo>
                  <a:pt x="438523" y="57991"/>
                </a:lnTo>
                <a:lnTo>
                  <a:pt x="406384" y="15065"/>
                </a:lnTo>
                <a:lnTo>
                  <a:pt x="391392" y="6145"/>
                </a:lnTo>
                <a:lnTo>
                  <a:pt x="374269" y="0"/>
                </a:lnTo>
                <a:close/>
              </a:path>
              <a:path w="449579" h="236219">
                <a:moveTo>
                  <a:pt x="75184" y="0"/>
                </a:moveTo>
                <a:lnTo>
                  <a:pt x="30196" y="26771"/>
                </a:lnTo>
                <a:lnTo>
                  <a:pt x="4857" y="76326"/>
                </a:lnTo>
                <a:lnTo>
                  <a:pt x="0" y="117856"/>
                </a:lnTo>
                <a:lnTo>
                  <a:pt x="1212" y="139501"/>
                </a:lnTo>
                <a:lnTo>
                  <a:pt x="10876" y="177792"/>
                </a:lnTo>
                <a:lnTo>
                  <a:pt x="43005" y="220599"/>
                </a:lnTo>
                <a:lnTo>
                  <a:pt x="75184" y="235712"/>
                </a:lnTo>
                <a:lnTo>
                  <a:pt x="78105" y="226060"/>
                </a:lnTo>
                <a:lnTo>
                  <a:pt x="64722" y="220130"/>
                </a:lnTo>
                <a:lnTo>
                  <a:pt x="53149" y="211867"/>
                </a:lnTo>
                <a:lnTo>
                  <a:pt x="29338" y="173289"/>
                </a:lnTo>
                <a:lnTo>
                  <a:pt x="21462" y="116586"/>
                </a:lnTo>
                <a:lnTo>
                  <a:pt x="22342" y="96512"/>
                </a:lnTo>
                <a:lnTo>
                  <a:pt x="35433" y="46862"/>
                </a:lnTo>
                <a:lnTo>
                  <a:pt x="64936" y="15430"/>
                </a:lnTo>
                <a:lnTo>
                  <a:pt x="78486" y="9525"/>
                </a:lnTo>
                <a:lnTo>
                  <a:pt x="75184" y="0"/>
                </a:lnTo>
                <a:close/>
              </a:path>
            </a:pathLst>
          </a:custGeom>
          <a:solidFill>
            <a:srgbClr val="5F7796"/>
          </a:solidFill>
        </p:spPr>
        <p:txBody>
          <a:bodyPr wrap="square" lIns="0" tIns="0" rIns="0" bIns="0" rtlCol="0"/>
          <a:lstStyle/>
          <a:p>
            <a:endParaRPr/>
          </a:p>
        </p:txBody>
      </p:sp>
      <p:sp>
        <p:nvSpPr>
          <p:cNvPr id="10" name="object 10"/>
          <p:cNvSpPr/>
          <p:nvPr/>
        </p:nvSpPr>
        <p:spPr>
          <a:xfrm>
            <a:off x="5751195" y="1450213"/>
            <a:ext cx="449580" cy="236220"/>
          </a:xfrm>
          <a:custGeom>
            <a:avLst/>
            <a:gdLst/>
            <a:ahLst/>
            <a:cxnLst/>
            <a:rect l="l" t="t" r="r" b="b"/>
            <a:pathLst>
              <a:path w="449579" h="236219">
                <a:moveTo>
                  <a:pt x="374268" y="0"/>
                </a:moveTo>
                <a:lnTo>
                  <a:pt x="370966" y="9525"/>
                </a:lnTo>
                <a:lnTo>
                  <a:pt x="384587" y="15430"/>
                </a:lnTo>
                <a:lnTo>
                  <a:pt x="396303" y="23622"/>
                </a:lnTo>
                <a:lnTo>
                  <a:pt x="420114" y="61650"/>
                </a:lnTo>
                <a:lnTo>
                  <a:pt x="427989" y="116586"/>
                </a:lnTo>
                <a:lnTo>
                  <a:pt x="427110" y="137423"/>
                </a:lnTo>
                <a:lnTo>
                  <a:pt x="414019" y="188340"/>
                </a:lnTo>
                <a:lnTo>
                  <a:pt x="384802" y="220130"/>
                </a:lnTo>
                <a:lnTo>
                  <a:pt x="371347" y="226060"/>
                </a:lnTo>
                <a:lnTo>
                  <a:pt x="374268" y="235712"/>
                </a:lnTo>
                <a:lnTo>
                  <a:pt x="419363" y="208887"/>
                </a:lnTo>
                <a:lnTo>
                  <a:pt x="444611" y="159480"/>
                </a:lnTo>
                <a:lnTo>
                  <a:pt x="449452" y="117856"/>
                </a:lnTo>
                <a:lnTo>
                  <a:pt x="448238" y="96281"/>
                </a:lnTo>
                <a:lnTo>
                  <a:pt x="438523" y="57991"/>
                </a:lnTo>
                <a:lnTo>
                  <a:pt x="406384" y="15065"/>
                </a:lnTo>
                <a:lnTo>
                  <a:pt x="391392" y="6145"/>
                </a:lnTo>
                <a:lnTo>
                  <a:pt x="374268" y="0"/>
                </a:lnTo>
                <a:close/>
              </a:path>
              <a:path w="449579" h="236219">
                <a:moveTo>
                  <a:pt x="75183" y="0"/>
                </a:moveTo>
                <a:lnTo>
                  <a:pt x="30196" y="26771"/>
                </a:lnTo>
                <a:lnTo>
                  <a:pt x="4857" y="76326"/>
                </a:lnTo>
                <a:lnTo>
                  <a:pt x="0" y="117856"/>
                </a:lnTo>
                <a:lnTo>
                  <a:pt x="1212" y="139501"/>
                </a:lnTo>
                <a:lnTo>
                  <a:pt x="10876" y="177792"/>
                </a:lnTo>
                <a:lnTo>
                  <a:pt x="43005" y="220599"/>
                </a:lnTo>
                <a:lnTo>
                  <a:pt x="75183" y="235712"/>
                </a:lnTo>
                <a:lnTo>
                  <a:pt x="78104" y="226060"/>
                </a:lnTo>
                <a:lnTo>
                  <a:pt x="64722" y="220130"/>
                </a:lnTo>
                <a:lnTo>
                  <a:pt x="53149" y="211867"/>
                </a:lnTo>
                <a:lnTo>
                  <a:pt x="29338" y="173289"/>
                </a:lnTo>
                <a:lnTo>
                  <a:pt x="21462" y="116586"/>
                </a:lnTo>
                <a:lnTo>
                  <a:pt x="22342" y="96512"/>
                </a:lnTo>
                <a:lnTo>
                  <a:pt x="35432" y="46862"/>
                </a:lnTo>
                <a:lnTo>
                  <a:pt x="64936" y="15430"/>
                </a:lnTo>
                <a:lnTo>
                  <a:pt x="78485" y="9525"/>
                </a:lnTo>
                <a:lnTo>
                  <a:pt x="75183" y="0"/>
                </a:lnTo>
                <a:close/>
              </a:path>
            </a:pathLst>
          </a:custGeom>
          <a:solidFill>
            <a:srgbClr val="5F7796"/>
          </a:solidFill>
        </p:spPr>
        <p:txBody>
          <a:bodyPr wrap="square" lIns="0" tIns="0" rIns="0" bIns="0" rtlCol="0"/>
          <a:lstStyle/>
          <a:p>
            <a:endParaRPr/>
          </a:p>
        </p:txBody>
      </p:sp>
      <p:sp>
        <p:nvSpPr>
          <p:cNvPr id="11" name="object 11"/>
          <p:cNvSpPr/>
          <p:nvPr/>
        </p:nvSpPr>
        <p:spPr>
          <a:xfrm>
            <a:off x="7238618" y="1450213"/>
            <a:ext cx="449580" cy="236220"/>
          </a:xfrm>
          <a:custGeom>
            <a:avLst/>
            <a:gdLst/>
            <a:ahLst/>
            <a:cxnLst/>
            <a:rect l="l" t="t" r="r" b="b"/>
            <a:pathLst>
              <a:path w="449579" h="236219">
                <a:moveTo>
                  <a:pt x="374269" y="0"/>
                </a:moveTo>
                <a:lnTo>
                  <a:pt x="370966" y="9525"/>
                </a:lnTo>
                <a:lnTo>
                  <a:pt x="384587" y="15430"/>
                </a:lnTo>
                <a:lnTo>
                  <a:pt x="396303" y="23622"/>
                </a:lnTo>
                <a:lnTo>
                  <a:pt x="420114" y="61650"/>
                </a:lnTo>
                <a:lnTo>
                  <a:pt x="427989" y="116586"/>
                </a:lnTo>
                <a:lnTo>
                  <a:pt x="427110" y="137423"/>
                </a:lnTo>
                <a:lnTo>
                  <a:pt x="414020" y="188340"/>
                </a:lnTo>
                <a:lnTo>
                  <a:pt x="384802" y="220130"/>
                </a:lnTo>
                <a:lnTo>
                  <a:pt x="371348" y="226060"/>
                </a:lnTo>
                <a:lnTo>
                  <a:pt x="374269" y="235712"/>
                </a:lnTo>
                <a:lnTo>
                  <a:pt x="419363" y="208887"/>
                </a:lnTo>
                <a:lnTo>
                  <a:pt x="444611" y="159480"/>
                </a:lnTo>
                <a:lnTo>
                  <a:pt x="449452" y="117856"/>
                </a:lnTo>
                <a:lnTo>
                  <a:pt x="448238" y="96281"/>
                </a:lnTo>
                <a:lnTo>
                  <a:pt x="438523" y="57991"/>
                </a:lnTo>
                <a:lnTo>
                  <a:pt x="406384" y="15065"/>
                </a:lnTo>
                <a:lnTo>
                  <a:pt x="391392" y="6145"/>
                </a:lnTo>
                <a:lnTo>
                  <a:pt x="374269" y="0"/>
                </a:lnTo>
                <a:close/>
              </a:path>
              <a:path w="449579" h="236219">
                <a:moveTo>
                  <a:pt x="75183" y="0"/>
                </a:moveTo>
                <a:lnTo>
                  <a:pt x="30196" y="26771"/>
                </a:lnTo>
                <a:lnTo>
                  <a:pt x="4857" y="76326"/>
                </a:lnTo>
                <a:lnTo>
                  <a:pt x="0" y="117856"/>
                </a:lnTo>
                <a:lnTo>
                  <a:pt x="1212" y="139501"/>
                </a:lnTo>
                <a:lnTo>
                  <a:pt x="10876" y="177792"/>
                </a:lnTo>
                <a:lnTo>
                  <a:pt x="43005" y="220599"/>
                </a:lnTo>
                <a:lnTo>
                  <a:pt x="75183" y="235712"/>
                </a:lnTo>
                <a:lnTo>
                  <a:pt x="78104" y="226060"/>
                </a:lnTo>
                <a:lnTo>
                  <a:pt x="64722" y="220130"/>
                </a:lnTo>
                <a:lnTo>
                  <a:pt x="53149" y="211867"/>
                </a:lnTo>
                <a:lnTo>
                  <a:pt x="29338" y="173289"/>
                </a:lnTo>
                <a:lnTo>
                  <a:pt x="21462" y="116586"/>
                </a:lnTo>
                <a:lnTo>
                  <a:pt x="22342" y="96512"/>
                </a:lnTo>
                <a:lnTo>
                  <a:pt x="35432" y="46862"/>
                </a:lnTo>
                <a:lnTo>
                  <a:pt x="64936" y="15430"/>
                </a:lnTo>
                <a:lnTo>
                  <a:pt x="78485" y="9525"/>
                </a:lnTo>
                <a:lnTo>
                  <a:pt x="75183" y="0"/>
                </a:lnTo>
                <a:close/>
              </a:path>
            </a:pathLst>
          </a:custGeom>
          <a:solidFill>
            <a:srgbClr val="5F7796"/>
          </a:solidFill>
        </p:spPr>
        <p:txBody>
          <a:bodyPr wrap="square" lIns="0" tIns="0" rIns="0" bIns="0" rtlCol="0"/>
          <a:lstStyle/>
          <a:p>
            <a:endParaRPr/>
          </a:p>
        </p:txBody>
      </p:sp>
      <p:sp>
        <p:nvSpPr>
          <p:cNvPr id="12" name="object 12"/>
          <p:cNvSpPr txBox="1"/>
          <p:nvPr/>
        </p:nvSpPr>
        <p:spPr>
          <a:xfrm>
            <a:off x="760272" y="1373505"/>
            <a:ext cx="9248140" cy="330835"/>
          </a:xfrm>
          <a:prstGeom prst="rect">
            <a:avLst/>
          </a:prstGeom>
        </p:spPr>
        <p:txBody>
          <a:bodyPr vert="horz" wrap="square" lIns="0" tIns="13335" rIns="0" bIns="0" rtlCol="0">
            <a:spAutoFit/>
          </a:bodyPr>
          <a:lstStyle/>
          <a:p>
            <a:pPr marL="12700">
              <a:lnSpc>
                <a:spcPct val="100000"/>
              </a:lnSpc>
              <a:spcBef>
                <a:spcPts val="105"/>
              </a:spcBef>
              <a:tabLst>
                <a:tab pos="1475105" algn="l"/>
                <a:tab pos="4042410" algn="l"/>
                <a:tab pos="5520690" algn="l"/>
              </a:tabLst>
            </a:pPr>
            <a:r>
              <a:rPr sz="2000" b="1" dirty="0">
                <a:solidFill>
                  <a:srgbClr val="FF0000"/>
                </a:solidFill>
                <a:latin typeface="Times New Roman"/>
                <a:cs typeface="Times New Roman"/>
              </a:rPr>
              <a:t>1</a:t>
            </a:r>
            <a:r>
              <a:rPr sz="2000" b="1" dirty="0">
                <a:solidFill>
                  <a:srgbClr val="FF0000"/>
                </a:solidFill>
                <a:latin typeface="微软雅黑"/>
                <a:cs typeface="微软雅黑"/>
              </a:rPr>
              <a:t>：</a:t>
            </a:r>
            <a:r>
              <a:rPr sz="2000" dirty="0">
                <a:solidFill>
                  <a:srgbClr val="5F7796"/>
                </a:solidFill>
                <a:latin typeface="微软雅黑"/>
                <a:cs typeface="微软雅黑"/>
              </a:rPr>
              <a:t>求</a:t>
            </a:r>
            <a:r>
              <a:rPr sz="2000" spc="-10" dirty="0">
                <a:solidFill>
                  <a:srgbClr val="5F7796"/>
                </a:solidFill>
                <a:latin typeface="微软雅黑"/>
                <a:cs typeface="微软雅黑"/>
              </a:rPr>
              <a:t>解</a:t>
            </a:r>
            <a:r>
              <a:rPr sz="2000" dirty="0">
                <a:solidFill>
                  <a:srgbClr val="5F7796"/>
                </a:solidFill>
                <a:latin typeface="Cambria Math"/>
                <a:cs typeface="Cambria Math"/>
              </a:rPr>
              <a:t>𝑓</a:t>
            </a:r>
            <a:r>
              <a:rPr sz="2000" spc="455" dirty="0">
                <a:solidFill>
                  <a:srgbClr val="5F7796"/>
                </a:solidFill>
                <a:latin typeface="Cambria Math"/>
                <a:cs typeface="Cambria Math"/>
              </a:rPr>
              <a:t> </a:t>
            </a:r>
            <a:r>
              <a:rPr sz="2000" spc="-50" dirty="0">
                <a:solidFill>
                  <a:srgbClr val="5F7796"/>
                </a:solidFill>
                <a:latin typeface="Cambria Math"/>
                <a:cs typeface="Cambria Math"/>
              </a:rPr>
              <a:t>𝑥</a:t>
            </a:r>
            <a:r>
              <a:rPr sz="2000" dirty="0">
                <a:solidFill>
                  <a:srgbClr val="5F7796"/>
                </a:solidFill>
                <a:latin typeface="Cambria Math"/>
                <a:cs typeface="Cambria Math"/>
              </a:rPr>
              <a:t>	=</a:t>
            </a:r>
            <a:r>
              <a:rPr sz="2000" spc="95" dirty="0">
                <a:solidFill>
                  <a:srgbClr val="5F7796"/>
                </a:solidFill>
                <a:latin typeface="Cambria Math"/>
                <a:cs typeface="Cambria Math"/>
              </a:rPr>
              <a:t> </a:t>
            </a:r>
            <a:r>
              <a:rPr sz="2000" dirty="0">
                <a:solidFill>
                  <a:srgbClr val="5F7796"/>
                </a:solidFill>
                <a:latin typeface="Cambria Math"/>
                <a:cs typeface="Cambria Math"/>
              </a:rPr>
              <a:t>abs(𝑥</a:t>
            </a:r>
            <a:r>
              <a:rPr sz="2000" spc="65" dirty="0">
                <a:solidFill>
                  <a:srgbClr val="5F7796"/>
                </a:solidFill>
                <a:latin typeface="Cambria Math"/>
                <a:cs typeface="Cambria Math"/>
              </a:rPr>
              <a:t> </a:t>
            </a:r>
            <a:r>
              <a:rPr sz="2000" dirty="0">
                <a:solidFill>
                  <a:srgbClr val="5F7796"/>
                </a:solidFill>
                <a:latin typeface="Cambria Math"/>
                <a:cs typeface="Cambria Math"/>
              </a:rPr>
              <a:t>𝑠𝑖𝑛</a:t>
            </a:r>
            <a:r>
              <a:rPr sz="2000" spc="405" dirty="0">
                <a:solidFill>
                  <a:srgbClr val="5F7796"/>
                </a:solidFill>
                <a:latin typeface="Cambria Math"/>
                <a:cs typeface="Cambria Math"/>
              </a:rPr>
              <a:t> </a:t>
            </a:r>
            <a:r>
              <a:rPr sz="2000" dirty="0">
                <a:solidFill>
                  <a:srgbClr val="5F7796"/>
                </a:solidFill>
                <a:latin typeface="Cambria Math"/>
                <a:cs typeface="Cambria Math"/>
              </a:rPr>
              <a:t>𝑥</a:t>
            </a:r>
            <a:r>
              <a:rPr sz="2000" spc="445" dirty="0">
                <a:solidFill>
                  <a:srgbClr val="5F7796"/>
                </a:solidFill>
                <a:latin typeface="Cambria Math"/>
                <a:cs typeface="Cambria Math"/>
              </a:rPr>
              <a:t> </a:t>
            </a:r>
            <a:r>
              <a:rPr sz="2000" dirty="0">
                <a:solidFill>
                  <a:srgbClr val="5F7796"/>
                </a:solidFill>
                <a:latin typeface="Cambria Math"/>
                <a:cs typeface="Cambria Math"/>
              </a:rPr>
              <a:t>𝑐𝑜𝑠</a:t>
            </a:r>
            <a:r>
              <a:rPr sz="2000" spc="420" dirty="0">
                <a:solidFill>
                  <a:srgbClr val="5F7796"/>
                </a:solidFill>
                <a:latin typeface="Cambria Math"/>
                <a:cs typeface="Cambria Math"/>
              </a:rPr>
              <a:t> </a:t>
            </a:r>
            <a:r>
              <a:rPr sz="2000" spc="-25" dirty="0">
                <a:solidFill>
                  <a:srgbClr val="5F7796"/>
                </a:solidFill>
                <a:latin typeface="Cambria Math"/>
                <a:cs typeface="Cambria Math"/>
              </a:rPr>
              <a:t>2𝑥</a:t>
            </a:r>
            <a:r>
              <a:rPr sz="2000" dirty="0">
                <a:solidFill>
                  <a:srgbClr val="5F7796"/>
                </a:solidFill>
                <a:latin typeface="Cambria Math"/>
                <a:cs typeface="Cambria Math"/>
              </a:rPr>
              <a:t>	−</a:t>
            </a:r>
            <a:r>
              <a:rPr sz="2000" spc="425" dirty="0">
                <a:solidFill>
                  <a:srgbClr val="5F7796"/>
                </a:solidFill>
                <a:latin typeface="Cambria Math"/>
                <a:cs typeface="Cambria Math"/>
              </a:rPr>
              <a:t> </a:t>
            </a:r>
            <a:r>
              <a:rPr sz="2000" dirty="0">
                <a:solidFill>
                  <a:srgbClr val="5F7796"/>
                </a:solidFill>
                <a:latin typeface="Cambria Math"/>
                <a:cs typeface="Cambria Math"/>
              </a:rPr>
              <a:t>2𝑥𝑠𝑖𝑛</a:t>
            </a:r>
            <a:r>
              <a:rPr sz="2000" spc="405" dirty="0">
                <a:solidFill>
                  <a:srgbClr val="5F7796"/>
                </a:solidFill>
                <a:latin typeface="Cambria Math"/>
                <a:cs typeface="Cambria Math"/>
              </a:rPr>
              <a:t> </a:t>
            </a:r>
            <a:r>
              <a:rPr sz="2000" spc="-25" dirty="0">
                <a:solidFill>
                  <a:srgbClr val="5F7796"/>
                </a:solidFill>
                <a:latin typeface="Cambria Math"/>
                <a:cs typeface="Cambria Math"/>
              </a:rPr>
              <a:t>3𝑥</a:t>
            </a:r>
            <a:r>
              <a:rPr sz="2000" dirty="0">
                <a:solidFill>
                  <a:srgbClr val="5F7796"/>
                </a:solidFill>
                <a:latin typeface="Cambria Math"/>
                <a:cs typeface="Cambria Math"/>
              </a:rPr>
              <a:t>	+ 3𝑥</a:t>
            </a:r>
            <a:r>
              <a:rPr sz="2000" spc="70" dirty="0">
                <a:solidFill>
                  <a:srgbClr val="5F7796"/>
                </a:solidFill>
                <a:latin typeface="Cambria Math"/>
                <a:cs typeface="Cambria Math"/>
              </a:rPr>
              <a:t> </a:t>
            </a:r>
            <a:r>
              <a:rPr sz="2000" dirty="0">
                <a:solidFill>
                  <a:srgbClr val="5F7796"/>
                </a:solidFill>
                <a:latin typeface="Cambria Math"/>
                <a:cs typeface="Cambria Math"/>
              </a:rPr>
              <a:t>𝑠𝑖𝑛</a:t>
            </a:r>
            <a:r>
              <a:rPr sz="2000" spc="434" dirty="0">
                <a:solidFill>
                  <a:srgbClr val="5F7796"/>
                </a:solidFill>
                <a:latin typeface="Cambria Math"/>
                <a:cs typeface="Cambria Math"/>
              </a:rPr>
              <a:t> </a:t>
            </a:r>
            <a:r>
              <a:rPr sz="2000" dirty="0">
                <a:solidFill>
                  <a:srgbClr val="5F7796"/>
                </a:solidFill>
                <a:latin typeface="Cambria Math"/>
                <a:cs typeface="Cambria Math"/>
              </a:rPr>
              <a:t>4𝑥</a:t>
            </a:r>
            <a:r>
              <a:rPr sz="2000" spc="465" dirty="0">
                <a:solidFill>
                  <a:srgbClr val="5F7796"/>
                </a:solidFill>
                <a:latin typeface="Cambria Math"/>
                <a:cs typeface="Cambria Math"/>
              </a:rPr>
              <a:t> </a:t>
            </a:r>
            <a:r>
              <a:rPr sz="2000" spc="-10" dirty="0">
                <a:solidFill>
                  <a:srgbClr val="5F7796"/>
                </a:solidFill>
                <a:latin typeface="Cambria Math"/>
                <a:cs typeface="Cambria Math"/>
              </a:rPr>
              <a:t>)</a:t>
            </a:r>
            <a:r>
              <a:rPr sz="2000" dirty="0">
                <a:solidFill>
                  <a:srgbClr val="5F7796"/>
                </a:solidFill>
                <a:latin typeface="微软雅黑"/>
                <a:cs typeface="微软雅黑"/>
              </a:rPr>
              <a:t>在</a:t>
            </a:r>
            <a:r>
              <a:rPr sz="2000" spc="-10" dirty="0">
                <a:solidFill>
                  <a:srgbClr val="5F7796"/>
                </a:solidFill>
                <a:latin typeface="Cambria Math"/>
                <a:cs typeface="Cambria Math"/>
              </a:rPr>
              <a:t>[0,50]</a:t>
            </a:r>
            <a:r>
              <a:rPr sz="2000" spc="-15" dirty="0">
                <a:solidFill>
                  <a:srgbClr val="5F7796"/>
                </a:solidFill>
                <a:latin typeface="微软雅黑"/>
                <a:cs typeface="微软雅黑"/>
              </a:rPr>
              <a:t>的</a:t>
            </a:r>
            <a:r>
              <a:rPr sz="2000" dirty="0">
                <a:solidFill>
                  <a:srgbClr val="5F7796"/>
                </a:solidFill>
                <a:latin typeface="微软雅黑"/>
                <a:cs typeface="微软雅黑"/>
              </a:rPr>
              <a:t>最大值</a:t>
            </a:r>
            <a:r>
              <a:rPr sz="2000" spc="-50" dirty="0">
                <a:solidFill>
                  <a:srgbClr val="5F7796"/>
                </a:solidFill>
                <a:latin typeface="微软雅黑"/>
                <a:cs typeface="微软雅黑"/>
              </a:rPr>
              <a:t>。</a:t>
            </a:r>
            <a:endParaRPr sz="2000">
              <a:latin typeface="微软雅黑"/>
              <a:cs typeface="微软雅黑"/>
            </a:endParaRPr>
          </a:p>
        </p:txBody>
      </p:sp>
      <p:sp>
        <p:nvSpPr>
          <p:cNvPr id="13" name="object 13"/>
          <p:cNvSpPr txBox="1"/>
          <p:nvPr/>
        </p:nvSpPr>
        <p:spPr>
          <a:xfrm>
            <a:off x="269849" y="149732"/>
            <a:ext cx="1261745" cy="208279"/>
          </a:xfrm>
          <a:prstGeom prst="rect">
            <a:avLst/>
          </a:prstGeom>
        </p:spPr>
        <p:txBody>
          <a:bodyPr vert="horz" wrap="square" lIns="0" tIns="12700" rIns="0" bIns="0" rtlCol="0">
            <a:spAutoFit/>
          </a:bodyPr>
          <a:lstStyle/>
          <a:p>
            <a:pPr marL="12700">
              <a:lnSpc>
                <a:spcPct val="100000"/>
              </a:lnSpc>
              <a:spcBef>
                <a:spcPts val="100"/>
              </a:spcBef>
            </a:pPr>
            <a:r>
              <a:rPr sz="1200" spc="-10" dirty="0">
                <a:solidFill>
                  <a:srgbClr val="7E7E7E"/>
                </a:solidFill>
                <a:latin typeface="Arial"/>
                <a:cs typeface="Arial"/>
              </a:rPr>
              <a:t>QQ</a:t>
            </a:r>
            <a:r>
              <a:rPr sz="1200" spc="-10" dirty="0">
                <a:solidFill>
                  <a:srgbClr val="7E7E7E"/>
                </a:solidFill>
                <a:latin typeface="微软雅黑"/>
                <a:cs typeface="微软雅黑"/>
              </a:rPr>
              <a:t>：</a:t>
            </a:r>
            <a:r>
              <a:rPr sz="1200" spc="-10" dirty="0">
                <a:solidFill>
                  <a:srgbClr val="7E7E7E"/>
                </a:solidFill>
                <a:latin typeface="Arial"/>
                <a:cs typeface="Arial"/>
              </a:rPr>
              <a:t>1366420642</a:t>
            </a:r>
            <a:endParaRPr sz="1200">
              <a:latin typeface="Arial"/>
              <a:cs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60272" y="1431163"/>
            <a:ext cx="8139430" cy="3532504"/>
          </a:xfrm>
          <a:prstGeom prst="rect">
            <a:avLst/>
          </a:prstGeom>
        </p:spPr>
        <p:txBody>
          <a:bodyPr vert="horz" wrap="square" lIns="0" tIns="13335" rIns="0" bIns="0" rtlCol="0">
            <a:spAutoFit/>
          </a:bodyPr>
          <a:lstStyle/>
          <a:p>
            <a:pPr marL="12700">
              <a:lnSpc>
                <a:spcPct val="100000"/>
              </a:lnSpc>
              <a:spcBef>
                <a:spcPts val="105"/>
              </a:spcBef>
            </a:pPr>
            <a:r>
              <a:rPr sz="2000" spc="-10" dirty="0">
                <a:solidFill>
                  <a:srgbClr val="5F7796"/>
                </a:solidFill>
                <a:latin typeface="微软雅黑"/>
                <a:cs typeface="微软雅黑"/>
              </a:rPr>
              <a:t>案例代码见评论区自己下载或者联系我</a:t>
            </a:r>
            <a:r>
              <a:rPr sz="2000" dirty="0">
                <a:solidFill>
                  <a:srgbClr val="5F7796"/>
                </a:solidFill>
                <a:latin typeface="Times New Roman"/>
                <a:cs typeface="Times New Roman"/>
              </a:rPr>
              <a:t>QQ</a:t>
            </a:r>
            <a:r>
              <a:rPr sz="2000" spc="-25" dirty="0">
                <a:solidFill>
                  <a:srgbClr val="5F7796"/>
                </a:solidFill>
                <a:latin typeface="微软雅黑"/>
                <a:cs typeface="微软雅黑"/>
              </a:rPr>
              <a:t>索要。</a:t>
            </a:r>
            <a:endParaRPr sz="2000">
              <a:latin typeface="微软雅黑"/>
              <a:cs typeface="微软雅黑"/>
            </a:endParaRPr>
          </a:p>
          <a:p>
            <a:pPr>
              <a:lnSpc>
                <a:spcPct val="100000"/>
              </a:lnSpc>
              <a:spcBef>
                <a:spcPts val="5"/>
              </a:spcBef>
            </a:pPr>
            <a:endParaRPr sz="2600">
              <a:latin typeface="微软雅黑"/>
              <a:cs typeface="微软雅黑"/>
            </a:endParaRPr>
          </a:p>
          <a:p>
            <a:pPr marL="12700">
              <a:lnSpc>
                <a:spcPct val="100000"/>
              </a:lnSpc>
            </a:pPr>
            <a:r>
              <a:rPr sz="2000" spc="-5" dirty="0">
                <a:solidFill>
                  <a:srgbClr val="5F7796"/>
                </a:solidFill>
                <a:latin typeface="微软雅黑"/>
                <a:cs typeface="微软雅黑"/>
              </a:rPr>
              <a:t>其他课程</a:t>
            </a:r>
            <a:r>
              <a:rPr sz="2000" spc="-50" dirty="0">
                <a:solidFill>
                  <a:srgbClr val="5F7796"/>
                </a:solidFill>
                <a:latin typeface="Times New Roman"/>
                <a:cs typeface="Times New Roman"/>
              </a:rPr>
              <a:t>:</a:t>
            </a:r>
            <a:endParaRPr sz="2000">
              <a:latin typeface="Times New Roman"/>
              <a:cs typeface="Times New Roman"/>
            </a:endParaRPr>
          </a:p>
          <a:p>
            <a:pPr marL="12700" marR="5080">
              <a:lnSpc>
                <a:spcPts val="3600"/>
              </a:lnSpc>
              <a:spcBef>
                <a:spcPts val="320"/>
              </a:spcBef>
            </a:pPr>
            <a:r>
              <a:rPr sz="2000" spc="-5" dirty="0">
                <a:solidFill>
                  <a:srgbClr val="5F7796"/>
                </a:solidFill>
                <a:latin typeface="微软雅黑"/>
                <a:cs typeface="微软雅黑"/>
              </a:rPr>
              <a:t>基于</a:t>
            </a:r>
            <a:r>
              <a:rPr sz="2000" dirty="0">
                <a:solidFill>
                  <a:srgbClr val="5F7796"/>
                </a:solidFill>
                <a:latin typeface="Times New Roman"/>
                <a:cs typeface="Times New Roman"/>
              </a:rPr>
              <a:t>Python</a:t>
            </a:r>
            <a:r>
              <a:rPr sz="2000" spc="-10" dirty="0">
                <a:solidFill>
                  <a:srgbClr val="5F7796"/>
                </a:solidFill>
                <a:latin typeface="微软雅黑"/>
                <a:cs typeface="微软雅黑"/>
              </a:rPr>
              <a:t>实现网络爬虫：</a:t>
            </a:r>
            <a:r>
              <a:rPr sz="2000" u="heavy" spc="-10" dirty="0">
                <a:solidFill>
                  <a:srgbClr val="5F7796"/>
                </a:solidFill>
                <a:uFill>
                  <a:solidFill>
                    <a:srgbClr val="5F7796"/>
                  </a:solidFill>
                </a:uFill>
                <a:latin typeface="Times New Roman"/>
                <a:cs typeface="Times New Roman"/>
                <a:hlinkClick r:id="rId2"/>
              </a:rPr>
              <a:t>https://www.bilibili.com/video/BV1WV411U7LQ</a:t>
            </a:r>
            <a:r>
              <a:rPr sz="2000" spc="55" dirty="0">
                <a:solidFill>
                  <a:srgbClr val="5F7796"/>
                </a:solidFill>
                <a:latin typeface="微软雅黑"/>
                <a:cs typeface="微软雅黑"/>
              </a:rPr>
              <a:t>通俗易懂关联规则</a:t>
            </a:r>
            <a:r>
              <a:rPr sz="2000" spc="-5" dirty="0">
                <a:solidFill>
                  <a:srgbClr val="5F7796"/>
                </a:solidFill>
                <a:latin typeface="Times New Roman"/>
                <a:cs typeface="Times New Roman"/>
              </a:rPr>
              <a:t>: </a:t>
            </a:r>
            <a:r>
              <a:rPr sz="2000" spc="-10" dirty="0">
                <a:solidFill>
                  <a:srgbClr val="5F7796"/>
                </a:solidFill>
                <a:latin typeface="Times New Roman"/>
                <a:cs typeface="Times New Roman"/>
              </a:rPr>
              <a:t>https:/</a:t>
            </a:r>
            <a:r>
              <a:rPr sz="2000" spc="-10" dirty="0">
                <a:solidFill>
                  <a:srgbClr val="5F7796"/>
                </a:solidFill>
                <a:latin typeface="Times New Roman"/>
                <a:cs typeface="Times New Roman"/>
                <a:hlinkClick r:id="rId3"/>
              </a:rPr>
              <a:t>/ww</a:t>
            </a:r>
            <a:r>
              <a:rPr sz="2000" spc="-10" dirty="0">
                <a:solidFill>
                  <a:srgbClr val="5F7796"/>
                </a:solidFill>
                <a:latin typeface="Times New Roman"/>
                <a:cs typeface="Times New Roman"/>
              </a:rPr>
              <a:t>w</a:t>
            </a:r>
            <a:r>
              <a:rPr sz="2000" spc="-10" dirty="0">
                <a:solidFill>
                  <a:srgbClr val="5F7796"/>
                </a:solidFill>
                <a:latin typeface="Times New Roman"/>
                <a:cs typeface="Times New Roman"/>
                <a:hlinkClick r:id="rId3"/>
              </a:rPr>
              <a:t>.bilibili.com/video/BV13f4y1k7x6</a:t>
            </a:r>
            <a:endParaRPr sz="2000">
              <a:latin typeface="Times New Roman"/>
              <a:cs typeface="Times New Roman"/>
            </a:endParaRPr>
          </a:p>
          <a:p>
            <a:pPr marL="12700">
              <a:lnSpc>
                <a:spcPct val="100000"/>
              </a:lnSpc>
              <a:spcBef>
                <a:spcPts val="885"/>
              </a:spcBef>
            </a:pPr>
            <a:r>
              <a:rPr sz="2000" spc="-5" dirty="0">
                <a:solidFill>
                  <a:srgbClr val="5F7796"/>
                </a:solidFill>
                <a:latin typeface="微软雅黑"/>
                <a:cs typeface="微软雅黑"/>
              </a:rPr>
              <a:t>通俗易懂</a:t>
            </a:r>
            <a:r>
              <a:rPr sz="2000" dirty="0">
                <a:solidFill>
                  <a:srgbClr val="5F7796"/>
                </a:solidFill>
                <a:latin typeface="Times New Roman"/>
                <a:cs typeface="Times New Roman"/>
              </a:rPr>
              <a:t>K</a:t>
            </a:r>
            <a:r>
              <a:rPr sz="2000" spc="114" dirty="0">
                <a:solidFill>
                  <a:srgbClr val="5F7796"/>
                </a:solidFill>
                <a:latin typeface="微软雅黑"/>
                <a:cs typeface="微软雅黑"/>
              </a:rPr>
              <a:t>均值聚类</a:t>
            </a:r>
            <a:r>
              <a:rPr sz="2000" spc="-10" dirty="0">
                <a:solidFill>
                  <a:srgbClr val="5F7796"/>
                </a:solidFill>
                <a:latin typeface="Times New Roman"/>
                <a:cs typeface="Times New Roman"/>
              </a:rPr>
              <a:t>: https:/</a:t>
            </a:r>
            <a:r>
              <a:rPr sz="2000" spc="-10" dirty="0">
                <a:solidFill>
                  <a:srgbClr val="5F7796"/>
                </a:solidFill>
                <a:latin typeface="Times New Roman"/>
                <a:cs typeface="Times New Roman"/>
                <a:hlinkClick r:id="rId4"/>
              </a:rPr>
              <a:t>/ww</a:t>
            </a:r>
            <a:r>
              <a:rPr sz="2000" spc="-10" dirty="0">
                <a:solidFill>
                  <a:srgbClr val="5F7796"/>
                </a:solidFill>
                <a:latin typeface="Times New Roman"/>
                <a:cs typeface="Times New Roman"/>
              </a:rPr>
              <a:t>w</a:t>
            </a:r>
            <a:r>
              <a:rPr sz="2000" spc="-10" dirty="0">
                <a:solidFill>
                  <a:srgbClr val="5F7796"/>
                </a:solidFill>
                <a:latin typeface="Times New Roman"/>
                <a:cs typeface="Times New Roman"/>
                <a:hlinkClick r:id="rId4"/>
              </a:rPr>
              <a:t>.bilibili.com/video/BV16v4y1Z7xJ</a:t>
            </a:r>
            <a:endParaRPr sz="2000">
              <a:latin typeface="Times New Roman"/>
              <a:cs typeface="Times New Roman"/>
            </a:endParaRPr>
          </a:p>
          <a:p>
            <a:pPr marL="12700">
              <a:lnSpc>
                <a:spcPct val="100000"/>
              </a:lnSpc>
              <a:spcBef>
                <a:spcPts val="1200"/>
              </a:spcBef>
            </a:pPr>
            <a:r>
              <a:rPr sz="2000" spc="-5" dirty="0">
                <a:solidFill>
                  <a:srgbClr val="5F7796"/>
                </a:solidFill>
                <a:latin typeface="微软雅黑"/>
                <a:cs typeface="微软雅黑"/>
              </a:rPr>
              <a:t>通俗易懂</a:t>
            </a:r>
            <a:r>
              <a:rPr sz="2000" dirty="0">
                <a:solidFill>
                  <a:srgbClr val="5F7796"/>
                </a:solidFill>
                <a:latin typeface="Times New Roman"/>
                <a:cs typeface="Times New Roman"/>
              </a:rPr>
              <a:t>ID3</a:t>
            </a:r>
            <a:r>
              <a:rPr sz="2000" spc="225" dirty="0">
                <a:solidFill>
                  <a:srgbClr val="5F7796"/>
                </a:solidFill>
                <a:latin typeface="微软雅黑"/>
                <a:cs typeface="微软雅黑"/>
              </a:rPr>
              <a:t>分类</a:t>
            </a:r>
            <a:r>
              <a:rPr sz="2000" dirty="0">
                <a:solidFill>
                  <a:srgbClr val="5F7796"/>
                </a:solidFill>
                <a:latin typeface="Times New Roman"/>
                <a:cs typeface="Times New Roman"/>
              </a:rPr>
              <a:t>:</a:t>
            </a:r>
            <a:r>
              <a:rPr sz="2000" u="heavy" spc="-15" dirty="0">
                <a:solidFill>
                  <a:srgbClr val="5F7796"/>
                </a:solidFill>
                <a:uFill>
                  <a:solidFill>
                    <a:srgbClr val="5F7796"/>
                  </a:solidFill>
                </a:uFill>
                <a:latin typeface="Times New Roman"/>
                <a:cs typeface="Times New Roman"/>
                <a:hlinkClick r:id="rId2"/>
              </a:rPr>
              <a:t> </a:t>
            </a:r>
            <a:r>
              <a:rPr sz="2000" u="heavy" spc="-10" dirty="0">
                <a:solidFill>
                  <a:srgbClr val="5F7796"/>
                </a:solidFill>
                <a:uFill>
                  <a:solidFill>
                    <a:srgbClr val="5F7796"/>
                  </a:solidFill>
                </a:uFill>
                <a:latin typeface="Times New Roman"/>
                <a:cs typeface="Times New Roman"/>
                <a:hlinkClick r:id="rId2"/>
              </a:rPr>
              <a:t>https://www</a:t>
            </a:r>
            <a:r>
              <a:rPr sz="2000" u="heavy" spc="-30" dirty="0">
                <a:solidFill>
                  <a:srgbClr val="5F7796"/>
                </a:solidFill>
                <a:uFill>
                  <a:solidFill>
                    <a:srgbClr val="5F7796"/>
                  </a:solidFill>
                </a:uFill>
                <a:latin typeface="Times New Roman"/>
                <a:cs typeface="Times New Roman"/>
                <a:hlinkClick r:id="rId2"/>
              </a:rPr>
              <a:t>. </a:t>
            </a:r>
            <a:r>
              <a:rPr sz="2000" u="heavy" spc="-10" dirty="0">
                <a:solidFill>
                  <a:srgbClr val="5F7796"/>
                </a:solidFill>
                <a:uFill>
                  <a:solidFill>
                    <a:srgbClr val="5F7796"/>
                  </a:solidFill>
                </a:uFill>
                <a:latin typeface="Times New Roman"/>
                <a:cs typeface="Times New Roman"/>
                <a:hlinkClick r:id="rId2"/>
              </a:rPr>
              <a:t>bilibili.com/video/BV1kg411u7RP</a:t>
            </a:r>
            <a:endParaRPr sz="2000">
              <a:latin typeface="Times New Roman"/>
              <a:cs typeface="Times New Roman"/>
            </a:endParaRPr>
          </a:p>
          <a:p>
            <a:pPr marL="12700">
              <a:lnSpc>
                <a:spcPct val="100000"/>
              </a:lnSpc>
              <a:spcBef>
                <a:spcPts val="1200"/>
              </a:spcBef>
            </a:pPr>
            <a:r>
              <a:rPr sz="2000" spc="-5" dirty="0">
                <a:solidFill>
                  <a:srgbClr val="5F7796"/>
                </a:solidFill>
                <a:latin typeface="微软雅黑"/>
                <a:cs typeface="微软雅黑"/>
              </a:rPr>
              <a:t>通俗易懂随机森林：</a:t>
            </a:r>
            <a:r>
              <a:rPr sz="2000" u="heavy" spc="-10" dirty="0">
                <a:solidFill>
                  <a:srgbClr val="0462C1"/>
                </a:solidFill>
                <a:uFill>
                  <a:solidFill>
                    <a:srgbClr val="0462C1"/>
                  </a:solidFill>
                </a:uFill>
                <a:latin typeface="Times New Roman"/>
                <a:cs typeface="Times New Roman"/>
                <a:hlinkClick r:id="rId5"/>
              </a:rPr>
              <a:t>https://www.bilibili.com/video/BV18U4y1E7jQ</a:t>
            </a:r>
            <a:endParaRPr sz="2000">
              <a:latin typeface="Times New Roman"/>
              <a:cs typeface="Times New Roman"/>
            </a:endParaRPr>
          </a:p>
        </p:txBody>
      </p:sp>
      <p:sp>
        <p:nvSpPr>
          <p:cNvPr id="3" name="object 3"/>
          <p:cNvSpPr txBox="1"/>
          <p:nvPr/>
        </p:nvSpPr>
        <p:spPr>
          <a:xfrm>
            <a:off x="4040251" y="5394756"/>
            <a:ext cx="4367530" cy="1397635"/>
          </a:xfrm>
          <a:prstGeom prst="rect">
            <a:avLst/>
          </a:prstGeom>
        </p:spPr>
        <p:txBody>
          <a:bodyPr vert="horz" wrap="square" lIns="0" tIns="165100" rIns="0" bIns="0" rtlCol="0">
            <a:spAutoFit/>
          </a:bodyPr>
          <a:lstStyle/>
          <a:p>
            <a:pPr algn="ctr">
              <a:lnSpc>
                <a:spcPct val="100000"/>
              </a:lnSpc>
              <a:spcBef>
                <a:spcPts val="1300"/>
              </a:spcBef>
            </a:pPr>
            <a:r>
              <a:rPr sz="2000" b="1" spc="-15" dirty="0">
                <a:solidFill>
                  <a:srgbClr val="FF0000"/>
                </a:solidFill>
                <a:latin typeface="微软雅黑"/>
                <a:cs typeface="微软雅黑"/>
              </a:rPr>
              <a:t>同时如果有一些其他问题，可以联系我</a:t>
            </a:r>
            <a:endParaRPr sz="2000">
              <a:latin typeface="微软雅黑"/>
              <a:cs typeface="微软雅黑"/>
            </a:endParaRPr>
          </a:p>
          <a:p>
            <a:pPr algn="ctr">
              <a:lnSpc>
                <a:spcPct val="100000"/>
              </a:lnSpc>
              <a:spcBef>
                <a:spcPts val="1200"/>
              </a:spcBef>
            </a:pPr>
            <a:r>
              <a:rPr sz="2000" b="1" dirty="0">
                <a:solidFill>
                  <a:srgbClr val="FF0000"/>
                </a:solidFill>
                <a:latin typeface="Times New Roman"/>
                <a:cs typeface="Times New Roman"/>
              </a:rPr>
              <a:t>QQ</a:t>
            </a:r>
            <a:r>
              <a:rPr sz="2000" b="1" spc="-30" dirty="0">
                <a:solidFill>
                  <a:srgbClr val="FF0000"/>
                </a:solidFill>
                <a:latin typeface="Times New Roman"/>
                <a:cs typeface="Times New Roman"/>
              </a:rPr>
              <a:t> </a:t>
            </a:r>
            <a:r>
              <a:rPr sz="2000" b="1" spc="-55" dirty="0">
                <a:solidFill>
                  <a:srgbClr val="FF0000"/>
                </a:solidFill>
                <a:latin typeface="微软雅黑"/>
                <a:cs typeface="微软雅黑"/>
              </a:rPr>
              <a:t>： </a:t>
            </a:r>
            <a:r>
              <a:rPr sz="2000" b="1" dirty="0">
                <a:solidFill>
                  <a:srgbClr val="FF0000"/>
                </a:solidFill>
                <a:latin typeface="Times New Roman"/>
                <a:cs typeface="Times New Roman"/>
              </a:rPr>
              <a:t>1366420642</a:t>
            </a:r>
            <a:r>
              <a:rPr sz="2000" b="1" dirty="0">
                <a:solidFill>
                  <a:srgbClr val="FF0000"/>
                </a:solidFill>
                <a:latin typeface="微软雅黑"/>
                <a:cs typeface="微软雅黑"/>
              </a:rPr>
              <a:t>，</a:t>
            </a:r>
            <a:r>
              <a:rPr sz="2000" b="1" dirty="0">
                <a:solidFill>
                  <a:srgbClr val="FF0000"/>
                </a:solidFill>
                <a:latin typeface="Times New Roman"/>
                <a:cs typeface="Times New Roman"/>
              </a:rPr>
              <a:t>Q</a:t>
            </a:r>
            <a:r>
              <a:rPr sz="2000" b="1" spc="-50" dirty="0">
                <a:solidFill>
                  <a:srgbClr val="FF0000"/>
                </a:solidFill>
                <a:latin typeface="微软雅黑"/>
                <a:cs typeface="微软雅黑"/>
              </a:rPr>
              <a:t>群： </a:t>
            </a:r>
            <a:r>
              <a:rPr sz="2000" b="1" spc="-10" dirty="0">
                <a:solidFill>
                  <a:srgbClr val="FF0000"/>
                </a:solidFill>
                <a:latin typeface="Times New Roman"/>
                <a:cs typeface="Times New Roman"/>
              </a:rPr>
              <a:t>1019030249</a:t>
            </a:r>
            <a:endParaRPr sz="2000">
              <a:latin typeface="Times New Roman"/>
              <a:cs typeface="Times New Roman"/>
            </a:endParaRPr>
          </a:p>
          <a:p>
            <a:pPr algn="ctr">
              <a:lnSpc>
                <a:spcPct val="100000"/>
              </a:lnSpc>
              <a:spcBef>
                <a:spcPts val="1200"/>
              </a:spcBef>
            </a:pPr>
            <a:r>
              <a:rPr sz="2000" b="1" spc="-10" dirty="0">
                <a:solidFill>
                  <a:srgbClr val="FF0000"/>
                </a:solidFill>
                <a:latin typeface="微软雅黑"/>
                <a:cs typeface="微软雅黑"/>
              </a:rPr>
              <a:t>欢迎大佬萌新加入</a:t>
            </a:r>
            <a:endParaRPr sz="2000">
              <a:latin typeface="微软雅黑"/>
              <a:cs typeface="微软雅黑"/>
            </a:endParaRPr>
          </a:p>
        </p:txBody>
      </p:sp>
      <p:pic>
        <p:nvPicPr>
          <p:cNvPr id="4" name="object 4"/>
          <p:cNvPicPr/>
          <p:nvPr/>
        </p:nvPicPr>
        <p:blipFill>
          <a:blip r:embed="rId6" cstate="print"/>
          <a:stretch>
            <a:fillRect/>
          </a:stretch>
        </p:blipFill>
        <p:spPr>
          <a:xfrm>
            <a:off x="4870703" y="1122172"/>
            <a:ext cx="2450592" cy="80010"/>
          </a:xfrm>
          <a:prstGeom prst="rect">
            <a:avLst/>
          </a:prstGeom>
        </p:spPr>
      </p:pic>
      <p:sp>
        <p:nvSpPr>
          <p:cNvPr id="5" name="object 5"/>
          <p:cNvSpPr txBox="1">
            <a:spLocks noGrp="1"/>
          </p:cNvSpPr>
          <p:nvPr>
            <p:ph type="title"/>
          </p:nvPr>
        </p:nvSpPr>
        <p:spPr>
          <a:prstGeom prst="rect">
            <a:avLst/>
          </a:prstGeom>
        </p:spPr>
        <p:txBody>
          <a:bodyPr vert="horz" wrap="square" lIns="0" tIns="12700" rIns="0" bIns="0" rtlCol="0">
            <a:spAutoFit/>
          </a:bodyPr>
          <a:lstStyle/>
          <a:p>
            <a:pPr marL="14604">
              <a:lnSpc>
                <a:spcPct val="100000"/>
              </a:lnSpc>
              <a:spcBef>
                <a:spcPts val="100"/>
              </a:spcBef>
            </a:pPr>
            <a:r>
              <a:rPr dirty="0"/>
              <a:t>5.2</a:t>
            </a:r>
            <a:r>
              <a:rPr spc="-45" dirty="0"/>
              <a:t> </a:t>
            </a:r>
            <a:r>
              <a:rPr spc="-15" dirty="0">
                <a:latin typeface="微软雅黑"/>
                <a:cs typeface="微软雅黑"/>
              </a:rPr>
              <a:t>广告时间</a:t>
            </a:r>
          </a:p>
        </p:txBody>
      </p:sp>
      <p:pic>
        <p:nvPicPr>
          <p:cNvPr id="6" name="object 6"/>
          <p:cNvPicPr/>
          <p:nvPr/>
        </p:nvPicPr>
        <p:blipFill>
          <a:blip r:embed="rId7" cstate="print"/>
          <a:stretch>
            <a:fillRect/>
          </a:stretch>
        </p:blipFill>
        <p:spPr>
          <a:xfrm>
            <a:off x="11051971" y="6031991"/>
            <a:ext cx="908173" cy="809119"/>
          </a:xfrm>
          <a:prstGeom prst="rect">
            <a:avLst/>
          </a:prstGeom>
        </p:spPr>
      </p:pic>
      <p:sp>
        <p:nvSpPr>
          <p:cNvPr id="7" name="object 7"/>
          <p:cNvSpPr txBox="1"/>
          <p:nvPr/>
        </p:nvSpPr>
        <p:spPr>
          <a:xfrm>
            <a:off x="11377041" y="6239357"/>
            <a:ext cx="309245" cy="330835"/>
          </a:xfrm>
          <a:prstGeom prst="rect">
            <a:avLst/>
          </a:prstGeom>
        </p:spPr>
        <p:txBody>
          <a:bodyPr vert="horz" wrap="square" lIns="0" tIns="12700" rIns="0" bIns="0" rtlCol="0">
            <a:spAutoFit/>
          </a:bodyPr>
          <a:lstStyle/>
          <a:p>
            <a:pPr marL="12700">
              <a:lnSpc>
                <a:spcPct val="100000"/>
              </a:lnSpc>
              <a:spcBef>
                <a:spcPts val="100"/>
              </a:spcBef>
            </a:pPr>
            <a:r>
              <a:rPr sz="2000" b="1" spc="-25" dirty="0">
                <a:solidFill>
                  <a:srgbClr val="5F7796"/>
                </a:solidFill>
                <a:latin typeface="Arial"/>
                <a:cs typeface="Arial"/>
              </a:rPr>
              <a:t>23</a:t>
            </a:r>
            <a:endParaRPr sz="2000">
              <a:latin typeface="Arial"/>
              <a:cs typeface="Arial"/>
            </a:endParaRPr>
          </a:p>
        </p:txBody>
      </p:sp>
      <p:sp>
        <p:nvSpPr>
          <p:cNvPr id="8" name="object 8"/>
          <p:cNvSpPr txBox="1"/>
          <p:nvPr/>
        </p:nvSpPr>
        <p:spPr>
          <a:xfrm>
            <a:off x="269849" y="149732"/>
            <a:ext cx="1261745" cy="208279"/>
          </a:xfrm>
          <a:prstGeom prst="rect">
            <a:avLst/>
          </a:prstGeom>
        </p:spPr>
        <p:txBody>
          <a:bodyPr vert="horz" wrap="square" lIns="0" tIns="12700" rIns="0" bIns="0" rtlCol="0">
            <a:spAutoFit/>
          </a:bodyPr>
          <a:lstStyle/>
          <a:p>
            <a:pPr marL="12700">
              <a:lnSpc>
                <a:spcPct val="100000"/>
              </a:lnSpc>
              <a:spcBef>
                <a:spcPts val="100"/>
              </a:spcBef>
            </a:pPr>
            <a:r>
              <a:rPr sz="1200" spc="-10" dirty="0">
                <a:solidFill>
                  <a:srgbClr val="7E7E7E"/>
                </a:solidFill>
                <a:latin typeface="Arial"/>
                <a:cs typeface="Arial"/>
              </a:rPr>
              <a:t>QQ</a:t>
            </a:r>
            <a:r>
              <a:rPr sz="1200" spc="-10" dirty="0">
                <a:solidFill>
                  <a:srgbClr val="7E7E7E"/>
                </a:solidFill>
                <a:latin typeface="微软雅黑"/>
                <a:cs typeface="微软雅黑"/>
              </a:rPr>
              <a:t>：</a:t>
            </a:r>
            <a:r>
              <a:rPr sz="1200" spc="-10" dirty="0">
                <a:solidFill>
                  <a:srgbClr val="7E7E7E"/>
                </a:solidFill>
                <a:latin typeface="Arial"/>
                <a:cs typeface="Arial"/>
              </a:rPr>
              <a:t>1366420642</a:t>
            </a:r>
            <a:endParaRPr sz="1200">
              <a:latin typeface="Arial"/>
              <a:cs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467859" y="254584"/>
            <a:ext cx="3327400" cy="452120"/>
          </a:xfrm>
          <a:prstGeom prst="rect">
            <a:avLst/>
          </a:prstGeom>
        </p:spPr>
        <p:txBody>
          <a:bodyPr vert="horz" wrap="square" lIns="0" tIns="12065" rIns="0" bIns="0" rtlCol="0">
            <a:spAutoFit/>
          </a:bodyPr>
          <a:lstStyle/>
          <a:p>
            <a:pPr marL="12700">
              <a:lnSpc>
                <a:spcPct val="100000"/>
              </a:lnSpc>
              <a:spcBef>
                <a:spcPts val="95"/>
              </a:spcBef>
              <a:tabLst>
                <a:tab pos="995044" algn="l"/>
                <a:tab pos="1977389" algn="l"/>
                <a:tab pos="2959100" algn="l"/>
              </a:tabLst>
            </a:pPr>
            <a:r>
              <a:rPr sz="2800" b="1" spc="-50" dirty="0">
                <a:solidFill>
                  <a:srgbClr val="5F7796"/>
                </a:solidFill>
                <a:latin typeface="微软雅黑"/>
                <a:cs typeface="微软雅黑"/>
              </a:rPr>
              <a:t>参</a:t>
            </a:r>
            <a:r>
              <a:rPr sz="2800" b="1" dirty="0">
                <a:solidFill>
                  <a:srgbClr val="5F7796"/>
                </a:solidFill>
                <a:latin typeface="微软雅黑"/>
                <a:cs typeface="微软雅黑"/>
              </a:rPr>
              <a:t>	</a:t>
            </a:r>
            <a:r>
              <a:rPr sz="2800" b="1" spc="-50" dirty="0">
                <a:solidFill>
                  <a:srgbClr val="5F7796"/>
                </a:solidFill>
                <a:latin typeface="微软雅黑"/>
                <a:cs typeface="微软雅黑"/>
              </a:rPr>
              <a:t>考</a:t>
            </a:r>
            <a:r>
              <a:rPr sz="2800" b="1" dirty="0">
                <a:solidFill>
                  <a:srgbClr val="5F7796"/>
                </a:solidFill>
                <a:latin typeface="微软雅黑"/>
                <a:cs typeface="微软雅黑"/>
              </a:rPr>
              <a:t>	</a:t>
            </a:r>
            <a:r>
              <a:rPr sz="2800" b="1" spc="-50" dirty="0">
                <a:solidFill>
                  <a:srgbClr val="5F7796"/>
                </a:solidFill>
                <a:latin typeface="微软雅黑"/>
                <a:cs typeface="微软雅黑"/>
              </a:rPr>
              <a:t>资</a:t>
            </a:r>
            <a:r>
              <a:rPr sz="2800" b="1" dirty="0">
                <a:solidFill>
                  <a:srgbClr val="5F7796"/>
                </a:solidFill>
                <a:latin typeface="微软雅黑"/>
                <a:cs typeface="微软雅黑"/>
              </a:rPr>
              <a:t>	</a:t>
            </a:r>
            <a:r>
              <a:rPr sz="2800" b="1" spc="-50" dirty="0">
                <a:solidFill>
                  <a:srgbClr val="5F7796"/>
                </a:solidFill>
                <a:latin typeface="微软雅黑"/>
                <a:cs typeface="微软雅黑"/>
              </a:rPr>
              <a:t>料</a:t>
            </a:r>
            <a:endParaRPr sz="2800">
              <a:latin typeface="微软雅黑"/>
              <a:cs typeface="微软雅黑"/>
            </a:endParaRPr>
          </a:p>
        </p:txBody>
      </p:sp>
      <p:sp>
        <p:nvSpPr>
          <p:cNvPr id="3" name="object 3"/>
          <p:cNvSpPr txBox="1"/>
          <p:nvPr/>
        </p:nvSpPr>
        <p:spPr>
          <a:xfrm>
            <a:off x="873048" y="1133982"/>
            <a:ext cx="789305" cy="330835"/>
          </a:xfrm>
          <a:prstGeom prst="rect">
            <a:avLst/>
          </a:prstGeom>
        </p:spPr>
        <p:txBody>
          <a:bodyPr vert="horz" wrap="square" lIns="0" tIns="13335" rIns="0" bIns="0" rtlCol="0">
            <a:spAutoFit/>
          </a:bodyPr>
          <a:lstStyle/>
          <a:p>
            <a:pPr marL="12700">
              <a:lnSpc>
                <a:spcPct val="100000"/>
              </a:lnSpc>
              <a:spcBef>
                <a:spcPts val="105"/>
              </a:spcBef>
            </a:pPr>
            <a:r>
              <a:rPr sz="2000" spc="-20" dirty="0">
                <a:solidFill>
                  <a:srgbClr val="5F7796"/>
                </a:solidFill>
                <a:latin typeface="微软雅黑"/>
                <a:cs typeface="微软雅黑"/>
              </a:rPr>
              <a:t>暂无。</a:t>
            </a:r>
            <a:endParaRPr sz="2000">
              <a:latin typeface="微软雅黑"/>
              <a:cs typeface="微软雅黑"/>
            </a:endParaRPr>
          </a:p>
        </p:txBody>
      </p:sp>
      <p:pic>
        <p:nvPicPr>
          <p:cNvPr id="4" name="object 4"/>
          <p:cNvPicPr/>
          <p:nvPr/>
        </p:nvPicPr>
        <p:blipFill>
          <a:blip r:embed="rId2" cstate="print"/>
          <a:stretch>
            <a:fillRect/>
          </a:stretch>
        </p:blipFill>
        <p:spPr>
          <a:xfrm>
            <a:off x="11051971" y="6031991"/>
            <a:ext cx="908173" cy="809119"/>
          </a:xfrm>
          <a:prstGeom prst="rect">
            <a:avLst/>
          </a:prstGeom>
        </p:spPr>
      </p:pic>
      <p:sp>
        <p:nvSpPr>
          <p:cNvPr id="5" name="object 5"/>
          <p:cNvSpPr txBox="1"/>
          <p:nvPr/>
        </p:nvSpPr>
        <p:spPr>
          <a:xfrm>
            <a:off x="11377041" y="6239357"/>
            <a:ext cx="309245" cy="330835"/>
          </a:xfrm>
          <a:prstGeom prst="rect">
            <a:avLst/>
          </a:prstGeom>
        </p:spPr>
        <p:txBody>
          <a:bodyPr vert="horz" wrap="square" lIns="0" tIns="12700" rIns="0" bIns="0" rtlCol="0">
            <a:spAutoFit/>
          </a:bodyPr>
          <a:lstStyle/>
          <a:p>
            <a:pPr marL="12700">
              <a:lnSpc>
                <a:spcPct val="100000"/>
              </a:lnSpc>
              <a:spcBef>
                <a:spcPts val="100"/>
              </a:spcBef>
            </a:pPr>
            <a:r>
              <a:rPr sz="2000" b="1" spc="-25" dirty="0">
                <a:solidFill>
                  <a:srgbClr val="5F7796"/>
                </a:solidFill>
                <a:latin typeface="Arial"/>
                <a:cs typeface="Arial"/>
              </a:rPr>
              <a:t>24</a:t>
            </a:r>
            <a:endParaRPr sz="2000">
              <a:latin typeface="Arial"/>
              <a:cs typeface="Arial"/>
            </a:endParaRPr>
          </a:p>
        </p:txBody>
      </p:sp>
      <p:sp>
        <p:nvSpPr>
          <p:cNvPr id="6" name="object 6"/>
          <p:cNvSpPr txBox="1"/>
          <p:nvPr/>
        </p:nvSpPr>
        <p:spPr>
          <a:xfrm>
            <a:off x="269849" y="149732"/>
            <a:ext cx="1261745" cy="208279"/>
          </a:xfrm>
          <a:prstGeom prst="rect">
            <a:avLst/>
          </a:prstGeom>
        </p:spPr>
        <p:txBody>
          <a:bodyPr vert="horz" wrap="square" lIns="0" tIns="12700" rIns="0" bIns="0" rtlCol="0">
            <a:spAutoFit/>
          </a:bodyPr>
          <a:lstStyle/>
          <a:p>
            <a:pPr marL="12700">
              <a:lnSpc>
                <a:spcPct val="100000"/>
              </a:lnSpc>
              <a:spcBef>
                <a:spcPts val="100"/>
              </a:spcBef>
            </a:pPr>
            <a:r>
              <a:rPr sz="1200" spc="-10" dirty="0">
                <a:solidFill>
                  <a:srgbClr val="7E7E7E"/>
                </a:solidFill>
                <a:latin typeface="Arial"/>
                <a:cs typeface="Arial"/>
              </a:rPr>
              <a:t>QQ</a:t>
            </a:r>
            <a:r>
              <a:rPr sz="1200" spc="-10" dirty="0">
                <a:solidFill>
                  <a:srgbClr val="7E7E7E"/>
                </a:solidFill>
                <a:latin typeface="微软雅黑"/>
                <a:cs typeface="微软雅黑"/>
              </a:rPr>
              <a:t>：</a:t>
            </a:r>
            <a:r>
              <a:rPr sz="1200" spc="-10" dirty="0">
                <a:solidFill>
                  <a:srgbClr val="7E7E7E"/>
                </a:solidFill>
                <a:latin typeface="Arial"/>
                <a:cs typeface="Arial"/>
              </a:rPr>
              <a:t>1366420642</a:t>
            </a:r>
            <a:endParaRPr sz="1200">
              <a:latin typeface="Arial"/>
              <a:cs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31385" y="3251073"/>
            <a:ext cx="3330575" cy="939800"/>
          </a:xfrm>
          <a:prstGeom prst="rect">
            <a:avLst/>
          </a:prstGeom>
        </p:spPr>
        <p:txBody>
          <a:bodyPr vert="horz" wrap="square" lIns="0" tIns="12700" rIns="0" bIns="0" rtlCol="0">
            <a:spAutoFit/>
          </a:bodyPr>
          <a:lstStyle/>
          <a:p>
            <a:pPr marL="12700">
              <a:lnSpc>
                <a:spcPct val="100000"/>
              </a:lnSpc>
              <a:spcBef>
                <a:spcPts val="100"/>
              </a:spcBef>
            </a:pPr>
            <a:r>
              <a:rPr sz="6000" spc="490" dirty="0">
                <a:latin typeface="微软雅黑"/>
                <a:cs typeface="微软雅黑"/>
              </a:rPr>
              <a:t>谢谢观看</a:t>
            </a:r>
            <a:endParaRPr sz="6000">
              <a:latin typeface="微软雅黑"/>
              <a:cs typeface="微软雅黑"/>
            </a:endParaRPr>
          </a:p>
        </p:txBody>
      </p:sp>
      <p:grpSp>
        <p:nvGrpSpPr>
          <p:cNvPr id="3" name="object 3"/>
          <p:cNvGrpSpPr/>
          <p:nvPr/>
        </p:nvGrpSpPr>
        <p:grpSpPr>
          <a:xfrm>
            <a:off x="1075944" y="4344923"/>
            <a:ext cx="9831705" cy="262255"/>
            <a:chOff x="1075944" y="4344923"/>
            <a:chExt cx="9831705" cy="262255"/>
          </a:xfrm>
        </p:grpSpPr>
        <p:pic>
          <p:nvPicPr>
            <p:cNvPr id="4" name="object 4"/>
            <p:cNvPicPr/>
            <p:nvPr/>
          </p:nvPicPr>
          <p:blipFill>
            <a:blip r:embed="rId2" cstate="print"/>
            <a:stretch>
              <a:fillRect/>
            </a:stretch>
          </p:blipFill>
          <p:spPr>
            <a:xfrm>
              <a:off x="1075944" y="4344923"/>
              <a:ext cx="280416" cy="262127"/>
            </a:xfrm>
            <a:prstGeom prst="rect">
              <a:avLst/>
            </a:prstGeom>
          </p:spPr>
        </p:pic>
        <p:pic>
          <p:nvPicPr>
            <p:cNvPr id="5" name="object 5"/>
            <p:cNvPicPr/>
            <p:nvPr/>
          </p:nvPicPr>
          <p:blipFill>
            <a:blip r:embed="rId3" cstate="print"/>
            <a:stretch>
              <a:fillRect/>
            </a:stretch>
          </p:blipFill>
          <p:spPr>
            <a:xfrm>
              <a:off x="1394460" y="4344923"/>
              <a:ext cx="280416" cy="262127"/>
            </a:xfrm>
            <a:prstGeom prst="rect">
              <a:avLst/>
            </a:prstGeom>
          </p:spPr>
        </p:pic>
        <p:pic>
          <p:nvPicPr>
            <p:cNvPr id="6" name="object 6"/>
            <p:cNvPicPr/>
            <p:nvPr/>
          </p:nvPicPr>
          <p:blipFill>
            <a:blip r:embed="rId2" cstate="print"/>
            <a:stretch>
              <a:fillRect/>
            </a:stretch>
          </p:blipFill>
          <p:spPr>
            <a:xfrm>
              <a:off x="1712976" y="4344923"/>
              <a:ext cx="280415" cy="262127"/>
            </a:xfrm>
            <a:prstGeom prst="rect">
              <a:avLst/>
            </a:prstGeom>
          </p:spPr>
        </p:pic>
        <p:pic>
          <p:nvPicPr>
            <p:cNvPr id="7" name="object 7"/>
            <p:cNvPicPr/>
            <p:nvPr/>
          </p:nvPicPr>
          <p:blipFill>
            <a:blip r:embed="rId3" cstate="print"/>
            <a:stretch>
              <a:fillRect/>
            </a:stretch>
          </p:blipFill>
          <p:spPr>
            <a:xfrm>
              <a:off x="2031491" y="4344923"/>
              <a:ext cx="280416" cy="262127"/>
            </a:xfrm>
            <a:prstGeom prst="rect">
              <a:avLst/>
            </a:prstGeom>
          </p:spPr>
        </p:pic>
        <p:pic>
          <p:nvPicPr>
            <p:cNvPr id="8" name="object 8"/>
            <p:cNvPicPr/>
            <p:nvPr/>
          </p:nvPicPr>
          <p:blipFill>
            <a:blip r:embed="rId2" cstate="print"/>
            <a:stretch>
              <a:fillRect/>
            </a:stretch>
          </p:blipFill>
          <p:spPr>
            <a:xfrm>
              <a:off x="2350008" y="4344923"/>
              <a:ext cx="280416" cy="262127"/>
            </a:xfrm>
            <a:prstGeom prst="rect">
              <a:avLst/>
            </a:prstGeom>
          </p:spPr>
        </p:pic>
        <p:pic>
          <p:nvPicPr>
            <p:cNvPr id="9" name="object 9"/>
            <p:cNvPicPr/>
            <p:nvPr/>
          </p:nvPicPr>
          <p:blipFill>
            <a:blip r:embed="rId3" cstate="print"/>
            <a:stretch>
              <a:fillRect/>
            </a:stretch>
          </p:blipFill>
          <p:spPr>
            <a:xfrm>
              <a:off x="2668524" y="4344923"/>
              <a:ext cx="280415" cy="262127"/>
            </a:xfrm>
            <a:prstGeom prst="rect">
              <a:avLst/>
            </a:prstGeom>
          </p:spPr>
        </p:pic>
        <p:pic>
          <p:nvPicPr>
            <p:cNvPr id="10" name="object 10"/>
            <p:cNvPicPr/>
            <p:nvPr/>
          </p:nvPicPr>
          <p:blipFill>
            <a:blip r:embed="rId2" cstate="print"/>
            <a:stretch>
              <a:fillRect/>
            </a:stretch>
          </p:blipFill>
          <p:spPr>
            <a:xfrm>
              <a:off x="2987039" y="4344923"/>
              <a:ext cx="280415" cy="262127"/>
            </a:xfrm>
            <a:prstGeom prst="rect">
              <a:avLst/>
            </a:prstGeom>
          </p:spPr>
        </p:pic>
        <p:pic>
          <p:nvPicPr>
            <p:cNvPr id="11" name="object 11"/>
            <p:cNvPicPr/>
            <p:nvPr/>
          </p:nvPicPr>
          <p:blipFill>
            <a:blip r:embed="rId3" cstate="print"/>
            <a:stretch>
              <a:fillRect/>
            </a:stretch>
          </p:blipFill>
          <p:spPr>
            <a:xfrm>
              <a:off x="3305555" y="4344923"/>
              <a:ext cx="280415" cy="262127"/>
            </a:xfrm>
            <a:prstGeom prst="rect">
              <a:avLst/>
            </a:prstGeom>
          </p:spPr>
        </p:pic>
        <p:pic>
          <p:nvPicPr>
            <p:cNvPr id="12" name="object 12"/>
            <p:cNvPicPr/>
            <p:nvPr/>
          </p:nvPicPr>
          <p:blipFill>
            <a:blip r:embed="rId2" cstate="print"/>
            <a:stretch>
              <a:fillRect/>
            </a:stretch>
          </p:blipFill>
          <p:spPr>
            <a:xfrm>
              <a:off x="3622548" y="4344923"/>
              <a:ext cx="280415" cy="262127"/>
            </a:xfrm>
            <a:prstGeom prst="rect">
              <a:avLst/>
            </a:prstGeom>
          </p:spPr>
        </p:pic>
        <p:pic>
          <p:nvPicPr>
            <p:cNvPr id="13" name="object 13"/>
            <p:cNvPicPr/>
            <p:nvPr/>
          </p:nvPicPr>
          <p:blipFill>
            <a:blip r:embed="rId3" cstate="print"/>
            <a:stretch>
              <a:fillRect/>
            </a:stretch>
          </p:blipFill>
          <p:spPr>
            <a:xfrm>
              <a:off x="3941064" y="4344923"/>
              <a:ext cx="280415" cy="262127"/>
            </a:xfrm>
            <a:prstGeom prst="rect">
              <a:avLst/>
            </a:prstGeom>
          </p:spPr>
        </p:pic>
        <p:pic>
          <p:nvPicPr>
            <p:cNvPr id="14" name="object 14"/>
            <p:cNvPicPr/>
            <p:nvPr/>
          </p:nvPicPr>
          <p:blipFill>
            <a:blip r:embed="rId2" cstate="print"/>
            <a:stretch>
              <a:fillRect/>
            </a:stretch>
          </p:blipFill>
          <p:spPr>
            <a:xfrm>
              <a:off x="4259579" y="4344923"/>
              <a:ext cx="280415" cy="262127"/>
            </a:xfrm>
            <a:prstGeom prst="rect">
              <a:avLst/>
            </a:prstGeom>
          </p:spPr>
        </p:pic>
        <p:pic>
          <p:nvPicPr>
            <p:cNvPr id="15" name="object 15"/>
            <p:cNvPicPr/>
            <p:nvPr/>
          </p:nvPicPr>
          <p:blipFill>
            <a:blip r:embed="rId3" cstate="print"/>
            <a:stretch>
              <a:fillRect/>
            </a:stretch>
          </p:blipFill>
          <p:spPr>
            <a:xfrm>
              <a:off x="4578096" y="4344923"/>
              <a:ext cx="280415" cy="262127"/>
            </a:xfrm>
            <a:prstGeom prst="rect">
              <a:avLst/>
            </a:prstGeom>
          </p:spPr>
        </p:pic>
        <p:pic>
          <p:nvPicPr>
            <p:cNvPr id="16" name="object 16"/>
            <p:cNvPicPr/>
            <p:nvPr/>
          </p:nvPicPr>
          <p:blipFill>
            <a:blip r:embed="rId2" cstate="print"/>
            <a:stretch>
              <a:fillRect/>
            </a:stretch>
          </p:blipFill>
          <p:spPr>
            <a:xfrm>
              <a:off x="4896611" y="4344923"/>
              <a:ext cx="280415" cy="262127"/>
            </a:xfrm>
            <a:prstGeom prst="rect">
              <a:avLst/>
            </a:prstGeom>
          </p:spPr>
        </p:pic>
        <p:pic>
          <p:nvPicPr>
            <p:cNvPr id="17" name="object 17"/>
            <p:cNvPicPr/>
            <p:nvPr/>
          </p:nvPicPr>
          <p:blipFill>
            <a:blip r:embed="rId3" cstate="print"/>
            <a:stretch>
              <a:fillRect/>
            </a:stretch>
          </p:blipFill>
          <p:spPr>
            <a:xfrm>
              <a:off x="5215128" y="4344923"/>
              <a:ext cx="280415" cy="262127"/>
            </a:xfrm>
            <a:prstGeom prst="rect">
              <a:avLst/>
            </a:prstGeom>
          </p:spPr>
        </p:pic>
        <p:pic>
          <p:nvPicPr>
            <p:cNvPr id="18" name="object 18"/>
            <p:cNvPicPr/>
            <p:nvPr/>
          </p:nvPicPr>
          <p:blipFill>
            <a:blip r:embed="rId2" cstate="print"/>
            <a:stretch>
              <a:fillRect/>
            </a:stretch>
          </p:blipFill>
          <p:spPr>
            <a:xfrm>
              <a:off x="5533644" y="4344923"/>
              <a:ext cx="280415" cy="262127"/>
            </a:xfrm>
            <a:prstGeom prst="rect">
              <a:avLst/>
            </a:prstGeom>
          </p:spPr>
        </p:pic>
        <p:pic>
          <p:nvPicPr>
            <p:cNvPr id="19" name="object 19"/>
            <p:cNvPicPr/>
            <p:nvPr/>
          </p:nvPicPr>
          <p:blipFill>
            <a:blip r:embed="rId3" cstate="print"/>
            <a:stretch>
              <a:fillRect/>
            </a:stretch>
          </p:blipFill>
          <p:spPr>
            <a:xfrm>
              <a:off x="5852159" y="4344923"/>
              <a:ext cx="280415" cy="262127"/>
            </a:xfrm>
            <a:prstGeom prst="rect">
              <a:avLst/>
            </a:prstGeom>
          </p:spPr>
        </p:pic>
        <p:pic>
          <p:nvPicPr>
            <p:cNvPr id="20" name="object 20"/>
            <p:cNvPicPr/>
            <p:nvPr/>
          </p:nvPicPr>
          <p:blipFill>
            <a:blip r:embed="rId2" cstate="print"/>
            <a:stretch>
              <a:fillRect/>
            </a:stretch>
          </p:blipFill>
          <p:spPr>
            <a:xfrm>
              <a:off x="6170676" y="4344923"/>
              <a:ext cx="280415" cy="262127"/>
            </a:xfrm>
            <a:prstGeom prst="rect">
              <a:avLst/>
            </a:prstGeom>
          </p:spPr>
        </p:pic>
        <p:pic>
          <p:nvPicPr>
            <p:cNvPr id="21" name="object 21"/>
            <p:cNvPicPr/>
            <p:nvPr/>
          </p:nvPicPr>
          <p:blipFill>
            <a:blip r:embed="rId2" cstate="print"/>
            <a:stretch>
              <a:fillRect/>
            </a:stretch>
          </p:blipFill>
          <p:spPr>
            <a:xfrm>
              <a:off x="6806184" y="4344923"/>
              <a:ext cx="280416" cy="262127"/>
            </a:xfrm>
            <a:prstGeom prst="rect">
              <a:avLst/>
            </a:prstGeom>
          </p:spPr>
        </p:pic>
        <p:pic>
          <p:nvPicPr>
            <p:cNvPr id="22" name="object 22"/>
            <p:cNvPicPr/>
            <p:nvPr/>
          </p:nvPicPr>
          <p:blipFill>
            <a:blip r:embed="rId3" cstate="print"/>
            <a:stretch>
              <a:fillRect/>
            </a:stretch>
          </p:blipFill>
          <p:spPr>
            <a:xfrm>
              <a:off x="6487667" y="4344923"/>
              <a:ext cx="280415" cy="262127"/>
            </a:xfrm>
            <a:prstGeom prst="rect">
              <a:avLst/>
            </a:prstGeom>
          </p:spPr>
        </p:pic>
        <p:pic>
          <p:nvPicPr>
            <p:cNvPr id="23" name="object 23"/>
            <p:cNvPicPr/>
            <p:nvPr/>
          </p:nvPicPr>
          <p:blipFill>
            <a:blip r:embed="rId2" cstate="print"/>
            <a:stretch>
              <a:fillRect/>
            </a:stretch>
          </p:blipFill>
          <p:spPr>
            <a:xfrm>
              <a:off x="7443215" y="4344923"/>
              <a:ext cx="280416" cy="262127"/>
            </a:xfrm>
            <a:prstGeom prst="rect">
              <a:avLst/>
            </a:prstGeom>
          </p:spPr>
        </p:pic>
        <p:pic>
          <p:nvPicPr>
            <p:cNvPr id="24" name="object 24"/>
            <p:cNvPicPr/>
            <p:nvPr/>
          </p:nvPicPr>
          <p:blipFill>
            <a:blip r:embed="rId3" cstate="print"/>
            <a:stretch>
              <a:fillRect/>
            </a:stretch>
          </p:blipFill>
          <p:spPr>
            <a:xfrm>
              <a:off x="7124700" y="4344923"/>
              <a:ext cx="280416" cy="262127"/>
            </a:xfrm>
            <a:prstGeom prst="rect">
              <a:avLst/>
            </a:prstGeom>
          </p:spPr>
        </p:pic>
        <p:pic>
          <p:nvPicPr>
            <p:cNvPr id="25" name="object 25"/>
            <p:cNvPicPr/>
            <p:nvPr/>
          </p:nvPicPr>
          <p:blipFill>
            <a:blip r:embed="rId2" cstate="print"/>
            <a:stretch>
              <a:fillRect/>
            </a:stretch>
          </p:blipFill>
          <p:spPr>
            <a:xfrm>
              <a:off x="8080248" y="4344923"/>
              <a:ext cx="280416" cy="262127"/>
            </a:xfrm>
            <a:prstGeom prst="rect">
              <a:avLst/>
            </a:prstGeom>
          </p:spPr>
        </p:pic>
        <p:pic>
          <p:nvPicPr>
            <p:cNvPr id="26" name="object 26"/>
            <p:cNvPicPr/>
            <p:nvPr/>
          </p:nvPicPr>
          <p:blipFill>
            <a:blip r:embed="rId3" cstate="print"/>
            <a:stretch>
              <a:fillRect/>
            </a:stretch>
          </p:blipFill>
          <p:spPr>
            <a:xfrm>
              <a:off x="7761732" y="4344923"/>
              <a:ext cx="280416" cy="262127"/>
            </a:xfrm>
            <a:prstGeom prst="rect">
              <a:avLst/>
            </a:prstGeom>
          </p:spPr>
        </p:pic>
        <p:pic>
          <p:nvPicPr>
            <p:cNvPr id="27" name="object 27"/>
            <p:cNvPicPr/>
            <p:nvPr/>
          </p:nvPicPr>
          <p:blipFill>
            <a:blip r:embed="rId2" cstate="print"/>
            <a:stretch>
              <a:fillRect/>
            </a:stretch>
          </p:blipFill>
          <p:spPr>
            <a:xfrm>
              <a:off x="8717279" y="4344923"/>
              <a:ext cx="280416" cy="262127"/>
            </a:xfrm>
            <a:prstGeom prst="rect">
              <a:avLst/>
            </a:prstGeom>
          </p:spPr>
        </p:pic>
        <p:pic>
          <p:nvPicPr>
            <p:cNvPr id="28" name="object 28"/>
            <p:cNvPicPr/>
            <p:nvPr/>
          </p:nvPicPr>
          <p:blipFill>
            <a:blip r:embed="rId3" cstate="print"/>
            <a:stretch>
              <a:fillRect/>
            </a:stretch>
          </p:blipFill>
          <p:spPr>
            <a:xfrm>
              <a:off x="8398763" y="4344923"/>
              <a:ext cx="280416" cy="262127"/>
            </a:xfrm>
            <a:prstGeom prst="rect">
              <a:avLst/>
            </a:prstGeom>
          </p:spPr>
        </p:pic>
        <p:pic>
          <p:nvPicPr>
            <p:cNvPr id="29" name="object 29"/>
            <p:cNvPicPr/>
            <p:nvPr/>
          </p:nvPicPr>
          <p:blipFill>
            <a:blip r:embed="rId2" cstate="print"/>
            <a:stretch>
              <a:fillRect/>
            </a:stretch>
          </p:blipFill>
          <p:spPr>
            <a:xfrm>
              <a:off x="9352787" y="4344923"/>
              <a:ext cx="280416" cy="262127"/>
            </a:xfrm>
            <a:prstGeom prst="rect">
              <a:avLst/>
            </a:prstGeom>
          </p:spPr>
        </p:pic>
        <p:pic>
          <p:nvPicPr>
            <p:cNvPr id="30" name="object 30"/>
            <p:cNvPicPr/>
            <p:nvPr/>
          </p:nvPicPr>
          <p:blipFill>
            <a:blip r:embed="rId3" cstate="print"/>
            <a:stretch>
              <a:fillRect/>
            </a:stretch>
          </p:blipFill>
          <p:spPr>
            <a:xfrm>
              <a:off x="9035796" y="4344923"/>
              <a:ext cx="280416" cy="262127"/>
            </a:xfrm>
            <a:prstGeom prst="rect">
              <a:avLst/>
            </a:prstGeom>
          </p:spPr>
        </p:pic>
        <p:pic>
          <p:nvPicPr>
            <p:cNvPr id="31" name="object 31"/>
            <p:cNvPicPr/>
            <p:nvPr/>
          </p:nvPicPr>
          <p:blipFill>
            <a:blip r:embed="rId3" cstate="print"/>
            <a:stretch>
              <a:fillRect/>
            </a:stretch>
          </p:blipFill>
          <p:spPr>
            <a:xfrm>
              <a:off x="9671303" y="4344923"/>
              <a:ext cx="280416" cy="262127"/>
            </a:xfrm>
            <a:prstGeom prst="rect">
              <a:avLst/>
            </a:prstGeom>
          </p:spPr>
        </p:pic>
        <p:pic>
          <p:nvPicPr>
            <p:cNvPr id="32" name="object 32"/>
            <p:cNvPicPr/>
            <p:nvPr/>
          </p:nvPicPr>
          <p:blipFill>
            <a:blip r:embed="rId3" cstate="print"/>
            <a:stretch>
              <a:fillRect/>
            </a:stretch>
          </p:blipFill>
          <p:spPr>
            <a:xfrm>
              <a:off x="10308336" y="4344923"/>
              <a:ext cx="280416" cy="262127"/>
            </a:xfrm>
            <a:prstGeom prst="rect">
              <a:avLst/>
            </a:prstGeom>
          </p:spPr>
        </p:pic>
        <p:pic>
          <p:nvPicPr>
            <p:cNvPr id="33" name="object 33"/>
            <p:cNvPicPr/>
            <p:nvPr/>
          </p:nvPicPr>
          <p:blipFill>
            <a:blip r:embed="rId2" cstate="print"/>
            <a:stretch>
              <a:fillRect/>
            </a:stretch>
          </p:blipFill>
          <p:spPr>
            <a:xfrm>
              <a:off x="9989820" y="4344923"/>
              <a:ext cx="280416" cy="262127"/>
            </a:xfrm>
            <a:prstGeom prst="rect">
              <a:avLst/>
            </a:prstGeom>
          </p:spPr>
        </p:pic>
        <p:pic>
          <p:nvPicPr>
            <p:cNvPr id="34" name="object 34"/>
            <p:cNvPicPr/>
            <p:nvPr/>
          </p:nvPicPr>
          <p:blipFill>
            <a:blip r:embed="rId2" cstate="print"/>
            <a:stretch>
              <a:fillRect/>
            </a:stretch>
          </p:blipFill>
          <p:spPr>
            <a:xfrm>
              <a:off x="10626851" y="4344923"/>
              <a:ext cx="280416" cy="262127"/>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788155" y="2003247"/>
            <a:ext cx="788035" cy="940435"/>
          </a:xfrm>
          <a:prstGeom prst="rect">
            <a:avLst/>
          </a:prstGeom>
        </p:spPr>
        <p:txBody>
          <a:bodyPr vert="horz" wrap="square" lIns="0" tIns="12700" rIns="0" bIns="0" rtlCol="0">
            <a:spAutoFit/>
          </a:bodyPr>
          <a:lstStyle/>
          <a:p>
            <a:pPr marL="12700">
              <a:lnSpc>
                <a:spcPct val="100000"/>
              </a:lnSpc>
              <a:spcBef>
                <a:spcPts val="100"/>
              </a:spcBef>
            </a:pPr>
            <a:r>
              <a:rPr sz="6000" b="1" spc="-5" dirty="0">
                <a:solidFill>
                  <a:srgbClr val="5F7796"/>
                </a:solidFill>
                <a:latin typeface="华文新魏"/>
                <a:cs typeface="华文新魏"/>
              </a:rPr>
              <a:t>第</a:t>
            </a:r>
            <a:endParaRPr sz="6000">
              <a:latin typeface="华文新魏"/>
              <a:cs typeface="华文新魏"/>
            </a:endParaRPr>
          </a:p>
        </p:txBody>
      </p:sp>
      <p:grpSp>
        <p:nvGrpSpPr>
          <p:cNvPr id="3" name="object 3"/>
          <p:cNvGrpSpPr/>
          <p:nvPr/>
        </p:nvGrpSpPr>
        <p:grpSpPr>
          <a:xfrm>
            <a:off x="4919853" y="1983104"/>
            <a:ext cx="1108710" cy="1108710"/>
            <a:chOff x="4919853" y="1983104"/>
            <a:chExt cx="1108710" cy="1108710"/>
          </a:xfrm>
        </p:grpSpPr>
        <p:sp>
          <p:nvSpPr>
            <p:cNvPr id="4" name="object 4"/>
            <p:cNvSpPr/>
            <p:nvPr/>
          </p:nvSpPr>
          <p:spPr>
            <a:xfrm>
              <a:off x="4929378" y="1992629"/>
              <a:ext cx="1089660" cy="1089660"/>
            </a:xfrm>
            <a:custGeom>
              <a:avLst/>
              <a:gdLst/>
              <a:ahLst/>
              <a:cxnLst/>
              <a:rect l="l" t="t" r="r" b="b"/>
              <a:pathLst>
                <a:path w="1089660" h="1089660">
                  <a:moveTo>
                    <a:pt x="0" y="1089660"/>
                  </a:moveTo>
                  <a:lnTo>
                    <a:pt x="1089660" y="1089660"/>
                  </a:lnTo>
                  <a:lnTo>
                    <a:pt x="1089660" y="0"/>
                  </a:lnTo>
                  <a:lnTo>
                    <a:pt x="0" y="0"/>
                  </a:lnTo>
                  <a:lnTo>
                    <a:pt x="0" y="1089660"/>
                  </a:lnTo>
                  <a:close/>
                </a:path>
              </a:pathLst>
            </a:custGeom>
            <a:ln w="19050">
              <a:solidFill>
                <a:srgbClr val="5F7796"/>
              </a:solidFill>
            </a:ln>
          </p:spPr>
          <p:txBody>
            <a:bodyPr wrap="square" lIns="0" tIns="0" rIns="0" bIns="0" rtlCol="0"/>
            <a:lstStyle/>
            <a:p>
              <a:endParaRPr/>
            </a:p>
          </p:txBody>
        </p:sp>
        <p:sp>
          <p:nvSpPr>
            <p:cNvPr id="5" name="object 5"/>
            <p:cNvSpPr/>
            <p:nvPr/>
          </p:nvSpPr>
          <p:spPr>
            <a:xfrm>
              <a:off x="4928616" y="2538983"/>
              <a:ext cx="1090295" cy="0"/>
            </a:xfrm>
            <a:custGeom>
              <a:avLst/>
              <a:gdLst/>
              <a:ahLst/>
              <a:cxnLst/>
              <a:rect l="l" t="t" r="r" b="b"/>
              <a:pathLst>
                <a:path w="1090295">
                  <a:moveTo>
                    <a:pt x="0" y="0"/>
                  </a:moveTo>
                  <a:lnTo>
                    <a:pt x="1089914" y="0"/>
                  </a:lnTo>
                </a:path>
              </a:pathLst>
            </a:custGeom>
            <a:ln w="12700">
              <a:solidFill>
                <a:srgbClr val="5F7796"/>
              </a:solidFill>
              <a:prstDash val="sysDash"/>
            </a:ln>
          </p:spPr>
          <p:txBody>
            <a:bodyPr wrap="square" lIns="0" tIns="0" rIns="0" bIns="0" rtlCol="0"/>
            <a:lstStyle/>
            <a:p>
              <a:endParaRPr/>
            </a:p>
          </p:txBody>
        </p:sp>
        <p:sp>
          <p:nvSpPr>
            <p:cNvPr id="6" name="object 6"/>
            <p:cNvSpPr/>
            <p:nvPr/>
          </p:nvSpPr>
          <p:spPr>
            <a:xfrm>
              <a:off x="5474208" y="1991867"/>
              <a:ext cx="0" cy="1090295"/>
            </a:xfrm>
            <a:custGeom>
              <a:avLst/>
              <a:gdLst/>
              <a:ahLst/>
              <a:cxnLst/>
              <a:rect l="l" t="t" r="r" b="b"/>
              <a:pathLst>
                <a:path h="1090295">
                  <a:moveTo>
                    <a:pt x="0" y="0"/>
                  </a:moveTo>
                  <a:lnTo>
                    <a:pt x="0" y="1089914"/>
                  </a:lnTo>
                </a:path>
              </a:pathLst>
            </a:custGeom>
            <a:ln w="12700">
              <a:solidFill>
                <a:srgbClr val="5F7796"/>
              </a:solidFill>
              <a:prstDash val="sysDash"/>
            </a:ln>
          </p:spPr>
          <p:txBody>
            <a:bodyPr wrap="square" lIns="0" tIns="0" rIns="0" bIns="0" rtlCol="0"/>
            <a:lstStyle/>
            <a:p>
              <a:endParaRPr/>
            </a:p>
          </p:txBody>
        </p:sp>
      </p:grpSp>
      <p:sp>
        <p:nvSpPr>
          <p:cNvPr id="7" name="object 7"/>
          <p:cNvSpPr txBox="1"/>
          <p:nvPr/>
        </p:nvSpPr>
        <p:spPr>
          <a:xfrm>
            <a:off x="5107051" y="1970913"/>
            <a:ext cx="787400" cy="939800"/>
          </a:xfrm>
          <a:prstGeom prst="rect">
            <a:avLst/>
          </a:prstGeom>
        </p:spPr>
        <p:txBody>
          <a:bodyPr vert="horz" wrap="square" lIns="0" tIns="12700" rIns="0" bIns="0" rtlCol="0">
            <a:spAutoFit/>
          </a:bodyPr>
          <a:lstStyle/>
          <a:p>
            <a:pPr marL="12700">
              <a:lnSpc>
                <a:spcPct val="100000"/>
              </a:lnSpc>
              <a:spcBef>
                <a:spcPts val="100"/>
              </a:spcBef>
            </a:pPr>
            <a:r>
              <a:rPr sz="6000" b="1" spc="-10" dirty="0">
                <a:solidFill>
                  <a:srgbClr val="5F7796"/>
                </a:solidFill>
                <a:latin typeface="华文新魏"/>
                <a:cs typeface="华文新魏"/>
              </a:rPr>
              <a:t>一</a:t>
            </a:r>
            <a:endParaRPr sz="6000">
              <a:latin typeface="华文新魏"/>
              <a:cs typeface="华文新魏"/>
            </a:endParaRPr>
          </a:p>
        </p:txBody>
      </p:sp>
      <p:grpSp>
        <p:nvGrpSpPr>
          <p:cNvPr id="8" name="object 8"/>
          <p:cNvGrpSpPr/>
          <p:nvPr/>
        </p:nvGrpSpPr>
        <p:grpSpPr>
          <a:xfrm>
            <a:off x="6216777" y="1983104"/>
            <a:ext cx="1108710" cy="1108710"/>
            <a:chOff x="6216777" y="1983104"/>
            <a:chExt cx="1108710" cy="1108710"/>
          </a:xfrm>
        </p:grpSpPr>
        <p:sp>
          <p:nvSpPr>
            <p:cNvPr id="9" name="object 9"/>
            <p:cNvSpPr/>
            <p:nvPr/>
          </p:nvSpPr>
          <p:spPr>
            <a:xfrm>
              <a:off x="6226302" y="1992629"/>
              <a:ext cx="1089660" cy="1089660"/>
            </a:xfrm>
            <a:custGeom>
              <a:avLst/>
              <a:gdLst/>
              <a:ahLst/>
              <a:cxnLst/>
              <a:rect l="l" t="t" r="r" b="b"/>
              <a:pathLst>
                <a:path w="1089659" h="1089660">
                  <a:moveTo>
                    <a:pt x="0" y="1089660"/>
                  </a:moveTo>
                  <a:lnTo>
                    <a:pt x="1089659" y="1089660"/>
                  </a:lnTo>
                  <a:lnTo>
                    <a:pt x="1089659" y="0"/>
                  </a:lnTo>
                  <a:lnTo>
                    <a:pt x="0" y="0"/>
                  </a:lnTo>
                  <a:lnTo>
                    <a:pt x="0" y="1089660"/>
                  </a:lnTo>
                  <a:close/>
                </a:path>
              </a:pathLst>
            </a:custGeom>
            <a:ln w="19050">
              <a:solidFill>
                <a:srgbClr val="5F7796"/>
              </a:solidFill>
            </a:ln>
          </p:spPr>
          <p:txBody>
            <a:bodyPr wrap="square" lIns="0" tIns="0" rIns="0" bIns="0" rtlCol="0"/>
            <a:lstStyle/>
            <a:p>
              <a:endParaRPr/>
            </a:p>
          </p:txBody>
        </p:sp>
        <p:sp>
          <p:nvSpPr>
            <p:cNvPr id="10" name="object 10"/>
            <p:cNvSpPr/>
            <p:nvPr/>
          </p:nvSpPr>
          <p:spPr>
            <a:xfrm>
              <a:off x="6225540" y="2538983"/>
              <a:ext cx="1090295" cy="0"/>
            </a:xfrm>
            <a:custGeom>
              <a:avLst/>
              <a:gdLst/>
              <a:ahLst/>
              <a:cxnLst/>
              <a:rect l="l" t="t" r="r" b="b"/>
              <a:pathLst>
                <a:path w="1090295">
                  <a:moveTo>
                    <a:pt x="0" y="0"/>
                  </a:moveTo>
                  <a:lnTo>
                    <a:pt x="1089914" y="0"/>
                  </a:lnTo>
                </a:path>
              </a:pathLst>
            </a:custGeom>
            <a:ln w="12700">
              <a:solidFill>
                <a:srgbClr val="5F7796"/>
              </a:solidFill>
              <a:prstDash val="sysDash"/>
            </a:ln>
          </p:spPr>
          <p:txBody>
            <a:bodyPr wrap="square" lIns="0" tIns="0" rIns="0" bIns="0" rtlCol="0"/>
            <a:lstStyle/>
            <a:p>
              <a:endParaRPr/>
            </a:p>
          </p:txBody>
        </p:sp>
        <p:sp>
          <p:nvSpPr>
            <p:cNvPr id="11" name="object 11"/>
            <p:cNvSpPr/>
            <p:nvPr/>
          </p:nvSpPr>
          <p:spPr>
            <a:xfrm>
              <a:off x="6771132" y="1991867"/>
              <a:ext cx="0" cy="1090295"/>
            </a:xfrm>
            <a:custGeom>
              <a:avLst/>
              <a:gdLst/>
              <a:ahLst/>
              <a:cxnLst/>
              <a:rect l="l" t="t" r="r" b="b"/>
              <a:pathLst>
                <a:path h="1090295">
                  <a:moveTo>
                    <a:pt x="0" y="0"/>
                  </a:moveTo>
                  <a:lnTo>
                    <a:pt x="0" y="1089914"/>
                  </a:lnTo>
                </a:path>
              </a:pathLst>
            </a:custGeom>
            <a:ln w="12700">
              <a:solidFill>
                <a:srgbClr val="5F7796"/>
              </a:solidFill>
              <a:prstDash val="sysDash"/>
            </a:ln>
          </p:spPr>
          <p:txBody>
            <a:bodyPr wrap="square" lIns="0" tIns="0" rIns="0" bIns="0" rtlCol="0"/>
            <a:lstStyle/>
            <a:p>
              <a:endParaRPr/>
            </a:p>
          </p:txBody>
        </p:sp>
      </p:grpSp>
      <p:sp>
        <p:nvSpPr>
          <p:cNvPr id="12" name="object 12"/>
          <p:cNvSpPr txBox="1"/>
          <p:nvPr/>
        </p:nvSpPr>
        <p:spPr>
          <a:xfrm>
            <a:off x="6362191" y="1966036"/>
            <a:ext cx="788035" cy="940435"/>
          </a:xfrm>
          <a:prstGeom prst="rect">
            <a:avLst/>
          </a:prstGeom>
        </p:spPr>
        <p:txBody>
          <a:bodyPr vert="horz" wrap="square" lIns="0" tIns="12700" rIns="0" bIns="0" rtlCol="0">
            <a:spAutoFit/>
          </a:bodyPr>
          <a:lstStyle/>
          <a:p>
            <a:pPr marL="12700">
              <a:lnSpc>
                <a:spcPct val="100000"/>
              </a:lnSpc>
              <a:spcBef>
                <a:spcPts val="100"/>
              </a:spcBef>
            </a:pPr>
            <a:r>
              <a:rPr sz="6000" b="1" spc="-5" dirty="0">
                <a:solidFill>
                  <a:srgbClr val="5F7796"/>
                </a:solidFill>
                <a:latin typeface="华文新魏"/>
                <a:cs typeface="华文新魏"/>
              </a:rPr>
              <a:t>章</a:t>
            </a:r>
            <a:endParaRPr sz="6000">
              <a:latin typeface="华文新魏"/>
              <a:cs typeface="华文新魏"/>
            </a:endParaRPr>
          </a:p>
        </p:txBody>
      </p:sp>
      <p:grpSp>
        <p:nvGrpSpPr>
          <p:cNvPr id="13" name="object 13"/>
          <p:cNvGrpSpPr/>
          <p:nvPr/>
        </p:nvGrpSpPr>
        <p:grpSpPr>
          <a:xfrm>
            <a:off x="7512177" y="1983104"/>
            <a:ext cx="1110615" cy="1108710"/>
            <a:chOff x="7512177" y="1983104"/>
            <a:chExt cx="1110615" cy="1108710"/>
          </a:xfrm>
        </p:grpSpPr>
        <p:sp>
          <p:nvSpPr>
            <p:cNvPr id="14" name="object 14"/>
            <p:cNvSpPr/>
            <p:nvPr/>
          </p:nvSpPr>
          <p:spPr>
            <a:xfrm>
              <a:off x="7521702" y="1992629"/>
              <a:ext cx="1091565" cy="1089660"/>
            </a:xfrm>
            <a:custGeom>
              <a:avLst/>
              <a:gdLst/>
              <a:ahLst/>
              <a:cxnLst/>
              <a:rect l="l" t="t" r="r" b="b"/>
              <a:pathLst>
                <a:path w="1091565" h="1089660">
                  <a:moveTo>
                    <a:pt x="0" y="1089660"/>
                  </a:moveTo>
                  <a:lnTo>
                    <a:pt x="1091183" y="1089660"/>
                  </a:lnTo>
                  <a:lnTo>
                    <a:pt x="1091183" y="0"/>
                  </a:lnTo>
                  <a:lnTo>
                    <a:pt x="0" y="0"/>
                  </a:lnTo>
                  <a:lnTo>
                    <a:pt x="0" y="1089660"/>
                  </a:lnTo>
                  <a:close/>
                </a:path>
              </a:pathLst>
            </a:custGeom>
            <a:ln w="19049">
              <a:solidFill>
                <a:srgbClr val="5F7796"/>
              </a:solidFill>
            </a:ln>
          </p:spPr>
          <p:txBody>
            <a:bodyPr wrap="square" lIns="0" tIns="0" rIns="0" bIns="0" rtlCol="0"/>
            <a:lstStyle/>
            <a:p>
              <a:endParaRPr/>
            </a:p>
          </p:txBody>
        </p:sp>
        <p:sp>
          <p:nvSpPr>
            <p:cNvPr id="15" name="object 15"/>
            <p:cNvSpPr/>
            <p:nvPr/>
          </p:nvSpPr>
          <p:spPr>
            <a:xfrm>
              <a:off x="7520940" y="2538983"/>
              <a:ext cx="1092200" cy="0"/>
            </a:xfrm>
            <a:custGeom>
              <a:avLst/>
              <a:gdLst/>
              <a:ahLst/>
              <a:cxnLst/>
              <a:rect l="l" t="t" r="r" b="b"/>
              <a:pathLst>
                <a:path w="1092200">
                  <a:moveTo>
                    <a:pt x="0" y="0"/>
                  </a:moveTo>
                  <a:lnTo>
                    <a:pt x="1092073" y="0"/>
                  </a:lnTo>
                </a:path>
              </a:pathLst>
            </a:custGeom>
            <a:ln w="12700">
              <a:solidFill>
                <a:srgbClr val="5F7796"/>
              </a:solidFill>
              <a:prstDash val="sysDash"/>
            </a:ln>
          </p:spPr>
          <p:txBody>
            <a:bodyPr wrap="square" lIns="0" tIns="0" rIns="0" bIns="0" rtlCol="0"/>
            <a:lstStyle/>
            <a:p>
              <a:endParaRPr/>
            </a:p>
          </p:txBody>
        </p:sp>
        <p:sp>
          <p:nvSpPr>
            <p:cNvPr id="16" name="object 16"/>
            <p:cNvSpPr/>
            <p:nvPr/>
          </p:nvSpPr>
          <p:spPr>
            <a:xfrm>
              <a:off x="8066532" y="1991867"/>
              <a:ext cx="0" cy="1090295"/>
            </a:xfrm>
            <a:custGeom>
              <a:avLst/>
              <a:gdLst/>
              <a:ahLst/>
              <a:cxnLst/>
              <a:rect l="l" t="t" r="r" b="b"/>
              <a:pathLst>
                <a:path h="1090295">
                  <a:moveTo>
                    <a:pt x="0" y="0"/>
                  </a:moveTo>
                  <a:lnTo>
                    <a:pt x="0" y="1089914"/>
                  </a:lnTo>
                </a:path>
              </a:pathLst>
            </a:custGeom>
            <a:ln w="12700">
              <a:solidFill>
                <a:srgbClr val="5F7796"/>
              </a:solidFill>
              <a:prstDash val="sysDash"/>
            </a:ln>
          </p:spPr>
          <p:txBody>
            <a:bodyPr wrap="square" lIns="0" tIns="0" rIns="0" bIns="0" rtlCol="0"/>
            <a:lstStyle/>
            <a:p>
              <a:endParaRPr/>
            </a:p>
          </p:txBody>
        </p:sp>
      </p:grpSp>
      <p:sp>
        <p:nvSpPr>
          <p:cNvPr id="17" name="object 17"/>
          <p:cNvSpPr txBox="1"/>
          <p:nvPr/>
        </p:nvSpPr>
        <p:spPr>
          <a:xfrm>
            <a:off x="7715504" y="1973656"/>
            <a:ext cx="788035" cy="940435"/>
          </a:xfrm>
          <a:prstGeom prst="rect">
            <a:avLst/>
          </a:prstGeom>
        </p:spPr>
        <p:txBody>
          <a:bodyPr vert="horz" wrap="square" lIns="0" tIns="12700" rIns="0" bIns="0" rtlCol="0">
            <a:spAutoFit/>
          </a:bodyPr>
          <a:lstStyle/>
          <a:p>
            <a:pPr marL="12700">
              <a:lnSpc>
                <a:spcPct val="100000"/>
              </a:lnSpc>
              <a:spcBef>
                <a:spcPts val="100"/>
              </a:spcBef>
            </a:pPr>
            <a:r>
              <a:rPr sz="6000" b="1" spc="-5" dirty="0">
                <a:solidFill>
                  <a:srgbClr val="5F7796"/>
                </a:solidFill>
                <a:latin typeface="华文新魏"/>
                <a:cs typeface="华文新魏"/>
              </a:rPr>
              <a:t>节</a:t>
            </a:r>
            <a:endParaRPr sz="6000">
              <a:latin typeface="华文新魏"/>
              <a:cs typeface="华文新魏"/>
            </a:endParaRPr>
          </a:p>
        </p:txBody>
      </p:sp>
      <p:sp>
        <p:nvSpPr>
          <p:cNvPr id="18" name="object 18"/>
          <p:cNvSpPr txBox="1"/>
          <p:nvPr/>
        </p:nvSpPr>
        <p:spPr>
          <a:xfrm>
            <a:off x="4011929" y="1450086"/>
            <a:ext cx="323850" cy="452120"/>
          </a:xfrm>
          <a:prstGeom prst="rect">
            <a:avLst/>
          </a:prstGeom>
        </p:spPr>
        <p:txBody>
          <a:bodyPr vert="horz" wrap="square" lIns="0" tIns="12065" rIns="0" bIns="0" rtlCol="0">
            <a:spAutoFit/>
          </a:bodyPr>
          <a:lstStyle/>
          <a:p>
            <a:pPr marL="12700">
              <a:lnSpc>
                <a:spcPct val="100000"/>
              </a:lnSpc>
              <a:spcBef>
                <a:spcPts val="95"/>
              </a:spcBef>
            </a:pPr>
            <a:r>
              <a:rPr sz="2800" b="1" spc="-25" dirty="0">
                <a:solidFill>
                  <a:srgbClr val="5F7796"/>
                </a:solidFill>
                <a:latin typeface="华文新魏"/>
                <a:cs typeface="华文新魏"/>
              </a:rPr>
              <a:t>di</a:t>
            </a:r>
            <a:endParaRPr sz="2800">
              <a:latin typeface="华文新魏"/>
              <a:cs typeface="华文新魏"/>
            </a:endParaRPr>
          </a:p>
        </p:txBody>
      </p:sp>
      <p:sp>
        <p:nvSpPr>
          <p:cNvPr id="19" name="object 19"/>
          <p:cNvSpPr txBox="1"/>
          <p:nvPr/>
        </p:nvSpPr>
        <p:spPr>
          <a:xfrm>
            <a:off x="5309108" y="1450086"/>
            <a:ext cx="304800" cy="452120"/>
          </a:xfrm>
          <a:prstGeom prst="rect">
            <a:avLst/>
          </a:prstGeom>
        </p:spPr>
        <p:txBody>
          <a:bodyPr vert="horz" wrap="square" lIns="0" tIns="12065" rIns="0" bIns="0" rtlCol="0">
            <a:spAutoFit/>
          </a:bodyPr>
          <a:lstStyle/>
          <a:p>
            <a:pPr marL="12700">
              <a:lnSpc>
                <a:spcPct val="100000"/>
              </a:lnSpc>
              <a:spcBef>
                <a:spcPts val="95"/>
              </a:spcBef>
            </a:pPr>
            <a:r>
              <a:rPr sz="2800" b="1" spc="-25" dirty="0">
                <a:solidFill>
                  <a:srgbClr val="5F7796"/>
                </a:solidFill>
                <a:latin typeface="华文新魏"/>
                <a:cs typeface="华文新魏"/>
              </a:rPr>
              <a:t>yi</a:t>
            </a:r>
            <a:endParaRPr sz="2800">
              <a:latin typeface="华文新魏"/>
              <a:cs typeface="华文新魏"/>
            </a:endParaRPr>
          </a:p>
        </p:txBody>
      </p:sp>
      <p:sp>
        <p:nvSpPr>
          <p:cNvPr id="20" name="object 20"/>
          <p:cNvSpPr txBox="1"/>
          <p:nvPr/>
        </p:nvSpPr>
        <p:spPr>
          <a:xfrm>
            <a:off x="6305169" y="1457705"/>
            <a:ext cx="941069" cy="452120"/>
          </a:xfrm>
          <a:prstGeom prst="rect">
            <a:avLst/>
          </a:prstGeom>
        </p:spPr>
        <p:txBody>
          <a:bodyPr vert="horz" wrap="square" lIns="0" tIns="12065" rIns="0" bIns="0" rtlCol="0">
            <a:spAutoFit/>
          </a:bodyPr>
          <a:lstStyle/>
          <a:p>
            <a:pPr marL="12700">
              <a:lnSpc>
                <a:spcPct val="100000"/>
              </a:lnSpc>
              <a:spcBef>
                <a:spcPts val="95"/>
              </a:spcBef>
            </a:pPr>
            <a:r>
              <a:rPr sz="2800" b="1" spc="-10" dirty="0">
                <a:solidFill>
                  <a:srgbClr val="5F7796"/>
                </a:solidFill>
                <a:latin typeface="华文新魏"/>
                <a:cs typeface="华文新魏"/>
              </a:rPr>
              <a:t>zhang</a:t>
            </a:r>
            <a:endParaRPr sz="2800">
              <a:latin typeface="华文新魏"/>
              <a:cs typeface="华文新魏"/>
            </a:endParaRPr>
          </a:p>
        </p:txBody>
      </p:sp>
      <p:sp>
        <p:nvSpPr>
          <p:cNvPr id="21" name="object 21"/>
          <p:cNvSpPr txBox="1"/>
          <p:nvPr/>
        </p:nvSpPr>
        <p:spPr>
          <a:xfrm>
            <a:off x="7903844" y="1450086"/>
            <a:ext cx="386715" cy="452120"/>
          </a:xfrm>
          <a:prstGeom prst="rect">
            <a:avLst/>
          </a:prstGeom>
        </p:spPr>
        <p:txBody>
          <a:bodyPr vert="horz" wrap="square" lIns="0" tIns="12065" rIns="0" bIns="0" rtlCol="0">
            <a:spAutoFit/>
          </a:bodyPr>
          <a:lstStyle/>
          <a:p>
            <a:pPr marL="12700">
              <a:lnSpc>
                <a:spcPct val="100000"/>
              </a:lnSpc>
              <a:spcBef>
                <a:spcPts val="95"/>
              </a:spcBef>
            </a:pPr>
            <a:r>
              <a:rPr sz="2800" b="1" spc="-25" dirty="0">
                <a:solidFill>
                  <a:srgbClr val="5F7796"/>
                </a:solidFill>
                <a:latin typeface="华文新魏"/>
                <a:cs typeface="华文新魏"/>
              </a:rPr>
              <a:t>jie</a:t>
            </a:r>
            <a:endParaRPr sz="2800">
              <a:latin typeface="华文新魏"/>
              <a:cs typeface="华文新魏"/>
            </a:endParaRPr>
          </a:p>
        </p:txBody>
      </p:sp>
      <p:grpSp>
        <p:nvGrpSpPr>
          <p:cNvPr id="22" name="object 22"/>
          <p:cNvGrpSpPr/>
          <p:nvPr/>
        </p:nvGrpSpPr>
        <p:grpSpPr>
          <a:xfrm>
            <a:off x="4730750" y="4056634"/>
            <a:ext cx="3028315" cy="743585"/>
            <a:chOff x="4730750" y="4056634"/>
            <a:chExt cx="3028315" cy="743585"/>
          </a:xfrm>
        </p:grpSpPr>
        <p:pic>
          <p:nvPicPr>
            <p:cNvPr id="23" name="object 23"/>
            <p:cNvPicPr/>
            <p:nvPr/>
          </p:nvPicPr>
          <p:blipFill>
            <a:blip r:embed="rId2" cstate="print"/>
            <a:stretch>
              <a:fillRect/>
            </a:stretch>
          </p:blipFill>
          <p:spPr>
            <a:xfrm>
              <a:off x="7019035" y="4457700"/>
              <a:ext cx="643636" cy="333375"/>
            </a:xfrm>
            <a:prstGeom prst="rect">
              <a:avLst/>
            </a:prstGeom>
          </p:spPr>
        </p:pic>
        <p:pic>
          <p:nvPicPr>
            <p:cNvPr id="24" name="object 24"/>
            <p:cNvPicPr/>
            <p:nvPr/>
          </p:nvPicPr>
          <p:blipFill>
            <a:blip r:embed="rId3" cstate="print"/>
            <a:stretch>
              <a:fillRect/>
            </a:stretch>
          </p:blipFill>
          <p:spPr>
            <a:xfrm>
              <a:off x="7500492" y="4632579"/>
              <a:ext cx="252222" cy="152653"/>
            </a:xfrm>
            <a:prstGeom prst="rect">
              <a:avLst/>
            </a:prstGeom>
          </p:spPr>
        </p:pic>
        <p:pic>
          <p:nvPicPr>
            <p:cNvPr id="25" name="object 25"/>
            <p:cNvPicPr/>
            <p:nvPr/>
          </p:nvPicPr>
          <p:blipFill>
            <a:blip r:embed="rId4" cstate="print"/>
            <a:stretch>
              <a:fillRect/>
            </a:stretch>
          </p:blipFill>
          <p:spPr>
            <a:xfrm>
              <a:off x="7021195" y="4084955"/>
              <a:ext cx="737488" cy="341502"/>
            </a:xfrm>
            <a:prstGeom prst="rect">
              <a:avLst/>
            </a:prstGeom>
          </p:spPr>
        </p:pic>
        <p:pic>
          <p:nvPicPr>
            <p:cNvPr id="26" name="object 26"/>
            <p:cNvPicPr/>
            <p:nvPr/>
          </p:nvPicPr>
          <p:blipFill>
            <a:blip r:embed="rId5" cstate="print"/>
            <a:stretch>
              <a:fillRect/>
            </a:stretch>
          </p:blipFill>
          <p:spPr>
            <a:xfrm>
              <a:off x="6339586" y="4361815"/>
              <a:ext cx="573023" cy="429260"/>
            </a:xfrm>
            <a:prstGeom prst="rect">
              <a:avLst/>
            </a:prstGeom>
          </p:spPr>
        </p:pic>
        <p:pic>
          <p:nvPicPr>
            <p:cNvPr id="27" name="object 27"/>
            <p:cNvPicPr/>
            <p:nvPr/>
          </p:nvPicPr>
          <p:blipFill>
            <a:blip r:embed="rId6" cstate="print"/>
            <a:stretch>
              <a:fillRect/>
            </a:stretch>
          </p:blipFill>
          <p:spPr>
            <a:xfrm>
              <a:off x="6655816" y="4060444"/>
              <a:ext cx="342391" cy="270763"/>
            </a:xfrm>
            <a:prstGeom prst="rect">
              <a:avLst/>
            </a:prstGeom>
          </p:spPr>
        </p:pic>
        <p:pic>
          <p:nvPicPr>
            <p:cNvPr id="28" name="object 28"/>
            <p:cNvPicPr/>
            <p:nvPr/>
          </p:nvPicPr>
          <p:blipFill>
            <a:blip r:embed="rId7" cstate="print"/>
            <a:stretch>
              <a:fillRect/>
            </a:stretch>
          </p:blipFill>
          <p:spPr>
            <a:xfrm>
              <a:off x="4730750" y="4056634"/>
              <a:ext cx="741172" cy="743458"/>
            </a:xfrm>
            <a:prstGeom prst="rect">
              <a:avLst/>
            </a:prstGeom>
          </p:spPr>
        </p:pic>
        <p:pic>
          <p:nvPicPr>
            <p:cNvPr id="29" name="object 29"/>
            <p:cNvPicPr/>
            <p:nvPr/>
          </p:nvPicPr>
          <p:blipFill>
            <a:blip r:embed="rId8" cstate="print"/>
            <a:stretch>
              <a:fillRect/>
            </a:stretch>
          </p:blipFill>
          <p:spPr>
            <a:xfrm>
              <a:off x="5509894" y="4056634"/>
              <a:ext cx="725551" cy="743458"/>
            </a:xfrm>
            <a:prstGeom prst="rect">
              <a:avLst/>
            </a:prstGeom>
          </p:spPr>
        </p:pic>
        <p:pic>
          <p:nvPicPr>
            <p:cNvPr id="30" name="object 30"/>
            <p:cNvPicPr/>
            <p:nvPr/>
          </p:nvPicPr>
          <p:blipFill>
            <a:blip r:embed="rId9" cstate="print"/>
            <a:stretch>
              <a:fillRect/>
            </a:stretch>
          </p:blipFill>
          <p:spPr>
            <a:xfrm>
              <a:off x="5494273" y="4265803"/>
              <a:ext cx="192659" cy="177038"/>
            </a:xfrm>
            <a:prstGeom prst="rect">
              <a:avLst/>
            </a:prstGeom>
          </p:spPr>
        </p:pic>
        <p:pic>
          <p:nvPicPr>
            <p:cNvPr id="31" name="object 31"/>
            <p:cNvPicPr/>
            <p:nvPr/>
          </p:nvPicPr>
          <p:blipFill>
            <a:blip r:embed="rId10" cstate="print"/>
            <a:stretch>
              <a:fillRect/>
            </a:stretch>
          </p:blipFill>
          <p:spPr>
            <a:xfrm>
              <a:off x="5520308" y="4071493"/>
              <a:ext cx="195706" cy="173481"/>
            </a:xfrm>
            <a:prstGeom prst="rect">
              <a:avLst/>
            </a:prstGeom>
          </p:spPr>
        </p:pic>
        <p:pic>
          <p:nvPicPr>
            <p:cNvPr id="32" name="object 32"/>
            <p:cNvPicPr/>
            <p:nvPr/>
          </p:nvPicPr>
          <p:blipFill>
            <a:blip r:embed="rId11" cstate="print"/>
            <a:stretch>
              <a:fillRect/>
            </a:stretch>
          </p:blipFill>
          <p:spPr>
            <a:xfrm>
              <a:off x="6259957" y="4061841"/>
              <a:ext cx="310388" cy="273176"/>
            </a:xfrm>
            <a:prstGeom prst="rect">
              <a:avLst/>
            </a:prstGeom>
          </p:spPr>
        </p:pic>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7807" y="1275054"/>
            <a:ext cx="11660505" cy="4141470"/>
          </a:xfrm>
          <a:prstGeom prst="rect">
            <a:avLst/>
          </a:prstGeom>
        </p:spPr>
        <p:txBody>
          <a:bodyPr vert="horz" wrap="square" lIns="0" tIns="12700" rIns="0" bIns="0" rtlCol="0">
            <a:spAutoFit/>
          </a:bodyPr>
          <a:lstStyle/>
          <a:p>
            <a:pPr marL="12700" marR="170815" indent="457200">
              <a:lnSpc>
                <a:spcPct val="150000"/>
              </a:lnSpc>
              <a:spcBef>
                <a:spcPts val="100"/>
              </a:spcBef>
            </a:pPr>
            <a:r>
              <a:rPr sz="2000" dirty="0">
                <a:solidFill>
                  <a:srgbClr val="5F7796"/>
                </a:solidFill>
                <a:latin typeface="微软雅黑"/>
                <a:cs typeface="微软雅黑"/>
              </a:rPr>
              <a:t>遗传算法</a:t>
            </a:r>
            <a:r>
              <a:rPr sz="2000" spc="-10" dirty="0">
                <a:solidFill>
                  <a:srgbClr val="5F7796"/>
                </a:solidFill>
                <a:latin typeface="微软雅黑"/>
                <a:cs typeface="微软雅黑"/>
              </a:rPr>
              <a:t>（</a:t>
            </a:r>
            <a:r>
              <a:rPr sz="2000" spc="-10" dirty="0">
                <a:solidFill>
                  <a:srgbClr val="5F7796"/>
                </a:solidFill>
                <a:latin typeface="Arial"/>
                <a:cs typeface="Arial"/>
              </a:rPr>
              <a:t>Genetic Algorithm</a:t>
            </a:r>
            <a:r>
              <a:rPr sz="2000" spc="-10" dirty="0">
                <a:solidFill>
                  <a:srgbClr val="5F7796"/>
                </a:solidFill>
                <a:latin typeface="微软雅黑"/>
                <a:cs typeface="微软雅黑"/>
              </a:rPr>
              <a:t>，</a:t>
            </a:r>
            <a:r>
              <a:rPr sz="2000" spc="-10" dirty="0">
                <a:solidFill>
                  <a:srgbClr val="5F7796"/>
                </a:solidFill>
                <a:latin typeface="Arial"/>
                <a:cs typeface="Arial"/>
              </a:rPr>
              <a:t>GA</a:t>
            </a:r>
            <a:r>
              <a:rPr sz="2000" spc="-10" dirty="0">
                <a:solidFill>
                  <a:srgbClr val="5F7796"/>
                </a:solidFill>
                <a:latin typeface="微软雅黑"/>
                <a:cs typeface="微软雅黑"/>
              </a:rPr>
              <a:t>）</a:t>
            </a:r>
            <a:r>
              <a:rPr sz="2000" spc="-20" dirty="0">
                <a:solidFill>
                  <a:srgbClr val="5F7796"/>
                </a:solidFill>
                <a:latin typeface="微软雅黑"/>
                <a:cs typeface="微软雅黑"/>
              </a:rPr>
              <a:t>是模拟生物在自然环境中的遗传和进化的过程而形成的自适应</a:t>
            </a:r>
            <a:r>
              <a:rPr sz="2000" spc="-10" dirty="0">
                <a:solidFill>
                  <a:srgbClr val="5F7796"/>
                </a:solidFill>
                <a:latin typeface="微软雅黑"/>
                <a:cs typeface="微软雅黑"/>
              </a:rPr>
              <a:t>全局优化搜索算法。</a:t>
            </a:r>
            <a:endParaRPr sz="2000">
              <a:latin typeface="微软雅黑"/>
              <a:cs typeface="微软雅黑"/>
            </a:endParaRPr>
          </a:p>
          <a:p>
            <a:pPr>
              <a:lnSpc>
                <a:spcPct val="100000"/>
              </a:lnSpc>
              <a:spcBef>
                <a:spcPts val="5"/>
              </a:spcBef>
            </a:pPr>
            <a:endParaRPr sz="1950">
              <a:latin typeface="微软雅黑"/>
              <a:cs typeface="微软雅黑"/>
            </a:endParaRPr>
          </a:p>
          <a:p>
            <a:pPr marL="12700" marR="5080" indent="457200">
              <a:lnSpc>
                <a:spcPct val="150000"/>
              </a:lnSpc>
            </a:pPr>
            <a:r>
              <a:rPr sz="2000" spc="-15" dirty="0">
                <a:solidFill>
                  <a:srgbClr val="5F7796"/>
                </a:solidFill>
                <a:latin typeface="微软雅黑"/>
                <a:cs typeface="微软雅黑"/>
              </a:rPr>
              <a:t>遗传算法借鉴了达尔文的进化论和孟德尔的遗传学说。其本质是一种并行、高效、全局搜索的方法，它能在搜索过程中自动获取和积累有关搜索空间的知识，并自适应地控制搜索过程以求得最优解。遗传算法操作使用“适者生存”的原则，在潜在的解决方案种群中逐次产生一个近似最优的方案。在遗传算法的每一代中，根据个体在问题域中的适应度值和从自然遗传学中借鉴来的再造方法进行个体选择，产生一个新的近似解。这个过程导致种群中个体的进化，得到的新个体比原个体更能适应环境，就像自然</a:t>
            </a:r>
            <a:r>
              <a:rPr sz="2000" dirty="0">
                <a:solidFill>
                  <a:srgbClr val="5F7796"/>
                </a:solidFill>
                <a:latin typeface="微软雅黑"/>
                <a:cs typeface="微软雅黑"/>
              </a:rPr>
              <a:t>界中的改造一样。</a:t>
            </a:r>
            <a:endParaRPr sz="2000">
              <a:latin typeface="微软雅黑"/>
              <a:cs typeface="微软雅黑"/>
            </a:endParaRPr>
          </a:p>
        </p:txBody>
      </p:sp>
      <p:pic>
        <p:nvPicPr>
          <p:cNvPr id="3" name="object 3"/>
          <p:cNvPicPr/>
          <p:nvPr/>
        </p:nvPicPr>
        <p:blipFill>
          <a:blip r:embed="rId2" cstate="print"/>
          <a:stretch>
            <a:fillRect/>
          </a:stretch>
        </p:blipFill>
        <p:spPr>
          <a:xfrm>
            <a:off x="4974335" y="1088389"/>
            <a:ext cx="2830067" cy="74295"/>
          </a:xfrm>
          <a:prstGeom prst="rect">
            <a:avLst/>
          </a:prstGeom>
        </p:spPr>
      </p:pic>
      <p:sp>
        <p:nvSpPr>
          <p:cNvPr id="4" name="object 4"/>
          <p:cNvSpPr txBox="1">
            <a:spLocks noGrp="1"/>
          </p:cNvSpPr>
          <p:nvPr>
            <p:ph type="title"/>
          </p:nvPr>
        </p:nvSpPr>
        <p:spPr>
          <a:xfrm>
            <a:off x="5678170" y="553973"/>
            <a:ext cx="1423035" cy="482600"/>
          </a:xfrm>
          <a:prstGeom prst="rect">
            <a:avLst/>
          </a:prstGeom>
        </p:spPr>
        <p:txBody>
          <a:bodyPr vert="horz" wrap="square" lIns="0" tIns="12700" rIns="0" bIns="0" rtlCol="0">
            <a:spAutoFit/>
          </a:bodyPr>
          <a:lstStyle/>
          <a:p>
            <a:pPr marL="12700">
              <a:lnSpc>
                <a:spcPct val="100000"/>
              </a:lnSpc>
              <a:spcBef>
                <a:spcPts val="100"/>
              </a:spcBef>
            </a:pPr>
            <a:r>
              <a:rPr dirty="0"/>
              <a:t>1.1</a:t>
            </a:r>
            <a:r>
              <a:rPr spc="-45" dirty="0"/>
              <a:t> </a:t>
            </a:r>
            <a:r>
              <a:rPr spc="-25" dirty="0">
                <a:latin typeface="微软雅黑"/>
                <a:cs typeface="微软雅黑"/>
              </a:rPr>
              <a:t>背景</a:t>
            </a:r>
          </a:p>
        </p:txBody>
      </p:sp>
      <p:pic>
        <p:nvPicPr>
          <p:cNvPr id="5" name="object 5"/>
          <p:cNvPicPr/>
          <p:nvPr/>
        </p:nvPicPr>
        <p:blipFill>
          <a:blip r:embed="rId3" cstate="print"/>
          <a:stretch>
            <a:fillRect/>
          </a:stretch>
        </p:blipFill>
        <p:spPr>
          <a:xfrm>
            <a:off x="11051971" y="6031991"/>
            <a:ext cx="908173" cy="809119"/>
          </a:xfrm>
          <a:prstGeom prst="rect">
            <a:avLst/>
          </a:prstGeom>
        </p:spPr>
      </p:pic>
      <p:sp>
        <p:nvSpPr>
          <p:cNvPr id="6" name="object 6"/>
          <p:cNvSpPr txBox="1"/>
          <p:nvPr/>
        </p:nvSpPr>
        <p:spPr>
          <a:xfrm>
            <a:off x="11377041" y="6239357"/>
            <a:ext cx="309245" cy="330835"/>
          </a:xfrm>
          <a:prstGeom prst="rect">
            <a:avLst/>
          </a:prstGeom>
        </p:spPr>
        <p:txBody>
          <a:bodyPr vert="horz" wrap="square" lIns="0" tIns="12700" rIns="0" bIns="0" rtlCol="0">
            <a:spAutoFit/>
          </a:bodyPr>
          <a:lstStyle/>
          <a:p>
            <a:pPr marL="12700">
              <a:lnSpc>
                <a:spcPct val="100000"/>
              </a:lnSpc>
              <a:spcBef>
                <a:spcPts val="100"/>
              </a:spcBef>
            </a:pPr>
            <a:r>
              <a:rPr sz="2000" b="1" spc="-25" dirty="0">
                <a:solidFill>
                  <a:srgbClr val="5F7796"/>
                </a:solidFill>
                <a:latin typeface="Arial"/>
                <a:cs typeface="Arial"/>
              </a:rPr>
              <a:t>04</a:t>
            </a:r>
            <a:endParaRPr sz="2000">
              <a:latin typeface="Arial"/>
              <a:cs typeface="Arial"/>
            </a:endParaRPr>
          </a:p>
        </p:txBody>
      </p:sp>
      <p:sp>
        <p:nvSpPr>
          <p:cNvPr id="7" name="object 7"/>
          <p:cNvSpPr txBox="1"/>
          <p:nvPr/>
        </p:nvSpPr>
        <p:spPr>
          <a:xfrm>
            <a:off x="269849" y="149732"/>
            <a:ext cx="1261745" cy="208279"/>
          </a:xfrm>
          <a:prstGeom prst="rect">
            <a:avLst/>
          </a:prstGeom>
        </p:spPr>
        <p:txBody>
          <a:bodyPr vert="horz" wrap="square" lIns="0" tIns="12700" rIns="0" bIns="0" rtlCol="0">
            <a:spAutoFit/>
          </a:bodyPr>
          <a:lstStyle/>
          <a:p>
            <a:pPr marL="12700">
              <a:lnSpc>
                <a:spcPct val="100000"/>
              </a:lnSpc>
              <a:spcBef>
                <a:spcPts val="100"/>
              </a:spcBef>
            </a:pPr>
            <a:r>
              <a:rPr sz="1200" spc="-10" dirty="0">
                <a:solidFill>
                  <a:srgbClr val="7E7E7E"/>
                </a:solidFill>
                <a:latin typeface="Arial"/>
                <a:cs typeface="Arial"/>
              </a:rPr>
              <a:t>QQ</a:t>
            </a:r>
            <a:r>
              <a:rPr sz="1200" spc="-10" dirty="0">
                <a:solidFill>
                  <a:srgbClr val="7E7E7E"/>
                </a:solidFill>
                <a:latin typeface="微软雅黑"/>
                <a:cs typeface="微软雅黑"/>
              </a:rPr>
              <a:t>：</a:t>
            </a:r>
            <a:r>
              <a:rPr sz="1200" spc="-10" dirty="0">
                <a:solidFill>
                  <a:srgbClr val="7E7E7E"/>
                </a:solidFill>
                <a:latin typeface="Arial"/>
                <a:cs typeface="Arial"/>
              </a:rPr>
              <a:t>1366420642</a:t>
            </a:r>
            <a:endParaRPr sz="120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788155" y="2003247"/>
            <a:ext cx="788035" cy="940435"/>
          </a:xfrm>
          <a:prstGeom prst="rect">
            <a:avLst/>
          </a:prstGeom>
        </p:spPr>
        <p:txBody>
          <a:bodyPr vert="horz" wrap="square" lIns="0" tIns="12700" rIns="0" bIns="0" rtlCol="0">
            <a:spAutoFit/>
          </a:bodyPr>
          <a:lstStyle/>
          <a:p>
            <a:pPr marL="12700">
              <a:lnSpc>
                <a:spcPct val="100000"/>
              </a:lnSpc>
              <a:spcBef>
                <a:spcPts val="100"/>
              </a:spcBef>
            </a:pPr>
            <a:r>
              <a:rPr sz="6000" b="1" spc="-5" dirty="0">
                <a:solidFill>
                  <a:srgbClr val="5F7796"/>
                </a:solidFill>
                <a:latin typeface="华文新魏"/>
                <a:cs typeface="华文新魏"/>
              </a:rPr>
              <a:t>第</a:t>
            </a:r>
            <a:endParaRPr sz="6000">
              <a:latin typeface="华文新魏"/>
              <a:cs typeface="华文新魏"/>
            </a:endParaRPr>
          </a:p>
        </p:txBody>
      </p:sp>
      <p:grpSp>
        <p:nvGrpSpPr>
          <p:cNvPr id="3" name="object 3"/>
          <p:cNvGrpSpPr/>
          <p:nvPr/>
        </p:nvGrpSpPr>
        <p:grpSpPr>
          <a:xfrm>
            <a:off x="4919853" y="1983104"/>
            <a:ext cx="1108710" cy="1108710"/>
            <a:chOff x="4919853" y="1983104"/>
            <a:chExt cx="1108710" cy="1108710"/>
          </a:xfrm>
        </p:grpSpPr>
        <p:sp>
          <p:nvSpPr>
            <p:cNvPr id="4" name="object 4"/>
            <p:cNvSpPr/>
            <p:nvPr/>
          </p:nvSpPr>
          <p:spPr>
            <a:xfrm>
              <a:off x="4929378" y="1992629"/>
              <a:ext cx="1089660" cy="1089660"/>
            </a:xfrm>
            <a:custGeom>
              <a:avLst/>
              <a:gdLst/>
              <a:ahLst/>
              <a:cxnLst/>
              <a:rect l="l" t="t" r="r" b="b"/>
              <a:pathLst>
                <a:path w="1089660" h="1089660">
                  <a:moveTo>
                    <a:pt x="0" y="1089660"/>
                  </a:moveTo>
                  <a:lnTo>
                    <a:pt x="1089660" y="1089660"/>
                  </a:lnTo>
                  <a:lnTo>
                    <a:pt x="1089660" y="0"/>
                  </a:lnTo>
                  <a:lnTo>
                    <a:pt x="0" y="0"/>
                  </a:lnTo>
                  <a:lnTo>
                    <a:pt x="0" y="1089660"/>
                  </a:lnTo>
                  <a:close/>
                </a:path>
              </a:pathLst>
            </a:custGeom>
            <a:ln w="19050">
              <a:solidFill>
                <a:srgbClr val="5F7796"/>
              </a:solidFill>
            </a:ln>
          </p:spPr>
          <p:txBody>
            <a:bodyPr wrap="square" lIns="0" tIns="0" rIns="0" bIns="0" rtlCol="0"/>
            <a:lstStyle/>
            <a:p>
              <a:endParaRPr/>
            </a:p>
          </p:txBody>
        </p:sp>
        <p:sp>
          <p:nvSpPr>
            <p:cNvPr id="5" name="object 5"/>
            <p:cNvSpPr/>
            <p:nvPr/>
          </p:nvSpPr>
          <p:spPr>
            <a:xfrm>
              <a:off x="4928616" y="2538983"/>
              <a:ext cx="1090295" cy="0"/>
            </a:xfrm>
            <a:custGeom>
              <a:avLst/>
              <a:gdLst/>
              <a:ahLst/>
              <a:cxnLst/>
              <a:rect l="l" t="t" r="r" b="b"/>
              <a:pathLst>
                <a:path w="1090295">
                  <a:moveTo>
                    <a:pt x="0" y="0"/>
                  </a:moveTo>
                  <a:lnTo>
                    <a:pt x="1089914" y="0"/>
                  </a:lnTo>
                </a:path>
              </a:pathLst>
            </a:custGeom>
            <a:ln w="12700">
              <a:solidFill>
                <a:srgbClr val="5F7796"/>
              </a:solidFill>
              <a:prstDash val="sysDash"/>
            </a:ln>
          </p:spPr>
          <p:txBody>
            <a:bodyPr wrap="square" lIns="0" tIns="0" rIns="0" bIns="0" rtlCol="0"/>
            <a:lstStyle/>
            <a:p>
              <a:endParaRPr/>
            </a:p>
          </p:txBody>
        </p:sp>
        <p:sp>
          <p:nvSpPr>
            <p:cNvPr id="6" name="object 6"/>
            <p:cNvSpPr/>
            <p:nvPr/>
          </p:nvSpPr>
          <p:spPr>
            <a:xfrm>
              <a:off x="5474208" y="1991867"/>
              <a:ext cx="0" cy="1090295"/>
            </a:xfrm>
            <a:custGeom>
              <a:avLst/>
              <a:gdLst/>
              <a:ahLst/>
              <a:cxnLst/>
              <a:rect l="l" t="t" r="r" b="b"/>
              <a:pathLst>
                <a:path h="1090295">
                  <a:moveTo>
                    <a:pt x="0" y="0"/>
                  </a:moveTo>
                  <a:lnTo>
                    <a:pt x="0" y="1089914"/>
                  </a:lnTo>
                </a:path>
              </a:pathLst>
            </a:custGeom>
            <a:ln w="12700">
              <a:solidFill>
                <a:srgbClr val="5F7796"/>
              </a:solidFill>
              <a:prstDash val="sysDash"/>
            </a:ln>
          </p:spPr>
          <p:txBody>
            <a:bodyPr wrap="square" lIns="0" tIns="0" rIns="0" bIns="0" rtlCol="0"/>
            <a:lstStyle/>
            <a:p>
              <a:endParaRPr/>
            </a:p>
          </p:txBody>
        </p:sp>
      </p:grpSp>
      <p:sp>
        <p:nvSpPr>
          <p:cNvPr id="7" name="object 7"/>
          <p:cNvSpPr txBox="1"/>
          <p:nvPr/>
        </p:nvSpPr>
        <p:spPr>
          <a:xfrm>
            <a:off x="5107051" y="1970913"/>
            <a:ext cx="787400" cy="939800"/>
          </a:xfrm>
          <a:prstGeom prst="rect">
            <a:avLst/>
          </a:prstGeom>
        </p:spPr>
        <p:txBody>
          <a:bodyPr vert="horz" wrap="square" lIns="0" tIns="12700" rIns="0" bIns="0" rtlCol="0">
            <a:spAutoFit/>
          </a:bodyPr>
          <a:lstStyle/>
          <a:p>
            <a:pPr marL="12700">
              <a:lnSpc>
                <a:spcPct val="100000"/>
              </a:lnSpc>
              <a:spcBef>
                <a:spcPts val="100"/>
              </a:spcBef>
            </a:pPr>
            <a:r>
              <a:rPr sz="6000" b="1" spc="-10" dirty="0">
                <a:solidFill>
                  <a:srgbClr val="5F7796"/>
                </a:solidFill>
                <a:latin typeface="华文新魏"/>
                <a:cs typeface="华文新魏"/>
              </a:rPr>
              <a:t>二</a:t>
            </a:r>
            <a:endParaRPr sz="6000">
              <a:latin typeface="华文新魏"/>
              <a:cs typeface="华文新魏"/>
            </a:endParaRPr>
          </a:p>
        </p:txBody>
      </p:sp>
      <p:grpSp>
        <p:nvGrpSpPr>
          <p:cNvPr id="8" name="object 8"/>
          <p:cNvGrpSpPr/>
          <p:nvPr/>
        </p:nvGrpSpPr>
        <p:grpSpPr>
          <a:xfrm>
            <a:off x="6216777" y="1983104"/>
            <a:ext cx="1108710" cy="1108710"/>
            <a:chOff x="6216777" y="1983104"/>
            <a:chExt cx="1108710" cy="1108710"/>
          </a:xfrm>
        </p:grpSpPr>
        <p:sp>
          <p:nvSpPr>
            <p:cNvPr id="9" name="object 9"/>
            <p:cNvSpPr/>
            <p:nvPr/>
          </p:nvSpPr>
          <p:spPr>
            <a:xfrm>
              <a:off x="6226302" y="1992629"/>
              <a:ext cx="1089660" cy="1089660"/>
            </a:xfrm>
            <a:custGeom>
              <a:avLst/>
              <a:gdLst/>
              <a:ahLst/>
              <a:cxnLst/>
              <a:rect l="l" t="t" r="r" b="b"/>
              <a:pathLst>
                <a:path w="1089659" h="1089660">
                  <a:moveTo>
                    <a:pt x="0" y="1089660"/>
                  </a:moveTo>
                  <a:lnTo>
                    <a:pt x="1089659" y="1089660"/>
                  </a:lnTo>
                  <a:lnTo>
                    <a:pt x="1089659" y="0"/>
                  </a:lnTo>
                  <a:lnTo>
                    <a:pt x="0" y="0"/>
                  </a:lnTo>
                  <a:lnTo>
                    <a:pt x="0" y="1089660"/>
                  </a:lnTo>
                  <a:close/>
                </a:path>
              </a:pathLst>
            </a:custGeom>
            <a:ln w="19050">
              <a:solidFill>
                <a:srgbClr val="5F7796"/>
              </a:solidFill>
            </a:ln>
          </p:spPr>
          <p:txBody>
            <a:bodyPr wrap="square" lIns="0" tIns="0" rIns="0" bIns="0" rtlCol="0"/>
            <a:lstStyle/>
            <a:p>
              <a:endParaRPr/>
            </a:p>
          </p:txBody>
        </p:sp>
        <p:sp>
          <p:nvSpPr>
            <p:cNvPr id="10" name="object 10"/>
            <p:cNvSpPr/>
            <p:nvPr/>
          </p:nvSpPr>
          <p:spPr>
            <a:xfrm>
              <a:off x="6225540" y="2538983"/>
              <a:ext cx="1090295" cy="0"/>
            </a:xfrm>
            <a:custGeom>
              <a:avLst/>
              <a:gdLst/>
              <a:ahLst/>
              <a:cxnLst/>
              <a:rect l="l" t="t" r="r" b="b"/>
              <a:pathLst>
                <a:path w="1090295">
                  <a:moveTo>
                    <a:pt x="0" y="0"/>
                  </a:moveTo>
                  <a:lnTo>
                    <a:pt x="1089914" y="0"/>
                  </a:lnTo>
                </a:path>
              </a:pathLst>
            </a:custGeom>
            <a:ln w="12700">
              <a:solidFill>
                <a:srgbClr val="5F7796"/>
              </a:solidFill>
              <a:prstDash val="sysDash"/>
            </a:ln>
          </p:spPr>
          <p:txBody>
            <a:bodyPr wrap="square" lIns="0" tIns="0" rIns="0" bIns="0" rtlCol="0"/>
            <a:lstStyle/>
            <a:p>
              <a:endParaRPr/>
            </a:p>
          </p:txBody>
        </p:sp>
        <p:sp>
          <p:nvSpPr>
            <p:cNvPr id="11" name="object 11"/>
            <p:cNvSpPr/>
            <p:nvPr/>
          </p:nvSpPr>
          <p:spPr>
            <a:xfrm>
              <a:off x="6771132" y="1991867"/>
              <a:ext cx="0" cy="1090295"/>
            </a:xfrm>
            <a:custGeom>
              <a:avLst/>
              <a:gdLst/>
              <a:ahLst/>
              <a:cxnLst/>
              <a:rect l="l" t="t" r="r" b="b"/>
              <a:pathLst>
                <a:path h="1090295">
                  <a:moveTo>
                    <a:pt x="0" y="0"/>
                  </a:moveTo>
                  <a:lnTo>
                    <a:pt x="0" y="1089914"/>
                  </a:lnTo>
                </a:path>
              </a:pathLst>
            </a:custGeom>
            <a:ln w="12700">
              <a:solidFill>
                <a:srgbClr val="5F7796"/>
              </a:solidFill>
              <a:prstDash val="sysDash"/>
            </a:ln>
          </p:spPr>
          <p:txBody>
            <a:bodyPr wrap="square" lIns="0" tIns="0" rIns="0" bIns="0" rtlCol="0"/>
            <a:lstStyle/>
            <a:p>
              <a:endParaRPr/>
            </a:p>
          </p:txBody>
        </p:sp>
      </p:grpSp>
      <p:sp>
        <p:nvSpPr>
          <p:cNvPr id="12" name="object 12"/>
          <p:cNvSpPr txBox="1"/>
          <p:nvPr/>
        </p:nvSpPr>
        <p:spPr>
          <a:xfrm>
            <a:off x="6362191" y="1966036"/>
            <a:ext cx="788035" cy="940435"/>
          </a:xfrm>
          <a:prstGeom prst="rect">
            <a:avLst/>
          </a:prstGeom>
        </p:spPr>
        <p:txBody>
          <a:bodyPr vert="horz" wrap="square" lIns="0" tIns="12700" rIns="0" bIns="0" rtlCol="0">
            <a:spAutoFit/>
          </a:bodyPr>
          <a:lstStyle/>
          <a:p>
            <a:pPr marL="12700">
              <a:lnSpc>
                <a:spcPct val="100000"/>
              </a:lnSpc>
              <a:spcBef>
                <a:spcPts val="100"/>
              </a:spcBef>
            </a:pPr>
            <a:r>
              <a:rPr sz="6000" b="1" spc="-5" dirty="0">
                <a:solidFill>
                  <a:srgbClr val="5F7796"/>
                </a:solidFill>
                <a:latin typeface="华文新魏"/>
                <a:cs typeface="华文新魏"/>
              </a:rPr>
              <a:t>章</a:t>
            </a:r>
            <a:endParaRPr sz="6000">
              <a:latin typeface="华文新魏"/>
              <a:cs typeface="华文新魏"/>
            </a:endParaRPr>
          </a:p>
        </p:txBody>
      </p:sp>
      <p:grpSp>
        <p:nvGrpSpPr>
          <p:cNvPr id="13" name="object 13"/>
          <p:cNvGrpSpPr/>
          <p:nvPr/>
        </p:nvGrpSpPr>
        <p:grpSpPr>
          <a:xfrm>
            <a:off x="7512177" y="1983104"/>
            <a:ext cx="1110615" cy="1108710"/>
            <a:chOff x="7512177" y="1983104"/>
            <a:chExt cx="1110615" cy="1108710"/>
          </a:xfrm>
        </p:grpSpPr>
        <p:sp>
          <p:nvSpPr>
            <p:cNvPr id="14" name="object 14"/>
            <p:cNvSpPr/>
            <p:nvPr/>
          </p:nvSpPr>
          <p:spPr>
            <a:xfrm>
              <a:off x="7521702" y="1992629"/>
              <a:ext cx="1091565" cy="1089660"/>
            </a:xfrm>
            <a:custGeom>
              <a:avLst/>
              <a:gdLst/>
              <a:ahLst/>
              <a:cxnLst/>
              <a:rect l="l" t="t" r="r" b="b"/>
              <a:pathLst>
                <a:path w="1091565" h="1089660">
                  <a:moveTo>
                    <a:pt x="0" y="1089660"/>
                  </a:moveTo>
                  <a:lnTo>
                    <a:pt x="1091183" y="1089660"/>
                  </a:lnTo>
                  <a:lnTo>
                    <a:pt x="1091183" y="0"/>
                  </a:lnTo>
                  <a:lnTo>
                    <a:pt x="0" y="0"/>
                  </a:lnTo>
                  <a:lnTo>
                    <a:pt x="0" y="1089660"/>
                  </a:lnTo>
                  <a:close/>
                </a:path>
              </a:pathLst>
            </a:custGeom>
            <a:ln w="19049">
              <a:solidFill>
                <a:srgbClr val="5F7796"/>
              </a:solidFill>
            </a:ln>
          </p:spPr>
          <p:txBody>
            <a:bodyPr wrap="square" lIns="0" tIns="0" rIns="0" bIns="0" rtlCol="0"/>
            <a:lstStyle/>
            <a:p>
              <a:endParaRPr/>
            </a:p>
          </p:txBody>
        </p:sp>
        <p:sp>
          <p:nvSpPr>
            <p:cNvPr id="15" name="object 15"/>
            <p:cNvSpPr/>
            <p:nvPr/>
          </p:nvSpPr>
          <p:spPr>
            <a:xfrm>
              <a:off x="7520940" y="2538983"/>
              <a:ext cx="1092200" cy="0"/>
            </a:xfrm>
            <a:custGeom>
              <a:avLst/>
              <a:gdLst/>
              <a:ahLst/>
              <a:cxnLst/>
              <a:rect l="l" t="t" r="r" b="b"/>
              <a:pathLst>
                <a:path w="1092200">
                  <a:moveTo>
                    <a:pt x="0" y="0"/>
                  </a:moveTo>
                  <a:lnTo>
                    <a:pt x="1092073" y="0"/>
                  </a:lnTo>
                </a:path>
              </a:pathLst>
            </a:custGeom>
            <a:ln w="12700">
              <a:solidFill>
                <a:srgbClr val="5F7796"/>
              </a:solidFill>
              <a:prstDash val="sysDash"/>
            </a:ln>
          </p:spPr>
          <p:txBody>
            <a:bodyPr wrap="square" lIns="0" tIns="0" rIns="0" bIns="0" rtlCol="0"/>
            <a:lstStyle/>
            <a:p>
              <a:endParaRPr/>
            </a:p>
          </p:txBody>
        </p:sp>
        <p:sp>
          <p:nvSpPr>
            <p:cNvPr id="16" name="object 16"/>
            <p:cNvSpPr/>
            <p:nvPr/>
          </p:nvSpPr>
          <p:spPr>
            <a:xfrm>
              <a:off x="8066532" y="1991867"/>
              <a:ext cx="0" cy="1090295"/>
            </a:xfrm>
            <a:custGeom>
              <a:avLst/>
              <a:gdLst/>
              <a:ahLst/>
              <a:cxnLst/>
              <a:rect l="l" t="t" r="r" b="b"/>
              <a:pathLst>
                <a:path h="1090295">
                  <a:moveTo>
                    <a:pt x="0" y="0"/>
                  </a:moveTo>
                  <a:lnTo>
                    <a:pt x="0" y="1089914"/>
                  </a:lnTo>
                </a:path>
              </a:pathLst>
            </a:custGeom>
            <a:ln w="12700">
              <a:solidFill>
                <a:srgbClr val="5F7796"/>
              </a:solidFill>
              <a:prstDash val="sysDash"/>
            </a:ln>
          </p:spPr>
          <p:txBody>
            <a:bodyPr wrap="square" lIns="0" tIns="0" rIns="0" bIns="0" rtlCol="0"/>
            <a:lstStyle/>
            <a:p>
              <a:endParaRPr/>
            </a:p>
          </p:txBody>
        </p:sp>
      </p:grpSp>
      <p:sp>
        <p:nvSpPr>
          <p:cNvPr id="17" name="object 17"/>
          <p:cNvSpPr txBox="1"/>
          <p:nvPr/>
        </p:nvSpPr>
        <p:spPr>
          <a:xfrm>
            <a:off x="7715504" y="1973656"/>
            <a:ext cx="788035" cy="940435"/>
          </a:xfrm>
          <a:prstGeom prst="rect">
            <a:avLst/>
          </a:prstGeom>
        </p:spPr>
        <p:txBody>
          <a:bodyPr vert="horz" wrap="square" lIns="0" tIns="12700" rIns="0" bIns="0" rtlCol="0">
            <a:spAutoFit/>
          </a:bodyPr>
          <a:lstStyle/>
          <a:p>
            <a:pPr marL="12700">
              <a:lnSpc>
                <a:spcPct val="100000"/>
              </a:lnSpc>
              <a:spcBef>
                <a:spcPts val="100"/>
              </a:spcBef>
            </a:pPr>
            <a:r>
              <a:rPr sz="6000" b="1" spc="-5" dirty="0">
                <a:solidFill>
                  <a:srgbClr val="5F7796"/>
                </a:solidFill>
                <a:latin typeface="华文新魏"/>
                <a:cs typeface="华文新魏"/>
              </a:rPr>
              <a:t>节</a:t>
            </a:r>
            <a:endParaRPr sz="6000">
              <a:latin typeface="华文新魏"/>
              <a:cs typeface="华文新魏"/>
            </a:endParaRPr>
          </a:p>
        </p:txBody>
      </p:sp>
      <p:sp>
        <p:nvSpPr>
          <p:cNvPr id="18" name="object 18"/>
          <p:cNvSpPr txBox="1"/>
          <p:nvPr/>
        </p:nvSpPr>
        <p:spPr>
          <a:xfrm>
            <a:off x="4011929" y="1450086"/>
            <a:ext cx="323850" cy="452120"/>
          </a:xfrm>
          <a:prstGeom prst="rect">
            <a:avLst/>
          </a:prstGeom>
        </p:spPr>
        <p:txBody>
          <a:bodyPr vert="horz" wrap="square" lIns="0" tIns="12065" rIns="0" bIns="0" rtlCol="0">
            <a:spAutoFit/>
          </a:bodyPr>
          <a:lstStyle/>
          <a:p>
            <a:pPr marL="12700">
              <a:lnSpc>
                <a:spcPct val="100000"/>
              </a:lnSpc>
              <a:spcBef>
                <a:spcPts val="95"/>
              </a:spcBef>
            </a:pPr>
            <a:r>
              <a:rPr sz="2800" b="1" spc="-25" dirty="0">
                <a:solidFill>
                  <a:srgbClr val="5F7796"/>
                </a:solidFill>
                <a:latin typeface="华文新魏"/>
                <a:cs typeface="华文新魏"/>
              </a:rPr>
              <a:t>di</a:t>
            </a:r>
            <a:endParaRPr sz="2800">
              <a:latin typeface="华文新魏"/>
              <a:cs typeface="华文新魏"/>
            </a:endParaRPr>
          </a:p>
        </p:txBody>
      </p:sp>
      <p:sp>
        <p:nvSpPr>
          <p:cNvPr id="19" name="object 19"/>
          <p:cNvSpPr txBox="1"/>
          <p:nvPr/>
        </p:nvSpPr>
        <p:spPr>
          <a:xfrm>
            <a:off x="5309108" y="1450086"/>
            <a:ext cx="304800" cy="452120"/>
          </a:xfrm>
          <a:prstGeom prst="rect">
            <a:avLst/>
          </a:prstGeom>
        </p:spPr>
        <p:txBody>
          <a:bodyPr vert="horz" wrap="square" lIns="0" tIns="12065" rIns="0" bIns="0" rtlCol="0">
            <a:spAutoFit/>
          </a:bodyPr>
          <a:lstStyle/>
          <a:p>
            <a:pPr marL="12700">
              <a:lnSpc>
                <a:spcPct val="100000"/>
              </a:lnSpc>
              <a:spcBef>
                <a:spcPts val="95"/>
              </a:spcBef>
            </a:pPr>
            <a:r>
              <a:rPr sz="2800" b="1" spc="-25" dirty="0">
                <a:solidFill>
                  <a:srgbClr val="5F7796"/>
                </a:solidFill>
                <a:latin typeface="华文新魏"/>
                <a:cs typeface="华文新魏"/>
              </a:rPr>
              <a:t>yi</a:t>
            </a:r>
            <a:endParaRPr sz="2800">
              <a:latin typeface="华文新魏"/>
              <a:cs typeface="华文新魏"/>
            </a:endParaRPr>
          </a:p>
        </p:txBody>
      </p:sp>
      <p:sp>
        <p:nvSpPr>
          <p:cNvPr id="20" name="object 20"/>
          <p:cNvSpPr txBox="1"/>
          <p:nvPr/>
        </p:nvSpPr>
        <p:spPr>
          <a:xfrm>
            <a:off x="6305169" y="1457705"/>
            <a:ext cx="941069" cy="452120"/>
          </a:xfrm>
          <a:prstGeom prst="rect">
            <a:avLst/>
          </a:prstGeom>
        </p:spPr>
        <p:txBody>
          <a:bodyPr vert="horz" wrap="square" lIns="0" tIns="12065" rIns="0" bIns="0" rtlCol="0">
            <a:spAutoFit/>
          </a:bodyPr>
          <a:lstStyle/>
          <a:p>
            <a:pPr marL="12700">
              <a:lnSpc>
                <a:spcPct val="100000"/>
              </a:lnSpc>
              <a:spcBef>
                <a:spcPts val="95"/>
              </a:spcBef>
            </a:pPr>
            <a:r>
              <a:rPr sz="2800" b="1" spc="-10" dirty="0">
                <a:solidFill>
                  <a:srgbClr val="5F7796"/>
                </a:solidFill>
                <a:latin typeface="华文新魏"/>
                <a:cs typeface="华文新魏"/>
              </a:rPr>
              <a:t>zhang</a:t>
            </a:r>
            <a:endParaRPr sz="2800">
              <a:latin typeface="华文新魏"/>
              <a:cs typeface="华文新魏"/>
            </a:endParaRPr>
          </a:p>
        </p:txBody>
      </p:sp>
      <p:sp>
        <p:nvSpPr>
          <p:cNvPr id="21" name="object 21"/>
          <p:cNvSpPr txBox="1"/>
          <p:nvPr/>
        </p:nvSpPr>
        <p:spPr>
          <a:xfrm>
            <a:off x="7903844" y="1450086"/>
            <a:ext cx="386715" cy="452120"/>
          </a:xfrm>
          <a:prstGeom prst="rect">
            <a:avLst/>
          </a:prstGeom>
        </p:spPr>
        <p:txBody>
          <a:bodyPr vert="horz" wrap="square" lIns="0" tIns="12065" rIns="0" bIns="0" rtlCol="0">
            <a:spAutoFit/>
          </a:bodyPr>
          <a:lstStyle/>
          <a:p>
            <a:pPr marL="12700">
              <a:lnSpc>
                <a:spcPct val="100000"/>
              </a:lnSpc>
              <a:spcBef>
                <a:spcPts val="95"/>
              </a:spcBef>
            </a:pPr>
            <a:r>
              <a:rPr sz="2800" b="1" spc="-25" dirty="0">
                <a:solidFill>
                  <a:srgbClr val="5F7796"/>
                </a:solidFill>
                <a:latin typeface="华文新魏"/>
                <a:cs typeface="华文新魏"/>
              </a:rPr>
              <a:t>jie</a:t>
            </a:r>
            <a:endParaRPr sz="2800">
              <a:latin typeface="华文新魏"/>
              <a:cs typeface="华文新魏"/>
            </a:endParaRPr>
          </a:p>
        </p:txBody>
      </p:sp>
      <p:grpSp>
        <p:nvGrpSpPr>
          <p:cNvPr id="22" name="object 22"/>
          <p:cNvGrpSpPr/>
          <p:nvPr/>
        </p:nvGrpSpPr>
        <p:grpSpPr>
          <a:xfrm>
            <a:off x="4730750" y="4056634"/>
            <a:ext cx="3029585" cy="743585"/>
            <a:chOff x="4730750" y="4056634"/>
            <a:chExt cx="3029585" cy="743585"/>
          </a:xfrm>
        </p:grpSpPr>
        <p:pic>
          <p:nvPicPr>
            <p:cNvPr id="23" name="object 23"/>
            <p:cNvPicPr/>
            <p:nvPr/>
          </p:nvPicPr>
          <p:blipFill>
            <a:blip r:embed="rId2" cstate="print"/>
            <a:stretch>
              <a:fillRect/>
            </a:stretch>
          </p:blipFill>
          <p:spPr>
            <a:xfrm>
              <a:off x="4730750" y="4056634"/>
              <a:ext cx="741172" cy="743458"/>
            </a:xfrm>
            <a:prstGeom prst="rect">
              <a:avLst/>
            </a:prstGeom>
          </p:spPr>
        </p:pic>
        <p:pic>
          <p:nvPicPr>
            <p:cNvPr id="24" name="object 24"/>
            <p:cNvPicPr/>
            <p:nvPr/>
          </p:nvPicPr>
          <p:blipFill>
            <a:blip r:embed="rId3" cstate="print"/>
            <a:stretch>
              <a:fillRect/>
            </a:stretch>
          </p:blipFill>
          <p:spPr>
            <a:xfrm>
              <a:off x="6253988" y="4088638"/>
              <a:ext cx="744982" cy="708406"/>
            </a:xfrm>
            <a:prstGeom prst="rect">
              <a:avLst/>
            </a:prstGeom>
          </p:spPr>
        </p:pic>
        <p:pic>
          <p:nvPicPr>
            <p:cNvPr id="25" name="object 25"/>
            <p:cNvPicPr/>
            <p:nvPr/>
          </p:nvPicPr>
          <p:blipFill>
            <a:blip r:embed="rId4" cstate="print"/>
            <a:stretch>
              <a:fillRect/>
            </a:stretch>
          </p:blipFill>
          <p:spPr>
            <a:xfrm>
              <a:off x="5509894" y="4056634"/>
              <a:ext cx="725551" cy="743458"/>
            </a:xfrm>
            <a:prstGeom prst="rect">
              <a:avLst/>
            </a:prstGeom>
          </p:spPr>
        </p:pic>
        <p:pic>
          <p:nvPicPr>
            <p:cNvPr id="26" name="object 26"/>
            <p:cNvPicPr/>
            <p:nvPr/>
          </p:nvPicPr>
          <p:blipFill>
            <a:blip r:embed="rId5" cstate="print"/>
            <a:stretch>
              <a:fillRect/>
            </a:stretch>
          </p:blipFill>
          <p:spPr>
            <a:xfrm>
              <a:off x="5494273" y="4265803"/>
              <a:ext cx="192659" cy="177038"/>
            </a:xfrm>
            <a:prstGeom prst="rect">
              <a:avLst/>
            </a:prstGeom>
          </p:spPr>
        </p:pic>
        <p:pic>
          <p:nvPicPr>
            <p:cNvPr id="27" name="object 27"/>
            <p:cNvPicPr/>
            <p:nvPr/>
          </p:nvPicPr>
          <p:blipFill>
            <a:blip r:embed="rId6" cstate="print"/>
            <a:stretch>
              <a:fillRect/>
            </a:stretch>
          </p:blipFill>
          <p:spPr>
            <a:xfrm>
              <a:off x="5520308" y="4071493"/>
              <a:ext cx="195706" cy="173481"/>
            </a:xfrm>
            <a:prstGeom prst="rect">
              <a:avLst/>
            </a:prstGeom>
          </p:spPr>
        </p:pic>
        <p:pic>
          <p:nvPicPr>
            <p:cNvPr id="28" name="object 28"/>
            <p:cNvPicPr/>
            <p:nvPr/>
          </p:nvPicPr>
          <p:blipFill>
            <a:blip r:embed="rId7" cstate="print"/>
            <a:stretch>
              <a:fillRect/>
            </a:stretch>
          </p:blipFill>
          <p:spPr>
            <a:xfrm>
              <a:off x="7017511" y="4093845"/>
              <a:ext cx="742696" cy="674243"/>
            </a:xfrm>
            <a:prstGeom prst="rect">
              <a:avLst/>
            </a:prstGeom>
          </p:spPr>
        </p:pic>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870703" y="1122172"/>
            <a:ext cx="2450592" cy="80010"/>
          </a:xfrm>
          <a:prstGeom prst="rect">
            <a:avLst/>
          </a:prstGeom>
        </p:spPr>
      </p:pic>
      <p:sp>
        <p:nvSpPr>
          <p:cNvPr id="3" name="object 3"/>
          <p:cNvSpPr txBox="1">
            <a:spLocks noGrp="1"/>
          </p:cNvSpPr>
          <p:nvPr>
            <p:ph type="title"/>
          </p:nvPr>
        </p:nvSpPr>
        <p:spPr>
          <a:prstGeom prst="rect">
            <a:avLst/>
          </a:prstGeom>
        </p:spPr>
        <p:txBody>
          <a:bodyPr vert="horz" wrap="square" lIns="0" tIns="12700" rIns="0" bIns="0" rtlCol="0">
            <a:spAutoFit/>
          </a:bodyPr>
          <a:lstStyle/>
          <a:p>
            <a:pPr marL="14604">
              <a:lnSpc>
                <a:spcPct val="100000"/>
              </a:lnSpc>
              <a:spcBef>
                <a:spcPts val="100"/>
              </a:spcBef>
            </a:pPr>
            <a:r>
              <a:rPr dirty="0"/>
              <a:t>2.1</a:t>
            </a:r>
            <a:r>
              <a:rPr spc="-45" dirty="0"/>
              <a:t> </a:t>
            </a:r>
            <a:r>
              <a:rPr spc="-15" dirty="0">
                <a:latin typeface="微软雅黑"/>
                <a:cs typeface="微软雅黑"/>
              </a:rPr>
              <a:t>基本原理</a:t>
            </a:r>
          </a:p>
        </p:txBody>
      </p:sp>
      <p:pic>
        <p:nvPicPr>
          <p:cNvPr id="4" name="object 4"/>
          <p:cNvPicPr/>
          <p:nvPr/>
        </p:nvPicPr>
        <p:blipFill>
          <a:blip r:embed="rId3" cstate="print"/>
          <a:stretch>
            <a:fillRect/>
          </a:stretch>
        </p:blipFill>
        <p:spPr>
          <a:xfrm>
            <a:off x="11051971" y="6031991"/>
            <a:ext cx="908173" cy="809119"/>
          </a:xfrm>
          <a:prstGeom prst="rect">
            <a:avLst/>
          </a:prstGeom>
        </p:spPr>
      </p:pic>
      <p:sp>
        <p:nvSpPr>
          <p:cNvPr id="5" name="object 5"/>
          <p:cNvSpPr txBox="1"/>
          <p:nvPr/>
        </p:nvSpPr>
        <p:spPr>
          <a:xfrm>
            <a:off x="11377041" y="6239357"/>
            <a:ext cx="309245" cy="330835"/>
          </a:xfrm>
          <a:prstGeom prst="rect">
            <a:avLst/>
          </a:prstGeom>
        </p:spPr>
        <p:txBody>
          <a:bodyPr vert="horz" wrap="square" lIns="0" tIns="12700" rIns="0" bIns="0" rtlCol="0">
            <a:spAutoFit/>
          </a:bodyPr>
          <a:lstStyle/>
          <a:p>
            <a:pPr marL="12700">
              <a:lnSpc>
                <a:spcPct val="100000"/>
              </a:lnSpc>
              <a:spcBef>
                <a:spcPts val="100"/>
              </a:spcBef>
            </a:pPr>
            <a:r>
              <a:rPr sz="2000" b="1" spc="-25" dirty="0">
                <a:solidFill>
                  <a:srgbClr val="5F7796"/>
                </a:solidFill>
                <a:latin typeface="Arial"/>
                <a:cs typeface="Arial"/>
              </a:rPr>
              <a:t>06</a:t>
            </a:r>
            <a:endParaRPr sz="2000">
              <a:latin typeface="Arial"/>
              <a:cs typeface="Arial"/>
            </a:endParaRPr>
          </a:p>
        </p:txBody>
      </p:sp>
      <p:sp>
        <p:nvSpPr>
          <p:cNvPr id="6" name="object 6"/>
          <p:cNvSpPr txBox="1"/>
          <p:nvPr/>
        </p:nvSpPr>
        <p:spPr>
          <a:xfrm>
            <a:off x="269849" y="149732"/>
            <a:ext cx="1261745" cy="208279"/>
          </a:xfrm>
          <a:prstGeom prst="rect">
            <a:avLst/>
          </a:prstGeom>
        </p:spPr>
        <p:txBody>
          <a:bodyPr vert="horz" wrap="square" lIns="0" tIns="12700" rIns="0" bIns="0" rtlCol="0">
            <a:spAutoFit/>
          </a:bodyPr>
          <a:lstStyle/>
          <a:p>
            <a:pPr marL="12700">
              <a:lnSpc>
                <a:spcPct val="100000"/>
              </a:lnSpc>
              <a:spcBef>
                <a:spcPts val="100"/>
              </a:spcBef>
            </a:pPr>
            <a:r>
              <a:rPr sz="1200" spc="-10" dirty="0">
                <a:solidFill>
                  <a:srgbClr val="7E7E7E"/>
                </a:solidFill>
                <a:latin typeface="Arial"/>
                <a:cs typeface="Arial"/>
              </a:rPr>
              <a:t>QQ</a:t>
            </a:r>
            <a:r>
              <a:rPr sz="1200" spc="-10" dirty="0">
                <a:solidFill>
                  <a:srgbClr val="7E7E7E"/>
                </a:solidFill>
                <a:latin typeface="微软雅黑"/>
                <a:cs typeface="微软雅黑"/>
              </a:rPr>
              <a:t>：</a:t>
            </a:r>
            <a:r>
              <a:rPr sz="1200" spc="-10" dirty="0">
                <a:solidFill>
                  <a:srgbClr val="7E7E7E"/>
                </a:solidFill>
                <a:latin typeface="Arial"/>
                <a:cs typeface="Arial"/>
              </a:rPr>
              <a:t>1366420642</a:t>
            </a:r>
            <a:endParaRPr sz="1200">
              <a:latin typeface="Arial"/>
              <a:cs typeface="Arial"/>
            </a:endParaRPr>
          </a:p>
        </p:txBody>
      </p:sp>
      <p:pic>
        <p:nvPicPr>
          <p:cNvPr id="7" name="object 7"/>
          <p:cNvPicPr/>
          <p:nvPr/>
        </p:nvPicPr>
        <p:blipFill>
          <a:blip r:embed="rId4" cstate="print"/>
          <a:stretch>
            <a:fillRect/>
          </a:stretch>
        </p:blipFill>
        <p:spPr>
          <a:xfrm>
            <a:off x="1220724" y="1805939"/>
            <a:ext cx="495325" cy="2316480"/>
          </a:xfrm>
          <a:prstGeom prst="rect">
            <a:avLst/>
          </a:prstGeom>
        </p:spPr>
      </p:pic>
      <p:graphicFrame>
        <p:nvGraphicFramePr>
          <p:cNvPr id="8" name="object 8"/>
          <p:cNvGraphicFramePr>
            <a:graphicFrameLocks noGrp="1"/>
          </p:cNvGraphicFramePr>
          <p:nvPr/>
        </p:nvGraphicFramePr>
        <p:xfrm>
          <a:off x="1247190" y="1832355"/>
          <a:ext cx="373380" cy="2193925"/>
        </p:xfrm>
        <a:graphic>
          <a:graphicData uri="http://schemas.openxmlformats.org/drawingml/2006/table">
            <a:tbl>
              <a:tblPr firstRow="1" bandRow="1">
                <a:tableStyleId>{2D5ABB26-0587-4C30-8999-92F81FD0307C}</a:tableStyleId>
              </a:tblPr>
              <a:tblGrid>
                <a:gridCol w="373380">
                  <a:extLst>
                    <a:ext uri="{9D8B030D-6E8A-4147-A177-3AD203B41FA5}">
                      <a16:colId xmlns:a16="http://schemas.microsoft.com/office/drawing/2014/main" val="20000"/>
                    </a:ext>
                  </a:extLst>
                </a:gridCol>
              </a:tblGrid>
              <a:tr h="365760">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009900"/>
                    </a:solidFill>
                  </a:tcPr>
                </a:tc>
                <a:extLst>
                  <a:ext uri="{0D108BD9-81ED-4DB2-BD59-A6C34878D82A}">
                    <a16:rowId xmlns:a16="http://schemas.microsoft.com/office/drawing/2014/main" val="10000"/>
                  </a:ext>
                </a:extLst>
              </a:tr>
              <a:tr h="365760">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009900"/>
                    </a:solidFill>
                  </a:tcPr>
                </a:tc>
                <a:extLst>
                  <a:ext uri="{0D108BD9-81ED-4DB2-BD59-A6C34878D82A}">
                    <a16:rowId xmlns:a16="http://schemas.microsoft.com/office/drawing/2014/main" val="10001"/>
                  </a:ext>
                </a:extLst>
              </a:tr>
              <a:tr h="365760">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009900"/>
                    </a:solidFill>
                  </a:tcPr>
                </a:tc>
                <a:extLst>
                  <a:ext uri="{0D108BD9-81ED-4DB2-BD59-A6C34878D82A}">
                    <a16:rowId xmlns:a16="http://schemas.microsoft.com/office/drawing/2014/main" val="10002"/>
                  </a:ext>
                </a:extLst>
              </a:tr>
              <a:tr h="365760">
                <a:tc>
                  <a:txBody>
                    <a:bodyPr/>
                    <a:lstStyle/>
                    <a:p>
                      <a:pPr algn="ctr">
                        <a:lnSpc>
                          <a:spcPct val="100000"/>
                        </a:lnSpc>
                        <a:spcBef>
                          <a:spcPts val="315"/>
                        </a:spcBef>
                      </a:pPr>
                      <a:r>
                        <a:rPr sz="1800" dirty="0">
                          <a:latin typeface="Arial"/>
                          <a:cs typeface="Arial"/>
                        </a:rPr>
                        <a:t>A</a:t>
                      </a:r>
                      <a:endParaRPr sz="1800">
                        <a:latin typeface="Arial"/>
                        <a:cs typeface="Arial"/>
                      </a:endParaRPr>
                    </a:p>
                  </a:txBody>
                  <a:tcPr marL="0" marR="0" marT="4000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B2712"/>
                    </a:solidFill>
                  </a:tcPr>
                </a:tc>
                <a:extLst>
                  <a:ext uri="{0D108BD9-81ED-4DB2-BD59-A6C34878D82A}">
                    <a16:rowId xmlns:a16="http://schemas.microsoft.com/office/drawing/2014/main" val="10003"/>
                  </a:ext>
                </a:extLst>
              </a:tr>
              <a:tr h="365125">
                <a:tc>
                  <a:txBody>
                    <a:bodyPr/>
                    <a:lstStyle/>
                    <a:p>
                      <a:pPr algn="ctr">
                        <a:lnSpc>
                          <a:spcPct val="100000"/>
                        </a:lnSpc>
                        <a:spcBef>
                          <a:spcPts val="315"/>
                        </a:spcBef>
                      </a:pPr>
                      <a:r>
                        <a:rPr sz="1800" dirty="0">
                          <a:latin typeface="Arial"/>
                          <a:cs typeface="Arial"/>
                        </a:rPr>
                        <a:t>B</a:t>
                      </a:r>
                      <a:endParaRPr sz="1800">
                        <a:latin typeface="Arial"/>
                        <a:cs typeface="Arial"/>
                      </a:endParaRPr>
                    </a:p>
                  </a:txBody>
                  <a:tcPr marL="0" marR="0" marT="4000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B2712"/>
                    </a:solidFill>
                  </a:tcPr>
                </a:tc>
                <a:extLst>
                  <a:ext uri="{0D108BD9-81ED-4DB2-BD59-A6C34878D82A}">
                    <a16:rowId xmlns:a16="http://schemas.microsoft.com/office/drawing/2014/main" val="10004"/>
                  </a:ext>
                </a:extLst>
              </a:tr>
              <a:tr h="365760">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009900"/>
                    </a:solidFill>
                  </a:tcPr>
                </a:tc>
                <a:extLst>
                  <a:ext uri="{0D108BD9-81ED-4DB2-BD59-A6C34878D82A}">
                    <a16:rowId xmlns:a16="http://schemas.microsoft.com/office/drawing/2014/main" val="10005"/>
                  </a:ext>
                </a:extLst>
              </a:tr>
            </a:tbl>
          </a:graphicData>
        </a:graphic>
      </p:graphicFrame>
      <p:pic>
        <p:nvPicPr>
          <p:cNvPr id="9" name="object 9"/>
          <p:cNvPicPr/>
          <p:nvPr/>
        </p:nvPicPr>
        <p:blipFill>
          <a:blip r:embed="rId5" cstate="print"/>
          <a:stretch>
            <a:fillRect/>
          </a:stretch>
        </p:blipFill>
        <p:spPr>
          <a:xfrm>
            <a:off x="1824227" y="1805939"/>
            <a:ext cx="493814" cy="2316480"/>
          </a:xfrm>
          <a:prstGeom prst="rect">
            <a:avLst/>
          </a:prstGeom>
        </p:spPr>
      </p:pic>
      <p:graphicFrame>
        <p:nvGraphicFramePr>
          <p:cNvPr id="10" name="object 10"/>
          <p:cNvGraphicFramePr>
            <a:graphicFrameLocks noGrp="1"/>
          </p:cNvGraphicFramePr>
          <p:nvPr/>
        </p:nvGraphicFramePr>
        <p:xfrm>
          <a:off x="1850389" y="1832355"/>
          <a:ext cx="373380" cy="2193925"/>
        </p:xfrm>
        <a:graphic>
          <a:graphicData uri="http://schemas.openxmlformats.org/drawingml/2006/table">
            <a:tbl>
              <a:tblPr firstRow="1" bandRow="1">
                <a:tableStyleId>{2D5ABB26-0587-4C30-8999-92F81FD0307C}</a:tableStyleId>
              </a:tblPr>
              <a:tblGrid>
                <a:gridCol w="373380">
                  <a:extLst>
                    <a:ext uri="{9D8B030D-6E8A-4147-A177-3AD203B41FA5}">
                      <a16:colId xmlns:a16="http://schemas.microsoft.com/office/drawing/2014/main" val="20000"/>
                    </a:ext>
                  </a:extLst>
                </a:gridCol>
              </a:tblGrid>
              <a:tr h="365760">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009900"/>
                    </a:solidFill>
                  </a:tcPr>
                </a:tc>
                <a:extLst>
                  <a:ext uri="{0D108BD9-81ED-4DB2-BD59-A6C34878D82A}">
                    <a16:rowId xmlns:a16="http://schemas.microsoft.com/office/drawing/2014/main" val="10000"/>
                  </a:ext>
                </a:extLst>
              </a:tr>
              <a:tr h="365760">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009900"/>
                    </a:solidFill>
                  </a:tcPr>
                </a:tc>
                <a:extLst>
                  <a:ext uri="{0D108BD9-81ED-4DB2-BD59-A6C34878D82A}">
                    <a16:rowId xmlns:a16="http://schemas.microsoft.com/office/drawing/2014/main" val="10001"/>
                  </a:ext>
                </a:extLst>
              </a:tr>
              <a:tr h="365760">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009900"/>
                    </a:solidFill>
                  </a:tcPr>
                </a:tc>
                <a:extLst>
                  <a:ext uri="{0D108BD9-81ED-4DB2-BD59-A6C34878D82A}">
                    <a16:rowId xmlns:a16="http://schemas.microsoft.com/office/drawing/2014/main" val="10002"/>
                  </a:ext>
                </a:extLst>
              </a:tr>
              <a:tr h="365760">
                <a:tc>
                  <a:txBody>
                    <a:bodyPr/>
                    <a:lstStyle/>
                    <a:p>
                      <a:pPr algn="ctr">
                        <a:lnSpc>
                          <a:spcPct val="100000"/>
                        </a:lnSpc>
                        <a:spcBef>
                          <a:spcPts val="315"/>
                        </a:spcBef>
                      </a:pPr>
                      <a:r>
                        <a:rPr sz="1800" dirty="0">
                          <a:latin typeface="Arial"/>
                          <a:cs typeface="Arial"/>
                        </a:rPr>
                        <a:t>C</a:t>
                      </a:r>
                      <a:endParaRPr sz="1800">
                        <a:latin typeface="Arial"/>
                        <a:cs typeface="Arial"/>
                      </a:endParaRPr>
                    </a:p>
                  </a:txBody>
                  <a:tcPr marL="0" marR="0" marT="4000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B2712"/>
                    </a:solidFill>
                  </a:tcPr>
                </a:tc>
                <a:extLst>
                  <a:ext uri="{0D108BD9-81ED-4DB2-BD59-A6C34878D82A}">
                    <a16:rowId xmlns:a16="http://schemas.microsoft.com/office/drawing/2014/main" val="10003"/>
                  </a:ext>
                </a:extLst>
              </a:tr>
              <a:tr h="365125">
                <a:tc>
                  <a:txBody>
                    <a:bodyPr/>
                    <a:lstStyle/>
                    <a:p>
                      <a:pPr algn="ctr">
                        <a:lnSpc>
                          <a:spcPct val="100000"/>
                        </a:lnSpc>
                        <a:spcBef>
                          <a:spcPts val="315"/>
                        </a:spcBef>
                      </a:pPr>
                      <a:r>
                        <a:rPr sz="1800" dirty="0">
                          <a:latin typeface="Arial"/>
                          <a:cs typeface="Arial"/>
                        </a:rPr>
                        <a:t>D</a:t>
                      </a:r>
                      <a:endParaRPr sz="1800">
                        <a:latin typeface="Arial"/>
                        <a:cs typeface="Arial"/>
                      </a:endParaRPr>
                    </a:p>
                  </a:txBody>
                  <a:tcPr marL="0" marR="0" marT="4000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B2712"/>
                    </a:solidFill>
                  </a:tcPr>
                </a:tc>
                <a:extLst>
                  <a:ext uri="{0D108BD9-81ED-4DB2-BD59-A6C34878D82A}">
                    <a16:rowId xmlns:a16="http://schemas.microsoft.com/office/drawing/2014/main" val="10004"/>
                  </a:ext>
                </a:extLst>
              </a:tr>
              <a:tr h="365760">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009900"/>
                    </a:solidFill>
                  </a:tcPr>
                </a:tc>
                <a:extLst>
                  <a:ext uri="{0D108BD9-81ED-4DB2-BD59-A6C34878D82A}">
                    <a16:rowId xmlns:a16="http://schemas.microsoft.com/office/drawing/2014/main" val="10005"/>
                  </a:ext>
                </a:extLst>
              </a:tr>
            </a:tbl>
          </a:graphicData>
        </a:graphic>
      </p:graphicFrame>
      <p:pic>
        <p:nvPicPr>
          <p:cNvPr id="11" name="object 11"/>
          <p:cNvPicPr/>
          <p:nvPr/>
        </p:nvPicPr>
        <p:blipFill>
          <a:blip r:embed="rId6" cstate="print"/>
          <a:stretch>
            <a:fillRect/>
          </a:stretch>
        </p:blipFill>
        <p:spPr>
          <a:xfrm>
            <a:off x="3742944" y="1805939"/>
            <a:ext cx="493814" cy="2316480"/>
          </a:xfrm>
          <a:prstGeom prst="rect">
            <a:avLst/>
          </a:prstGeom>
        </p:spPr>
      </p:pic>
      <p:graphicFrame>
        <p:nvGraphicFramePr>
          <p:cNvPr id="12" name="object 12"/>
          <p:cNvGraphicFramePr>
            <a:graphicFrameLocks noGrp="1"/>
          </p:cNvGraphicFramePr>
          <p:nvPr/>
        </p:nvGraphicFramePr>
        <p:xfrm>
          <a:off x="3769359" y="1832355"/>
          <a:ext cx="373380" cy="2193925"/>
        </p:xfrm>
        <a:graphic>
          <a:graphicData uri="http://schemas.openxmlformats.org/drawingml/2006/table">
            <a:tbl>
              <a:tblPr firstRow="1" bandRow="1">
                <a:tableStyleId>{2D5ABB26-0587-4C30-8999-92F81FD0307C}</a:tableStyleId>
              </a:tblPr>
              <a:tblGrid>
                <a:gridCol w="373380">
                  <a:extLst>
                    <a:ext uri="{9D8B030D-6E8A-4147-A177-3AD203B41FA5}">
                      <a16:colId xmlns:a16="http://schemas.microsoft.com/office/drawing/2014/main" val="20000"/>
                    </a:ext>
                  </a:extLst>
                </a:gridCol>
              </a:tblGrid>
              <a:tr h="365760">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009900"/>
                    </a:solidFill>
                  </a:tcPr>
                </a:tc>
                <a:extLst>
                  <a:ext uri="{0D108BD9-81ED-4DB2-BD59-A6C34878D82A}">
                    <a16:rowId xmlns:a16="http://schemas.microsoft.com/office/drawing/2014/main" val="10000"/>
                  </a:ext>
                </a:extLst>
              </a:tr>
              <a:tr h="365760">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009900"/>
                    </a:solidFill>
                  </a:tcPr>
                </a:tc>
                <a:extLst>
                  <a:ext uri="{0D108BD9-81ED-4DB2-BD59-A6C34878D82A}">
                    <a16:rowId xmlns:a16="http://schemas.microsoft.com/office/drawing/2014/main" val="10001"/>
                  </a:ext>
                </a:extLst>
              </a:tr>
              <a:tr h="365760">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009900"/>
                    </a:solidFill>
                  </a:tcPr>
                </a:tc>
                <a:extLst>
                  <a:ext uri="{0D108BD9-81ED-4DB2-BD59-A6C34878D82A}">
                    <a16:rowId xmlns:a16="http://schemas.microsoft.com/office/drawing/2014/main" val="10002"/>
                  </a:ext>
                </a:extLst>
              </a:tr>
              <a:tr h="365760">
                <a:tc>
                  <a:txBody>
                    <a:bodyPr/>
                    <a:lstStyle/>
                    <a:p>
                      <a:pPr algn="ctr">
                        <a:lnSpc>
                          <a:spcPct val="100000"/>
                        </a:lnSpc>
                        <a:spcBef>
                          <a:spcPts val="315"/>
                        </a:spcBef>
                      </a:pPr>
                      <a:r>
                        <a:rPr sz="1800" dirty="0">
                          <a:latin typeface="Arial"/>
                          <a:cs typeface="Arial"/>
                        </a:rPr>
                        <a:t>C</a:t>
                      </a:r>
                      <a:endParaRPr sz="1800">
                        <a:latin typeface="Arial"/>
                        <a:cs typeface="Arial"/>
                      </a:endParaRPr>
                    </a:p>
                  </a:txBody>
                  <a:tcPr marL="0" marR="0" marT="4000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B2712"/>
                    </a:solidFill>
                  </a:tcPr>
                </a:tc>
                <a:extLst>
                  <a:ext uri="{0D108BD9-81ED-4DB2-BD59-A6C34878D82A}">
                    <a16:rowId xmlns:a16="http://schemas.microsoft.com/office/drawing/2014/main" val="10003"/>
                  </a:ext>
                </a:extLst>
              </a:tr>
              <a:tr h="365125">
                <a:tc>
                  <a:txBody>
                    <a:bodyPr/>
                    <a:lstStyle/>
                    <a:p>
                      <a:pPr algn="ctr">
                        <a:lnSpc>
                          <a:spcPct val="100000"/>
                        </a:lnSpc>
                        <a:spcBef>
                          <a:spcPts val="315"/>
                        </a:spcBef>
                      </a:pPr>
                      <a:r>
                        <a:rPr sz="1800" dirty="0">
                          <a:latin typeface="Arial"/>
                          <a:cs typeface="Arial"/>
                        </a:rPr>
                        <a:t>D</a:t>
                      </a:r>
                      <a:endParaRPr sz="1800">
                        <a:latin typeface="Arial"/>
                        <a:cs typeface="Arial"/>
                      </a:endParaRPr>
                    </a:p>
                  </a:txBody>
                  <a:tcPr marL="0" marR="0" marT="4000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B2712"/>
                    </a:solidFill>
                  </a:tcPr>
                </a:tc>
                <a:extLst>
                  <a:ext uri="{0D108BD9-81ED-4DB2-BD59-A6C34878D82A}">
                    <a16:rowId xmlns:a16="http://schemas.microsoft.com/office/drawing/2014/main" val="10004"/>
                  </a:ext>
                </a:extLst>
              </a:tr>
              <a:tr h="365760">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009900"/>
                    </a:solidFill>
                  </a:tcPr>
                </a:tc>
                <a:extLst>
                  <a:ext uri="{0D108BD9-81ED-4DB2-BD59-A6C34878D82A}">
                    <a16:rowId xmlns:a16="http://schemas.microsoft.com/office/drawing/2014/main" val="10005"/>
                  </a:ext>
                </a:extLst>
              </a:tr>
            </a:tbl>
          </a:graphicData>
        </a:graphic>
      </p:graphicFrame>
      <p:pic>
        <p:nvPicPr>
          <p:cNvPr id="13" name="object 13"/>
          <p:cNvPicPr/>
          <p:nvPr/>
        </p:nvPicPr>
        <p:blipFill>
          <a:blip r:embed="rId5" cstate="print"/>
          <a:stretch>
            <a:fillRect/>
          </a:stretch>
        </p:blipFill>
        <p:spPr>
          <a:xfrm>
            <a:off x="4346447" y="1805939"/>
            <a:ext cx="493814" cy="2316480"/>
          </a:xfrm>
          <a:prstGeom prst="rect">
            <a:avLst/>
          </a:prstGeom>
        </p:spPr>
      </p:pic>
      <p:graphicFrame>
        <p:nvGraphicFramePr>
          <p:cNvPr id="14" name="object 14"/>
          <p:cNvGraphicFramePr>
            <a:graphicFrameLocks noGrp="1"/>
          </p:cNvGraphicFramePr>
          <p:nvPr/>
        </p:nvGraphicFramePr>
        <p:xfrm>
          <a:off x="4372483" y="1832355"/>
          <a:ext cx="373380" cy="2193925"/>
        </p:xfrm>
        <a:graphic>
          <a:graphicData uri="http://schemas.openxmlformats.org/drawingml/2006/table">
            <a:tbl>
              <a:tblPr firstRow="1" bandRow="1">
                <a:tableStyleId>{2D5ABB26-0587-4C30-8999-92F81FD0307C}</a:tableStyleId>
              </a:tblPr>
              <a:tblGrid>
                <a:gridCol w="373380">
                  <a:extLst>
                    <a:ext uri="{9D8B030D-6E8A-4147-A177-3AD203B41FA5}">
                      <a16:colId xmlns:a16="http://schemas.microsoft.com/office/drawing/2014/main" val="20000"/>
                    </a:ext>
                  </a:extLst>
                </a:gridCol>
              </a:tblGrid>
              <a:tr h="365760">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009900"/>
                    </a:solidFill>
                  </a:tcPr>
                </a:tc>
                <a:extLst>
                  <a:ext uri="{0D108BD9-81ED-4DB2-BD59-A6C34878D82A}">
                    <a16:rowId xmlns:a16="http://schemas.microsoft.com/office/drawing/2014/main" val="10000"/>
                  </a:ext>
                </a:extLst>
              </a:tr>
              <a:tr h="365760">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009900"/>
                    </a:solidFill>
                  </a:tcPr>
                </a:tc>
                <a:extLst>
                  <a:ext uri="{0D108BD9-81ED-4DB2-BD59-A6C34878D82A}">
                    <a16:rowId xmlns:a16="http://schemas.microsoft.com/office/drawing/2014/main" val="10001"/>
                  </a:ext>
                </a:extLst>
              </a:tr>
              <a:tr h="365760">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009900"/>
                    </a:solidFill>
                  </a:tcPr>
                </a:tc>
                <a:extLst>
                  <a:ext uri="{0D108BD9-81ED-4DB2-BD59-A6C34878D82A}">
                    <a16:rowId xmlns:a16="http://schemas.microsoft.com/office/drawing/2014/main" val="10002"/>
                  </a:ext>
                </a:extLst>
              </a:tr>
              <a:tr h="365760">
                <a:tc>
                  <a:txBody>
                    <a:bodyPr/>
                    <a:lstStyle/>
                    <a:p>
                      <a:pPr marL="109855">
                        <a:lnSpc>
                          <a:spcPct val="100000"/>
                        </a:lnSpc>
                        <a:spcBef>
                          <a:spcPts val="315"/>
                        </a:spcBef>
                      </a:pPr>
                      <a:r>
                        <a:rPr sz="1800" dirty="0">
                          <a:latin typeface="Arial"/>
                          <a:cs typeface="Arial"/>
                        </a:rPr>
                        <a:t>A</a:t>
                      </a:r>
                      <a:endParaRPr sz="1800">
                        <a:latin typeface="Arial"/>
                        <a:cs typeface="Arial"/>
                      </a:endParaRPr>
                    </a:p>
                  </a:txBody>
                  <a:tcPr marL="0" marR="0" marT="4000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B2712"/>
                    </a:solidFill>
                  </a:tcPr>
                </a:tc>
                <a:extLst>
                  <a:ext uri="{0D108BD9-81ED-4DB2-BD59-A6C34878D82A}">
                    <a16:rowId xmlns:a16="http://schemas.microsoft.com/office/drawing/2014/main" val="10003"/>
                  </a:ext>
                </a:extLst>
              </a:tr>
              <a:tr h="365125">
                <a:tc>
                  <a:txBody>
                    <a:bodyPr/>
                    <a:lstStyle/>
                    <a:p>
                      <a:pPr marL="109855">
                        <a:lnSpc>
                          <a:spcPct val="100000"/>
                        </a:lnSpc>
                        <a:spcBef>
                          <a:spcPts val="315"/>
                        </a:spcBef>
                      </a:pPr>
                      <a:r>
                        <a:rPr sz="1800" dirty="0">
                          <a:latin typeface="Arial"/>
                          <a:cs typeface="Arial"/>
                        </a:rPr>
                        <a:t>B</a:t>
                      </a:r>
                      <a:endParaRPr sz="1800">
                        <a:latin typeface="Arial"/>
                        <a:cs typeface="Arial"/>
                      </a:endParaRPr>
                    </a:p>
                  </a:txBody>
                  <a:tcPr marL="0" marR="0" marT="4000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B2712"/>
                    </a:solidFill>
                  </a:tcPr>
                </a:tc>
                <a:extLst>
                  <a:ext uri="{0D108BD9-81ED-4DB2-BD59-A6C34878D82A}">
                    <a16:rowId xmlns:a16="http://schemas.microsoft.com/office/drawing/2014/main" val="10004"/>
                  </a:ext>
                </a:extLst>
              </a:tr>
              <a:tr h="365760">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009900"/>
                    </a:solidFill>
                  </a:tcPr>
                </a:tc>
                <a:extLst>
                  <a:ext uri="{0D108BD9-81ED-4DB2-BD59-A6C34878D82A}">
                    <a16:rowId xmlns:a16="http://schemas.microsoft.com/office/drawing/2014/main" val="10005"/>
                  </a:ext>
                </a:extLst>
              </a:tr>
            </a:tbl>
          </a:graphicData>
        </a:graphic>
      </p:graphicFrame>
      <p:sp>
        <p:nvSpPr>
          <p:cNvPr id="15" name="object 15"/>
          <p:cNvSpPr/>
          <p:nvPr/>
        </p:nvSpPr>
        <p:spPr>
          <a:xfrm>
            <a:off x="2229357" y="2852547"/>
            <a:ext cx="1546225" cy="171450"/>
          </a:xfrm>
          <a:custGeom>
            <a:avLst/>
            <a:gdLst/>
            <a:ahLst/>
            <a:cxnLst/>
            <a:rect l="l" t="t" r="r" b="b"/>
            <a:pathLst>
              <a:path w="1546225" h="171450">
                <a:moveTo>
                  <a:pt x="1489998" y="56895"/>
                </a:moveTo>
                <a:lnTo>
                  <a:pt x="1402715" y="56895"/>
                </a:lnTo>
                <a:lnTo>
                  <a:pt x="1403222" y="114045"/>
                </a:lnTo>
                <a:lnTo>
                  <a:pt x="1374647" y="114289"/>
                </a:lnTo>
                <a:lnTo>
                  <a:pt x="1375156" y="171450"/>
                </a:lnTo>
                <a:lnTo>
                  <a:pt x="1545844" y="84200"/>
                </a:lnTo>
                <a:lnTo>
                  <a:pt x="1489998" y="56895"/>
                </a:lnTo>
                <a:close/>
              </a:path>
              <a:path w="1546225" h="171450">
                <a:moveTo>
                  <a:pt x="1374139" y="57139"/>
                </a:moveTo>
                <a:lnTo>
                  <a:pt x="0" y="68833"/>
                </a:lnTo>
                <a:lnTo>
                  <a:pt x="508" y="125983"/>
                </a:lnTo>
                <a:lnTo>
                  <a:pt x="1374647" y="114289"/>
                </a:lnTo>
                <a:lnTo>
                  <a:pt x="1374139" y="57139"/>
                </a:lnTo>
                <a:close/>
              </a:path>
              <a:path w="1546225" h="171450">
                <a:moveTo>
                  <a:pt x="1402715" y="56895"/>
                </a:moveTo>
                <a:lnTo>
                  <a:pt x="1374139" y="57139"/>
                </a:lnTo>
                <a:lnTo>
                  <a:pt x="1374647" y="114289"/>
                </a:lnTo>
                <a:lnTo>
                  <a:pt x="1403222" y="114045"/>
                </a:lnTo>
                <a:lnTo>
                  <a:pt x="1402715" y="56895"/>
                </a:lnTo>
                <a:close/>
              </a:path>
              <a:path w="1546225" h="171450">
                <a:moveTo>
                  <a:pt x="1373632" y="0"/>
                </a:moveTo>
                <a:lnTo>
                  <a:pt x="1374139" y="57139"/>
                </a:lnTo>
                <a:lnTo>
                  <a:pt x="1489998" y="56895"/>
                </a:lnTo>
                <a:lnTo>
                  <a:pt x="1373632" y="0"/>
                </a:lnTo>
                <a:close/>
              </a:path>
            </a:pathLst>
          </a:custGeom>
          <a:solidFill>
            <a:srgbClr val="F16D60"/>
          </a:solidFill>
        </p:spPr>
        <p:txBody>
          <a:bodyPr wrap="square" lIns="0" tIns="0" rIns="0" bIns="0" rtlCol="0"/>
          <a:lstStyle/>
          <a:p>
            <a:endParaRPr/>
          </a:p>
        </p:txBody>
      </p:sp>
      <p:sp>
        <p:nvSpPr>
          <p:cNvPr id="16" name="object 16"/>
          <p:cNvSpPr txBox="1"/>
          <p:nvPr/>
        </p:nvSpPr>
        <p:spPr>
          <a:xfrm>
            <a:off x="2770377" y="2592704"/>
            <a:ext cx="482600" cy="299720"/>
          </a:xfrm>
          <a:prstGeom prst="rect">
            <a:avLst/>
          </a:prstGeom>
        </p:spPr>
        <p:txBody>
          <a:bodyPr vert="horz" wrap="square" lIns="0" tIns="12700" rIns="0" bIns="0" rtlCol="0">
            <a:spAutoFit/>
          </a:bodyPr>
          <a:lstStyle/>
          <a:p>
            <a:pPr marL="12700">
              <a:lnSpc>
                <a:spcPct val="100000"/>
              </a:lnSpc>
              <a:spcBef>
                <a:spcPts val="100"/>
              </a:spcBef>
            </a:pPr>
            <a:r>
              <a:rPr sz="1800" spc="-25" dirty="0">
                <a:latin typeface="微软雅黑"/>
                <a:cs typeface="微软雅黑"/>
              </a:rPr>
              <a:t>交叉</a:t>
            </a:r>
            <a:endParaRPr sz="1800">
              <a:latin typeface="微软雅黑"/>
              <a:cs typeface="微软雅黑"/>
            </a:endParaRPr>
          </a:p>
        </p:txBody>
      </p:sp>
      <p:pic>
        <p:nvPicPr>
          <p:cNvPr id="17" name="object 17"/>
          <p:cNvPicPr/>
          <p:nvPr/>
        </p:nvPicPr>
        <p:blipFill>
          <a:blip r:embed="rId7" cstate="print"/>
          <a:stretch>
            <a:fillRect/>
          </a:stretch>
        </p:blipFill>
        <p:spPr>
          <a:xfrm>
            <a:off x="7406640" y="1819655"/>
            <a:ext cx="495325" cy="2314956"/>
          </a:xfrm>
          <a:prstGeom prst="rect">
            <a:avLst/>
          </a:prstGeom>
        </p:spPr>
      </p:pic>
      <p:graphicFrame>
        <p:nvGraphicFramePr>
          <p:cNvPr id="18" name="object 18"/>
          <p:cNvGraphicFramePr>
            <a:graphicFrameLocks noGrp="1"/>
          </p:cNvGraphicFramePr>
          <p:nvPr/>
        </p:nvGraphicFramePr>
        <p:xfrm>
          <a:off x="7433436" y="1845691"/>
          <a:ext cx="373380" cy="2193290"/>
        </p:xfrm>
        <a:graphic>
          <a:graphicData uri="http://schemas.openxmlformats.org/drawingml/2006/table">
            <a:tbl>
              <a:tblPr firstRow="1" bandRow="1">
                <a:tableStyleId>{2D5ABB26-0587-4C30-8999-92F81FD0307C}</a:tableStyleId>
              </a:tblPr>
              <a:tblGrid>
                <a:gridCol w="373380">
                  <a:extLst>
                    <a:ext uri="{9D8B030D-6E8A-4147-A177-3AD203B41FA5}">
                      <a16:colId xmlns:a16="http://schemas.microsoft.com/office/drawing/2014/main" val="20000"/>
                    </a:ext>
                  </a:extLst>
                </a:gridCol>
              </a:tblGrid>
              <a:tr h="365760">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009900"/>
                    </a:solidFill>
                  </a:tcPr>
                </a:tc>
                <a:extLst>
                  <a:ext uri="{0D108BD9-81ED-4DB2-BD59-A6C34878D82A}">
                    <a16:rowId xmlns:a16="http://schemas.microsoft.com/office/drawing/2014/main" val="10000"/>
                  </a:ext>
                </a:extLst>
              </a:tr>
              <a:tr h="365760">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009900"/>
                    </a:solidFill>
                  </a:tcPr>
                </a:tc>
                <a:extLst>
                  <a:ext uri="{0D108BD9-81ED-4DB2-BD59-A6C34878D82A}">
                    <a16:rowId xmlns:a16="http://schemas.microsoft.com/office/drawing/2014/main" val="10001"/>
                  </a:ext>
                </a:extLst>
              </a:tr>
              <a:tr h="365760">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009900"/>
                    </a:solidFill>
                  </a:tcPr>
                </a:tc>
                <a:extLst>
                  <a:ext uri="{0D108BD9-81ED-4DB2-BD59-A6C34878D82A}">
                    <a16:rowId xmlns:a16="http://schemas.microsoft.com/office/drawing/2014/main" val="10002"/>
                  </a:ext>
                </a:extLst>
              </a:tr>
              <a:tr h="365125">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009900"/>
                    </a:solidFill>
                  </a:tcPr>
                </a:tc>
                <a:extLst>
                  <a:ext uri="{0D108BD9-81ED-4DB2-BD59-A6C34878D82A}">
                    <a16:rowId xmlns:a16="http://schemas.microsoft.com/office/drawing/2014/main" val="10003"/>
                  </a:ext>
                </a:extLst>
              </a:tr>
              <a:tr h="365760">
                <a:tc>
                  <a:txBody>
                    <a:bodyPr/>
                    <a:lstStyle/>
                    <a:p>
                      <a:pPr marL="110489">
                        <a:lnSpc>
                          <a:spcPct val="100000"/>
                        </a:lnSpc>
                        <a:spcBef>
                          <a:spcPts val="320"/>
                        </a:spcBef>
                      </a:pPr>
                      <a:r>
                        <a:rPr sz="1800" dirty="0">
                          <a:latin typeface="Arial"/>
                          <a:cs typeface="Arial"/>
                        </a:rPr>
                        <a:t>A</a:t>
                      </a:r>
                      <a:endParaRPr sz="1800">
                        <a:latin typeface="Arial"/>
                        <a:cs typeface="Arial"/>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00"/>
                    </a:solidFill>
                  </a:tcPr>
                </a:tc>
                <a:extLst>
                  <a:ext uri="{0D108BD9-81ED-4DB2-BD59-A6C34878D82A}">
                    <a16:rowId xmlns:a16="http://schemas.microsoft.com/office/drawing/2014/main" val="10004"/>
                  </a:ext>
                </a:extLst>
              </a:tr>
              <a:tr h="365125">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009900"/>
                    </a:solidFill>
                  </a:tcPr>
                </a:tc>
                <a:extLst>
                  <a:ext uri="{0D108BD9-81ED-4DB2-BD59-A6C34878D82A}">
                    <a16:rowId xmlns:a16="http://schemas.microsoft.com/office/drawing/2014/main" val="10005"/>
                  </a:ext>
                </a:extLst>
              </a:tr>
            </a:tbl>
          </a:graphicData>
        </a:graphic>
      </p:graphicFrame>
      <p:pic>
        <p:nvPicPr>
          <p:cNvPr id="19" name="object 19"/>
          <p:cNvPicPr/>
          <p:nvPr/>
        </p:nvPicPr>
        <p:blipFill>
          <a:blip r:embed="rId8" cstate="print"/>
          <a:stretch>
            <a:fillRect/>
          </a:stretch>
        </p:blipFill>
        <p:spPr>
          <a:xfrm>
            <a:off x="8010143" y="1819655"/>
            <a:ext cx="495325" cy="2314956"/>
          </a:xfrm>
          <a:prstGeom prst="rect">
            <a:avLst/>
          </a:prstGeom>
        </p:spPr>
      </p:pic>
      <p:graphicFrame>
        <p:nvGraphicFramePr>
          <p:cNvPr id="20" name="object 20"/>
          <p:cNvGraphicFramePr>
            <a:graphicFrameLocks noGrp="1"/>
          </p:cNvGraphicFramePr>
          <p:nvPr/>
        </p:nvGraphicFramePr>
        <p:xfrm>
          <a:off x="8036559" y="1845691"/>
          <a:ext cx="373380" cy="2193290"/>
        </p:xfrm>
        <a:graphic>
          <a:graphicData uri="http://schemas.openxmlformats.org/drawingml/2006/table">
            <a:tbl>
              <a:tblPr firstRow="1" bandRow="1">
                <a:tableStyleId>{2D5ABB26-0587-4C30-8999-92F81FD0307C}</a:tableStyleId>
              </a:tblPr>
              <a:tblGrid>
                <a:gridCol w="373380">
                  <a:extLst>
                    <a:ext uri="{9D8B030D-6E8A-4147-A177-3AD203B41FA5}">
                      <a16:colId xmlns:a16="http://schemas.microsoft.com/office/drawing/2014/main" val="20000"/>
                    </a:ext>
                  </a:extLst>
                </a:gridCol>
              </a:tblGrid>
              <a:tr h="365760">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009900"/>
                    </a:solidFill>
                  </a:tcPr>
                </a:tc>
                <a:extLst>
                  <a:ext uri="{0D108BD9-81ED-4DB2-BD59-A6C34878D82A}">
                    <a16:rowId xmlns:a16="http://schemas.microsoft.com/office/drawing/2014/main" val="10000"/>
                  </a:ext>
                </a:extLst>
              </a:tr>
              <a:tr h="365760">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009900"/>
                    </a:solidFill>
                  </a:tcPr>
                </a:tc>
                <a:extLst>
                  <a:ext uri="{0D108BD9-81ED-4DB2-BD59-A6C34878D82A}">
                    <a16:rowId xmlns:a16="http://schemas.microsoft.com/office/drawing/2014/main" val="10001"/>
                  </a:ext>
                </a:extLst>
              </a:tr>
              <a:tr h="365760">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009900"/>
                    </a:solidFill>
                  </a:tcPr>
                </a:tc>
                <a:extLst>
                  <a:ext uri="{0D108BD9-81ED-4DB2-BD59-A6C34878D82A}">
                    <a16:rowId xmlns:a16="http://schemas.microsoft.com/office/drawing/2014/main" val="10002"/>
                  </a:ext>
                </a:extLst>
              </a:tr>
              <a:tr h="365125">
                <a:tc>
                  <a:txBody>
                    <a:bodyPr/>
                    <a:lstStyle/>
                    <a:p>
                      <a:pPr marL="110489">
                        <a:lnSpc>
                          <a:spcPct val="100000"/>
                        </a:lnSpc>
                        <a:spcBef>
                          <a:spcPts val="320"/>
                        </a:spcBef>
                      </a:pPr>
                      <a:r>
                        <a:rPr sz="1800" dirty="0">
                          <a:latin typeface="Arial"/>
                          <a:cs typeface="Arial"/>
                        </a:rPr>
                        <a:t>B</a:t>
                      </a:r>
                      <a:endParaRPr sz="1800">
                        <a:latin typeface="Arial"/>
                        <a:cs typeface="Arial"/>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EF503"/>
                    </a:solidFill>
                  </a:tcPr>
                </a:tc>
                <a:extLst>
                  <a:ext uri="{0D108BD9-81ED-4DB2-BD59-A6C34878D82A}">
                    <a16:rowId xmlns:a16="http://schemas.microsoft.com/office/drawing/2014/main" val="10003"/>
                  </a:ext>
                </a:extLst>
              </a:tr>
              <a:tr h="365760">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009900"/>
                    </a:solidFill>
                  </a:tcPr>
                </a:tc>
                <a:extLst>
                  <a:ext uri="{0D108BD9-81ED-4DB2-BD59-A6C34878D82A}">
                    <a16:rowId xmlns:a16="http://schemas.microsoft.com/office/drawing/2014/main" val="10004"/>
                  </a:ext>
                </a:extLst>
              </a:tr>
              <a:tr h="365125">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009900"/>
                    </a:solidFill>
                  </a:tcPr>
                </a:tc>
                <a:extLst>
                  <a:ext uri="{0D108BD9-81ED-4DB2-BD59-A6C34878D82A}">
                    <a16:rowId xmlns:a16="http://schemas.microsoft.com/office/drawing/2014/main" val="10005"/>
                  </a:ext>
                </a:extLst>
              </a:tr>
            </a:tbl>
          </a:graphicData>
        </a:graphic>
      </p:graphicFrame>
      <p:sp>
        <p:nvSpPr>
          <p:cNvPr id="21" name="object 21"/>
          <p:cNvSpPr/>
          <p:nvPr/>
        </p:nvSpPr>
        <p:spPr>
          <a:xfrm>
            <a:off x="8416797" y="2864739"/>
            <a:ext cx="1546225" cy="171450"/>
          </a:xfrm>
          <a:custGeom>
            <a:avLst/>
            <a:gdLst/>
            <a:ahLst/>
            <a:cxnLst/>
            <a:rect l="l" t="t" r="r" b="b"/>
            <a:pathLst>
              <a:path w="1546225" h="171450">
                <a:moveTo>
                  <a:pt x="1489998" y="56896"/>
                </a:moveTo>
                <a:lnTo>
                  <a:pt x="1402715" y="56896"/>
                </a:lnTo>
                <a:lnTo>
                  <a:pt x="1403223" y="114046"/>
                </a:lnTo>
                <a:lnTo>
                  <a:pt x="1374647" y="114289"/>
                </a:lnTo>
                <a:lnTo>
                  <a:pt x="1375155" y="171450"/>
                </a:lnTo>
                <a:lnTo>
                  <a:pt x="1545844" y="84200"/>
                </a:lnTo>
                <a:lnTo>
                  <a:pt x="1489998" y="56896"/>
                </a:lnTo>
                <a:close/>
              </a:path>
              <a:path w="1546225" h="171450">
                <a:moveTo>
                  <a:pt x="1374139" y="57139"/>
                </a:moveTo>
                <a:lnTo>
                  <a:pt x="0" y="68834"/>
                </a:lnTo>
                <a:lnTo>
                  <a:pt x="507" y="125984"/>
                </a:lnTo>
                <a:lnTo>
                  <a:pt x="1374647" y="114289"/>
                </a:lnTo>
                <a:lnTo>
                  <a:pt x="1374139" y="57139"/>
                </a:lnTo>
                <a:close/>
              </a:path>
              <a:path w="1546225" h="171450">
                <a:moveTo>
                  <a:pt x="1402715" y="56896"/>
                </a:moveTo>
                <a:lnTo>
                  <a:pt x="1374139" y="57139"/>
                </a:lnTo>
                <a:lnTo>
                  <a:pt x="1374647" y="114289"/>
                </a:lnTo>
                <a:lnTo>
                  <a:pt x="1403223" y="114046"/>
                </a:lnTo>
                <a:lnTo>
                  <a:pt x="1402715" y="56896"/>
                </a:lnTo>
                <a:close/>
              </a:path>
              <a:path w="1546225" h="171450">
                <a:moveTo>
                  <a:pt x="1373631" y="0"/>
                </a:moveTo>
                <a:lnTo>
                  <a:pt x="1374139" y="57139"/>
                </a:lnTo>
                <a:lnTo>
                  <a:pt x="1489998" y="56896"/>
                </a:lnTo>
                <a:lnTo>
                  <a:pt x="1373631" y="0"/>
                </a:lnTo>
                <a:close/>
              </a:path>
            </a:pathLst>
          </a:custGeom>
          <a:solidFill>
            <a:srgbClr val="F16D60"/>
          </a:solidFill>
        </p:spPr>
        <p:txBody>
          <a:bodyPr wrap="square" lIns="0" tIns="0" rIns="0" bIns="0" rtlCol="0"/>
          <a:lstStyle/>
          <a:p>
            <a:endParaRPr/>
          </a:p>
        </p:txBody>
      </p:sp>
      <p:sp>
        <p:nvSpPr>
          <p:cNvPr id="22" name="object 22"/>
          <p:cNvSpPr txBox="1"/>
          <p:nvPr/>
        </p:nvSpPr>
        <p:spPr>
          <a:xfrm>
            <a:off x="8957564" y="2606166"/>
            <a:ext cx="482600" cy="299720"/>
          </a:xfrm>
          <a:prstGeom prst="rect">
            <a:avLst/>
          </a:prstGeom>
        </p:spPr>
        <p:txBody>
          <a:bodyPr vert="horz" wrap="square" lIns="0" tIns="12700" rIns="0" bIns="0" rtlCol="0">
            <a:spAutoFit/>
          </a:bodyPr>
          <a:lstStyle/>
          <a:p>
            <a:pPr marL="12700">
              <a:lnSpc>
                <a:spcPct val="100000"/>
              </a:lnSpc>
              <a:spcBef>
                <a:spcPts val="100"/>
              </a:spcBef>
            </a:pPr>
            <a:r>
              <a:rPr sz="1800" spc="-25" dirty="0">
                <a:latin typeface="微软雅黑"/>
                <a:cs typeface="微软雅黑"/>
              </a:rPr>
              <a:t>变异</a:t>
            </a:r>
            <a:endParaRPr sz="1800">
              <a:latin typeface="微软雅黑"/>
              <a:cs typeface="微软雅黑"/>
            </a:endParaRPr>
          </a:p>
        </p:txBody>
      </p:sp>
      <p:pic>
        <p:nvPicPr>
          <p:cNvPr id="23" name="object 23"/>
          <p:cNvPicPr/>
          <p:nvPr/>
        </p:nvPicPr>
        <p:blipFill>
          <a:blip r:embed="rId9" cstate="print"/>
          <a:stretch>
            <a:fillRect/>
          </a:stretch>
        </p:blipFill>
        <p:spPr>
          <a:xfrm>
            <a:off x="9948671" y="1831848"/>
            <a:ext cx="493814" cy="2316479"/>
          </a:xfrm>
          <a:prstGeom prst="rect">
            <a:avLst/>
          </a:prstGeom>
        </p:spPr>
      </p:pic>
      <p:graphicFrame>
        <p:nvGraphicFramePr>
          <p:cNvPr id="24" name="object 24"/>
          <p:cNvGraphicFramePr>
            <a:graphicFrameLocks noGrp="1"/>
          </p:cNvGraphicFramePr>
          <p:nvPr/>
        </p:nvGraphicFramePr>
        <p:xfrm>
          <a:off x="9974833" y="1858898"/>
          <a:ext cx="373380" cy="2193290"/>
        </p:xfrm>
        <a:graphic>
          <a:graphicData uri="http://schemas.openxmlformats.org/drawingml/2006/table">
            <a:tbl>
              <a:tblPr firstRow="1" bandRow="1">
                <a:tableStyleId>{2D5ABB26-0587-4C30-8999-92F81FD0307C}</a:tableStyleId>
              </a:tblPr>
              <a:tblGrid>
                <a:gridCol w="373380">
                  <a:extLst>
                    <a:ext uri="{9D8B030D-6E8A-4147-A177-3AD203B41FA5}">
                      <a16:colId xmlns:a16="http://schemas.microsoft.com/office/drawing/2014/main" val="20000"/>
                    </a:ext>
                  </a:extLst>
                </a:gridCol>
              </a:tblGrid>
              <a:tr h="365760">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009900"/>
                    </a:solidFill>
                  </a:tcPr>
                </a:tc>
                <a:extLst>
                  <a:ext uri="{0D108BD9-81ED-4DB2-BD59-A6C34878D82A}">
                    <a16:rowId xmlns:a16="http://schemas.microsoft.com/office/drawing/2014/main" val="10000"/>
                  </a:ext>
                </a:extLst>
              </a:tr>
              <a:tr h="365760">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009900"/>
                    </a:solidFill>
                  </a:tcPr>
                </a:tc>
                <a:extLst>
                  <a:ext uri="{0D108BD9-81ED-4DB2-BD59-A6C34878D82A}">
                    <a16:rowId xmlns:a16="http://schemas.microsoft.com/office/drawing/2014/main" val="10001"/>
                  </a:ext>
                </a:extLst>
              </a:tr>
              <a:tr h="365125">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009900"/>
                    </a:solidFill>
                  </a:tcPr>
                </a:tc>
                <a:extLst>
                  <a:ext uri="{0D108BD9-81ED-4DB2-BD59-A6C34878D82A}">
                    <a16:rowId xmlns:a16="http://schemas.microsoft.com/office/drawing/2014/main" val="10002"/>
                  </a:ext>
                </a:extLst>
              </a:tr>
              <a:tr h="365760">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009900"/>
                    </a:solidFill>
                  </a:tcPr>
                </a:tc>
                <a:extLst>
                  <a:ext uri="{0D108BD9-81ED-4DB2-BD59-A6C34878D82A}">
                    <a16:rowId xmlns:a16="http://schemas.microsoft.com/office/drawing/2014/main" val="10003"/>
                  </a:ext>
                </a:extLst>
              </a:tr>
              <a:tr h="365760">
                <a:tc>
                  <a:txBody>
                    <a:bodyPr/>
                    <a:lstStyle/>
                    <a:p>
                      <a:pPr marL="98425">
                        <a:lnSpc>
                          <a:spcPct val="100000"/>
                        </a:lnSpc>
                        <a:spcBef>
                          <a:spcPts val="315"/>
                        </a:spcBef>
                      </a:pPr>
                      <a:r>
                        <a:rPr sz="1800" dirty="0">
                          <a:latin typeface="Arial"/>
                          <a:cs typeface="Arial"/>
                        </a:rPr>
                        <a:t>G</a:t>
                      </a:r>
                      <a:endParaRPr sz="1800">
                        <a:latin typeface="Arial"/>
                        <a:cs typeface="Arial"/>
                      </a:endParaRPr>
                    </a:p>
                  </a:txBody>
                  <a:tcPr marL="0" marR="0" marT="4000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00"/>
                    </a:solidFill>
                  </a:tcPr>
                </a:tc>
                <a:extLst>
                  <a:ext uri="{0D108BD9-81ED-4DB2-BD59-A6C34878D82A}">
                    <a16:rowId xmlns:a16="http://schemas.microsoft.com/office/drawing/2014/main" val="10004"/>
                  </a:ext>
                </a:extLst>
              </a:tr>
              <a:tr h="365125">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009900"/>
                    </a:solidFill>
                  </a:tcPr>
                </a:tc>
                <a:extLst>
                  <a:ext uri="{0D108BD9-81ED-4DB2-BD59-A6C34878D82A}">
                    <a16:rowId xmlns:a16="http://schemas.microsoft.com/office/drawing/2014/main" val="10005"/>
                  </a:ext>
                </a:extLst>
              </a:tr>
            </a:tbl>
          </a:graphicData>
        </a:graphic>
      </p:graphicFrame>
      <p:pic>
        <p:nvPicPr>
          <p:cNvPr id="25" name="object 25"/>
          <p:cNvPicPr/>
          <p:nvPr/>
        </p:nvPicPr>
        <p:blipFill>
          <a:blip r:embed="rId10" cstate="print"/>
          <a:stretch>
            <a:fillRect/>
          </a:stretch>
        </p:blipFill>
        <p:spPr>
          <a:xfrm>
            <a:off x="10552176" y="1831848"/>
            <a:ext cx="493814" cy="2316479"/>
          </a:xfrm>
          <a:prstGeom prst="rect">
            <a:avLst/>
          </a:prstGeom>
        </p:spPr>
      </p:pic>
      <p:graphicFrame>
        <p:nvGraphicFramePr>
          <p:cNvPr id="26" name="object 26"/>
          <p:cNvGraphicFramePr>
            <a:graphicFrameLocks noGrp="1"/>
          </p:cNvGraphicFramePr>
          <p:nvPr/>
        </p:nvGraphicFramePr>
        <p:xfrm>
          <a:off x="10578083" y="1858898"/>
          <a:ext cx="373380" cy="2193290"/>
        </p:xfrm>
        <a:graphic>
          <a:graphicData uri="http://schemas.openxmlformats.org/drawingml/2006/table">
            <a:tbl>
              <a:tblPr firstRow="1" bandRow="1">
                <a:tableStyleId>{2D5ABB26-0587-4C30-8999-92F81FD0307C}</a:tableStyleId>
              </a:tblPr>
              <a:tblGrid>
                <a:gridCol w="373380">
                  <a:extLst>
                    <a:ext uri="{9D8B030D-6E8A-4147-A177-3AD203B41FA5}">
                      <a16:colId xmlns:a16="http://schemas.microsoft.com/office/drawing/2014/main" val="20000"/>
                    </a:ext>
                  </a:extLst>
                </a:gridCol>
              </a:tblGrid>
              <a:tr h="365760">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009900"/>
                    </a:solidFill>
                  </a:tcPr>
                </a:tc>
                <a:extLst>
                  <a:ext uri="{0D108BD9-81ED-4DB2-BD59-A6C34878D82A}">
                    <a16:rowId xmlns:a16="http://schemas.microsoft.com/office/drawing/2014/main" val="10000"/>
                  </a:ext>
                </a:extLst>
              </a:tr>
              <a:tr h="365760">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009900"/>
                    </a:solidFill>
                  </a:tcPr>
                </a:tc>
                <a:extLst>
                  <a:ext uri="{0D108BD9-81ED-4DB2-BD59-A6C34878D82A}">
                    <a16:rowId xmlns:a16="http://schemas.microsoft.com/office/drawing/2014/main" val="10001"/>
                  </a:ext>
                </a:extLst>
              </a:tr>
              <a:tr h="365125">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009900"/>
                    </a:solidFill>
                  </a:tcPr>
                </a:tc>
                <a:extLst>
                  <a:ext uri="{0D108BD9-81ED-4DB2-BD59-A6C34878D82A}">
                    <a16:rowId xmlns:a16="http://schemas.microsoft.com/office/drawing/2014/main" val="10002"/>
                  </a:ext>
                </a:extLst>
              </a:tr>
              <a:tr h="365760">
                <a:tc>
                  <a:txBody>
                    <a:bodyPr/>
                    <a:lstStyle/>
                    <a:p>
                      <a:pPr marL="111125">
                        <a:lnSpc>
                          <a:spcPct val="100000"/>
                        </a:lnSpc>
                        <a:spcBef>
                          <a:spcPts val="315"/>
                        </a:spcBef>
                      </a:pPr>
                      <a:r>
                        <a:rPr sz="1800" dirty="0">
                          <a:latin typeface="Arial"/>
                          <a:cs typeface="Arial"/>
                        </a:rPr>
                        <a:t>E</a:t>
                      </a:r>
                      <a:endParaRPr sz="1800">
                        <a:latin typeface="Arial"/>
                        <a:cs typeface="Arial"/>
                      </a:endParaRPr>
                    </a:p>
                  </a:txBody>
                  <a:tcPr marL="0" marR="0" marT="4000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EF503"/>
                    </a:solidFill>
                  </a:tcPr>
                </a:tc>
                <a:extLst>
                  <a:ext uri="{0D108BD9-81ED-4DB2-BD59-A6C34878D82A}">
                    <a16:rowId xmlns:a16="http://schemas.microsoft.com/office/drawing/2014/main" val="10003"/>
                  </a:ext>
                </a:extLst>
              </a:tr>
              <a:tr h="365760">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009900"/>
                    </a:solidFill>
                  </a:tcPr>
                </a:tc>
                <a:extLst>
                  <a:ext uri="{0D108BD9-81ED-4DB2-BD59-A6C34878D82A}">
                    <a16:rowId xmlns:a16="http://schemas.microsoft.com/office/drawing/2014/main" val="10004"/>
                  </a:ext>
                </a:extLst>
              </a:tr>
              <a:tr h="365125">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009900"/>
                    </a:solidFill>
                  </a:tcPr>
                </a:tc>
                <a:extLst>
                  <a:ext uri="{0D108BD9-81ED-4DB2-BD59-A6C34878D82A}">
                    <a16:rowId xmlns:a16="http://schemas.microsoft.com/office/drawing/2014/main" val="10005"/>
                  </a:ext>
                </a:extLst>
              </a:tr>
            </a:tbl>
          </a:graphicData>
        </a:graphic>
      </p:graphicFrame>
      <p:sp>
        <p:nvSpPr>
          <p:cNvPr id="27" name="object 27"/>
          <p:cNvSpPr txBox="1"/>
          <p:nvPr/>
        </p:nvSpPr>
        <p:spPr>
          <a:xfrm>
            <a:off x="3643376" y="5467603"/>
            <a:ext cx="5364480" cy="330835"/>
          </a:xfrm>
          <a:prstGeom prst="rect">
            <a:avLst/>
          </a:prstGeom>
        </p:spPr>
        <p:txBody>
          <a:bodyPr vert="horz" wrap="square" lIns="0" tIns="12700" rIns="0" bIns="0" rtlCol="0">
            <a:spAutoFit/>
          </a:bodyPr>
          <a:lstStyle/>
          <a:p>
            <a:pPr marL="12700">
              <a:lnSpc>
                <a:spcPct val="100000"/>
              </a:lnSpc>
              <a:spcBef>
                <a:spcPts val="100"/>
              </a:spcBef>
            </a:pPr>
            <a:r>
              <a:rPr sz="2000" spc="-20" dirty="0">
                <a:solidFill>
                  <a:srgbClr val="5F7796"/>
                </a:solidFill>
                <a:latin typeface="微软雅黑"/>
                <a:cs typeface="微软雅黑"/>
              </a:rPr>
              <a:t>对每个个体都进行上述的进化，然后择优录取。</a:t>
            </a:r>
            <a:endParaRPr sz="2000">
              <a:latin typeface="微软雅黑"/>
              <a:cs typeface="微软雅黑"/>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870703" y="1122172"/>
            <a:ext cx="2450592" cy="80010"/>
          </a:xfrm>
          <a:prstGeom prst="rect">
            <a:avLst/>
          </a:prstGeom>
        </p:spPr>
      </p:pic>
      <p:sp>
        <p:nvSpPr>
          <p:cNvPr id="3" name="object 3"/>
          <p:cNvSpPr txBox="1">
            <a:spLocks noGrp="1"/>
          </p:cNvSpPr>
          <p:nvPr>
            <p:ph type="title"/>
          </p:nvPr>
        </p:nvSpPr>
        <p:spPr>
          <a:xfrm>
            <a:off x="4560189" y="553973"/>
            <a:ext cx="3074035" cy="482600"/>
          </a:xfrm>
          <a:prstGeom prst="rect">
            <a:avLst/>
          </a:prstGeom>
        </p:spPr>
        <p:txBody>
          <a:bodyPr vert="horz" wrap="square" lIns="0" tIns="12700" rIns="0" bIns="0" rtlCol="0">
            <a:spAutoFit/>
          </a:bodyPr>
          <a:lstStyle/>
          <a:p>
            <a:pPr marL="12700">
              <a:lnSpc>
                <a:spcPct val="100000"/>
              </a:lnSpc>
              <a:spcBef>
                <a:spcPts val="100"/>
              </a:spcBef>
            </a:pPr>
            <a:r>
              <a:rPr dirty="0"/>
              <a:t>2.1</a:t>
            </a:r>
            <a:r>
              <a:rPr spc="-40" dirty="0"/>
              <a:t> </a:t>
            </a:r>
            <a:r>
              <a:rPr dirty="0">
                <a:latin typeface="微软雅黑"/>
                <a:cs typeface="微软雅黑"/>
              </a:rPr>
              <a:t>基本原理</a:t>
            </a:r>
            <a:r>
              <a:rPr spc="-10" dirty="0"/>
              <a:t>-</a:t>
            </a:r>
            <a:r>
              <a:rPr spc="-25" dirty="0">
                <a:latin typeface="微软雅黑"/>
                <a:cs typeface="微软雅黑"/>
              </a:rPr>
              <a:t>编码</a:t>
            </a:r>
          </a:p>
        </p:txBody>
      </p:sp>
      <p:pic>
        <p:nvPicPr>
          <p:cNvPr id="4" name="object 4"/>
          <p:cNvPicPr/>
          <p:nvPr/>
        </p:nvPicPr>
        <p:blipFill>
          <a:blip r:embed="rId3" cstate="print"/>
          <a:stretch>
            <a:fillRect/>
          </a:stretch>
        </p:blipFill>
        <p:spPr>
          <a:xfrm>
            <a:off x="11051971" y="6031991"/>
            <a:ext cx="908173" cy="809119"/>
          </a:xfrm>
          <a:prstGeom prst="rect">
            <a:avLst/>
          </a:prstGeom>
        </p:spPr>
      </p:pic>
      <p:sp>
        <p:nvSpPr>
          <p:cNvPr id="5" name="object 5"/>
          <p:cNvSpPr txBox="1"/>
          <p:nvPr/>
        </p:nvSpPr>
        <p:spPr>
          <a:xfrm>
            <a:off x="11377041" y="6239357"/>
            <a:ext cx="309245" cy="330835"/>
          </a:xfrm>
          <a:prstGeom prst="rect">
            <a:avLst/>
          </a:prstGeom>
        </p:spPr>
        <p:txBody>
          <a:bodyPr vert="horz" wrap="square" lIns="0" tIns="12700" rIns="0" bIns="0" rtlCol="0">
            <a:spAutoFit/>
          </a:bodyPr>
          <a:lstStyle/>
          <a:p>
            <a:pPr marL="12700">
              <a:lnSpc>
                <a:spcPct val="100000"/>
              </a:lnSpc>
              <a:spcBef>
                <a:spcPts val="100"/>
              </a:spcBef>
            </a:pPr>
            <a:r>
              <a:rPr sz="2000" b="1" spc="-25" dirty="0">
                <a:solidFill>
                  <a:srgbClr val="5F7796"/>
                </a:solidFill>
                <a:latin typeface="Arial"/>
                <a:cs typeface="Arial"/>
              </a:rPr>
              <a:t>07</a:t>
            </a:r>
            <a:endParaRPr sz="2000">
              <a:latin typeface="Arial"/>
              <a:cs typeface="Arial"/>
            </a:endParaRPr>
          </a:p>
        </p:txBody>
      </p:sp>
      <p:sp>
        <p:nvSpPr>
          <p:cNvPr id="6" name="object 6"/>
          <p:cNvSpPr txBox="1"/>
          <p:nvPr/>
        </p:nvSpPr>
        <p:spPr>
          <a:xfrm>
            <a:off x="269849" y="149732"/>
            <a:ext cx="1261745" cy="208279"/>
          </a:xfrm>
          <a:prstGeom prst="rect">
            <a:avLst/>
          </a:prstGeom>
        </p:spPr>
        <p:txBody>
          <a:bodyPr vert="horz" wrap="square" lIns="0" tIns="12700" rIns="0" bIns="0" rtlCol="0">
            <a:spAutoFit/>
          </a:bodyPr>
          <a:lstStyle/>
          <a:p>
            <a:pPr marL="12700">
              <a:lnSpc>
                <a:spcPct val="100000"/>
              </a:lnSpc>
              <a:spcBef>
                <a:spcPts val="100"/>
              </a:spcBef>
            </a:pPr>
            <a:r>
              <a:rPr sz="1200" spc="-10" dirty="0">
                <a:solidFill>
                  <a:srgbClr val="7E7E7E"/>
                </a:solidFill>
                <a:latin typeface="Arial"/>
                <a:cs typeface="Arial"/>
              </a:rPr>
              <a:t>QQ</a:t>
            </a:r>
            <a:r>
              <a:rPr sz="1200" spc="-10" dirty="0">
                <a:solidFill>
                  <a:srgbClr val="7E7E7E"/>
                </a:solidFill>
                <a:latin typeface="微软雅黑"/>
                <a:cs typeface="微软雅黑"/>
              </a:rPr>
              <a:t>：</a:t>
            </a:r>
            <a:r>
              <a:rPr sz="1200" spc="-10" dirty="0">
                <a:solidFill>
                  <a:srgbClr val="7E7E7E"/>
                </a:solidFill>
                <a:latin typeface="Arial"/>
                <a:cs typeface="Arial"/>
              </a:rPr>
              <a:t>1366420642</a:t>
            </a:r>
            <a:endParaRPr sz="1200">
              <a:latin typeface="Arial"/>
              <a:cs typeface="Arial"/>
            </a:endParaRPr>
          </a:p>
        </p:txBody>
      </p:sp>
      <p:sp>
        <p:nvSpPr>
          <p:cNvPr id="7" name="object 7"/>
          <p:cNvSpPr txBox="1"/>
          <p:nvPr/>
        </p:nvSpPr>
        <p:spPr>
          <a:xfrm>
            <a:off x="727049" y="1484477"/>
            <a:ext cx="8701405" cy="1854835"/>
          </a:xfrm>
          <a:prstGeom prst="rect">
            <a:avLst/>
          </a:prstGeom>
        </p:spPr>
        <p:txBody>
          <a:bodyPr vert="horz" wrap="square" lIns="0" tIns="165100" rIns="0" bIns="0" rtlCol="0">
            <a:spAutoFit/>
          </a:bodyPr>
          <a:lstStyle/>
          <a:p>
            <a:pPr marL="12700">
              <a:lnSpc>
                <a:spcPct val="100000"/>
              </a:lnSpc>
              <a:spcBef>
                <a:spcPts val="1300"/>
              </a:spcBef>
            </a:pPr>
            <a:r>
              <a:rPr sz="2000" b="1" spc="-15" dirty="0">
                <a:solidFill>
                  <a:srgbClr val="FF0000"/>
                </a:solidFill>
                <a:latin typeface="微软雅黑"/>
                <a:cs typeface="微软雅黑"/>
              </a:rPr>
              <a:t>编码 ：</a:t>
            </a:r>
            <a:r>
              <a:rPr sz="2000" spc="-20" dirty="0">
                <a:solidFill>
                  <a:srgbClr val="5F7796"/>
                </a:solidFill>
                <a:latin typeface="微软雅黑"/>
                <a:cs typeface="微软雅黑"/>
              </a:rPr>
              <a:t>将问题的可行解，抽象编码为适用于遗传算法的形式。</a:t>
            </a:r>
            <a:endParaRPr sz="2000" dirty="0">
              <a:latin typeface="微软雅黑"/>
              <a:cs typeface="微软雅黑"/>
            </a:endParaRPr>
          </a:p>
          <a:p>
            <a:pPr marL="1270000" indent="-343535">
              <a:lnSpc>
                <a:spcPct val="100000"/>
              </a:lnSpc>
              <a:spcBef>
                <a:spcPts val="1200"/>
              </a:spcBef>
              <a:buFont typeface="Arial"/>
              <a:buChar char="•"/>
              <a:tabLst>
                <a:tab pos="1270000" algn="l"/>
                <a:tab pos="1270635" algn="l"/>
              </a:tabLst>
            </a:pPr>
            <a:r>
              <a:rPr sz="2000" spc="-20" dirty="0">
                <a:solidFill>
                  <a:srgbClr val="5F7796"/>
                </a:solidFill>
                <a:latin typeface="微软雅黑"/>
                <a:cs typeface="微软雅黑"/>
              </a:rPr>
              <a:t>二进制编码，将数值转为二进制串，用以求解问题。</a:t>
            </a:r>
            <a:endParaRPr sz="2000" dirty="0">
              <a:latin typeface="微软雅黑"/>
              <a:cs typeface="微软雅黑"/>
            </a:endParaRPr>
          </a:p>
          <a:p>
            <a:pPr marL="1270000" indent="-343535">
              <a:lnSpc>
                <a:spcPct val="100000"/>
              </a:lnSpc>
              <a:spcBef>
                <a:spcPts val="1200"/>
              </a:spcBef>
              <a:buChar char="•"/>
              <a:tabLst>
                <a:tab pos="1270000" algn="l"/>
                <a:tab pos="1270635" algn="l"/>
              </a:tabLst>
            </a:pPr>
            <a:r>
              <a:rPr sz="2000" spc="-10" dirty="0">
                <a:solidFill>
                  <a:srgbClr val="5F7796"/>
                </a:solidFill>
                <a:latin typeface="Arial"/>
                <a:cs typeface="Arial"/>
              </a:rPr>
              <a:t>TSP</a:t>
            </a:r>
            <a:r>
              <a:rPr sz="2000" dirty="0">
                <a:solidFill>
                  <a:srgbClr val="5F7796"/>
                </a:solidFill>
                <a:latin typeface="微软雅黑"/>
                <a:cs typeface="微软雅黑"/>
              </a:rPr>
              <a:t>问题，比如</a:t>
            </a:r>
            <a:r>
              <a:rPr sz="2000" dirty="0">
                <a:solidFill>
                  <a:srgbClr val="5F7796"/>
                </a:solidFill>
                <a:latin typeface="Arial"/>
                <a:cs typeface="Arial"/>
              </a:rPr>
              <a:t>10</a:t>
            </a:r>
            <a:r>
              <a:rPr sz="2000" spc="-10" dirty="0">
                <a:solidFill>
                  <a:srgbClr val="5F7796"/>
                </a:solidFill>
                <a:latin typeface="微软雅黑"/>
                <a:cs typeface="微软雅黑"/>
              </a:rPr>
              <a:t>个城市，某个解可以表示为</a:t>
            </a:r>
            <a:r>
              <a:rPr sz="2000" spc="-10" dirty="0">
                <a:solidFill>
                  <a:srgbClr val="5F7796"/>
                </a:solidFill>
                <a:latin typeface="Cambria Math"/>
                <a:cs typeface="Cambria Math"/>
              </a:rPr>
              <a:t>[3,2,1,4,5,7,6,8,9,0]</a:t>
            </a:r>
            <a:r>
              <a:rPr sz="2000" spc="-50" dirty="0">
                <a:solidFill>
                  <a:srgbClr val="5F7796"/>
                </a:solidFill>
                <a:latin typeface="微软雅黑"/>
                <a:cs typeface="微软雅黑"/>
              </a:rPr>
              <a:t>。</a:t>
            </a:r>
            <a:endParaRPr sz="2000" dirty="0">
              <a:latin typeface="微软雅黑"/>
              <a:cs typeface="微软雅黑"/>
            </a:endParaRPr>
          </a:p>
          <a:p>
            <a:pPr marL="1270000" indent="-343535">
              <a:lnSpc>
                <a:spcPct val="100000"/>
              </a:lnSpc>
              <a:spcBef>
                <a:spcPts val="1200"/>
              </a:spcBef>
              <a:buFont typeface="Arial"/>
              <a:buChar char="•"/>
              <a:tabLst>
                <a:tab pos="1270000" algn="l"/>
                <a:tab pos="1270635" algn="l"/>
              </a:tabLst>
            </a:pPr>
            <a:r>
              <a:rPr sz="2000" spc="-20" dirty="0">
                <a:solidFill>
                  <a:srgbClr val="FF0000"/>
                </a:solidFill>
                <a:latin typeface="微软雅黑"/>
                <a:cs typeface="微软雅黑"/>
              </a:rPr>
              <a:t>根据不同的问题，进行不同的抽象实现。</a:t>
            </a:r>
            <a:endParaRPr sz="2000" dirty="0">
              <a:latin typeface="微软雅黑"/>
              <a:cs typeface="微软雅黑"/>
            </a:endParaRPr>
          </a:p>
        </p:txBody>
      </p:sp>
      <p:grpSp>
        <p:nvGrpSpPr>
          <p:cNvPr id="8" name="object 8"/>
          <p:cNvGrpSpPr/>
          <p:nvPr/>
        </p:nvGrpSpPr>
        <p:grpSpPr>
          <a:xfrm>
            <a:off x="1590802" y="3671061"/>
            <a:ext cx="8712200" cy="2498725"/>
            <a:chOff x="1590802" y="3671061"/>
            <a:chExt cx="8712200" cy="2498725"/>
          </a:xfrm>
        </p:grpSpPr>
        <p:sp>
          <p:nvSpPr>
            <p:cNvPr id="9" name="object 9"/>
            <p:cNvSpPr/>
            <p:nvPr/>
          </p:nvSpPr>
          <p:spPr>
            <a:xfrm>
              <a:off x="8049767" y="3677411"/>
              <a:ext cx="334010" cy="325120"/>
            </a:xfrm>
            <a:custGeom>
              <a:avLst/>
              <a:gdLst/>
              <a:ahLst/>
              <a:cxnLst/>
              <a:rect l="l" t="t" r="r" b="b"/>
              <a:pathLst>
                <a:path w="334009" h="325120">
                  <a:moveTo>
                    <a:pt x="166877" y="0"/>
                  </a:moveTo>
                  <a:lnTo>
                    <a:pt x="122502" y="5796"/>
                  </a:lnTo>
                  <a:lnTo>
                    <a:pt x="82634" y="22154"/>
                  </a:lnTo>
                  <a:lnTo>
                    <a:pt x="48863" y="47529"/>
                  </a:lnTo>
                  <a:lnTo>
                    <a:pt x="22775" y="80376"/>
                  </a:lnTo>
                  <a:lnTo>
                    <a:pt x="5958" y="119150"/>
                  </a:lnTo>
                  <a:lnTo>
                    <a:pt x="0" y="162306"/>
                  </a:lnTo>
                  <a:lnTo>
                    <a:pt x="5958" y="205461"/>
                  </a:lnTo>
                  <a:lnTo>
                    <a:pt x="22775" y="244235"/>
                  </a:lnTo>
                  <a:lnTo>
                    <a:pt x="48863" y="277082"/>
                  </a:lnTo>
                  <a:lnTo>
                    <a:pt x="82634" y="302457"/>
                  </a:lnTo>
                  <a:lnTo>
                    <a:pt x="122502" y="318815"/>
                  </a:lnTo>
                  <a:lnTo>
                    <a:pt x="166877" y="324612"/>
                  </a:lnTo>
                  <a:lnTo>
                    <a:pt x="211253" y="318815"/>
                  </a:lnTo>
                  <a:lnTo>
                    <a:pt x="251121" y="302457"/>
                  </a:lnTo>
                  <a:lnTo>
                    <a:pt x="284892" y="277082"/>
                  </a:lnTo>
                  <a:lnTo>
                    <a:pt x="310980" y="244235"/>
                  </a:lnTo>
                  <a:lnTo>
                    <a:pt x="327797" y="205461"/>
                  </a:lnTo>
                  <a:lnTo>
                    <a:pt x="333755" y="162306"/>
                  </a:lnTo>
                  <a:lnTo>
                    <a:pt x="327797" y="119150"/>
                  </a:lnTo>
                  <a:lnTo>
                    <a:pt x="310980" y="80376"/>
                  </a:lnTo>
                  <a:lnTo>
                    <a:pt x="284892" y="47529"/>
                  </a:lnTo>
                  <a:lnTo>
                    <a:pt x="251121" y="22154"/>
                  </a:lnTo>
                  <a:lnTo>
                    <a:pt x="211253" y="5796"/>
                  </a:lnTo>
                  <a:lnTo>
                    <a:pt x="166877" y="0"/>
                  </a:lnTo>
                  <a:close/>
                </a:path>
              </a:pathLst>
            </a:custGeom>
            <a:solidFill>
              <a:srgbClr val="F16D60"/>
            </a:solidFill>
          </p:spPr>
          <p:txBody>
            <a:bodyPr wrap="square" lIns="0" tIns="0" rIns="0" bIns="0" rtlCol="0"/>
            <a:lstStyle/>
            <a:p>
              <a:endParaRPr/>
            </a:p>
          </p:txBody>
        </p:sp>
        <p:sp>
          <p:nvSpPr>
            <p:cNvPr id="10" name="object 10"/>
            <p:cNvSpPr/>
            <p:nvPr/>
          </p:nvSpPr>
          <p:spPr>
            <a:xfrm>
              <a:off x="8049767" y="3677411"/>
              <a:ext cx="334010" cy="325120"/>
            </a:xfrm>
            <a:custGeom>
              <a:avLst/>
              <a:gdLst/>
              <a:ahLst/>
              <a:cxnLst/>
              <a:rect l="l" t="t" r="r" b="b"/>
              <a:pathLst>
                <a:path w="334009" h="325120">
                  <a:moveTo>
                    <a:pt x="0" y="162306"/>
                  </a:moveTo>
                  <a:lnTo>
                    <a:pt x="5958" y="119150"/>
                  </a:lnTo>
                  <a:lnTo>
                    <a:pt x="22775" y="80376"/>
                  </a:lnTo>
                  <a:lnTo>
                    <a:pt x="48863" y="47529"/>
                  </a:lnTo>
                  <a:lnTo>
                    <a:pt x="82634" y="22154"/>
                  </a:lnTo>
                  <a:lnTo>
                    <a:pt x="122502" y="5796"/>
                  </a:lnTo>
                  <a:lnTo>
                    <a:pt x="166877" y="0"/>
                  </a:lnTo>
                  <a:lnTo>
                    <a:pt x="211253" y="5796"/>
                  </a:lnTo>
                  <a:lnTo>
                    <a:pt x="251121" y="22154"/>
                  </a:lnTo>
                  <a:lnTo>
                    <a:pt x="284892" y="47529"/>
                  </a:lnTo>
                  <a:lnTo>
                    <a:pt x="310980" y="80376"/>
                  </a:lnTo>
                  <a:lnTo>
                    <a:pt x="327797" y="119150"/>
                  </a:lnTo>
                  <a:lnTo>
                    <a:pt x="333755" y="162306"/>
                  </a:lnTo>
                  <a:lnTo>
                    <a:pt x="327797" y="205461"/>
                  </a:lnTo>
                  <a:lnTo>
                    <a:pt x="310980" y="244235"/>
                  </a:lnTo>
                  <a:lnTo>
                    <a:pt x="284892" y="277082"/>
                  </a:lnTo>
                  <a:lnTo>
                    <a:pt x="251121" y="302457"/>
                  </a:lnTo>
                  <a:lnTo>
                    <a:pt x="211253" y="318815"/>
                  </a:lnTo>
                  <a:lnTo>
                    <a:pt x="166877" y="324612"/>
                  </a:lnTo>
                  <a:lnTo>
                    <a:pt x="122502" y="318815"/>
                  </a:lnTo>
                  <a:lnTo>
                    <a:pt x="82634" y="302457"/>
                  </a:lnTo>
                  <a:lnTo>
                    <a:pt x="48863" y="277082"/>
                  </a:lnTo>
                  <a:lnTo>
                    <a:pt x="22775" y="244235"/>
                  </a:lnTo>
                  <a:lnTo>
                    <a:pt x="5958" y="205461"/>
                  </a:lnTo>
                  <a:lnTo>
                    <a:pt x="0" y="162306"/>
                  </a:lnTo>
                  <a:close/>
                </a:path>
              </a:pathLst>
            </a:custGeom>
            <a:ln w="12700">
              <a:solidFill>
                <a:srgbClr val="B14F45"/>
              </a:solidFill>
            </a:ln>
          </p:spPr>
          <p:txBody>
            <a:bodyPr wrap="square" lIns="0" tIns="0" rIns="0" bIns="0" rtlCol="0"/>
            <a:lstStyle/>
            <a:p>
              <a:endParaRPr/>
            </a:p>
          </p:txBody>
        </p:sp>
        <p:sp>
          <p:nvSpPr>
            <p:cNvPr id="11" name="object 11"/>
            <p:cNvSpPr/>
            <p:nvPr/>
          </p:nvSpPr>
          <p:spPr>
            <a:xfrm>
              <a:off x="8446008" y="5838444"/>
              <a:ext cx="335280" cy="325120"/>
            </a:xfrm>
            <a:custGeom>
              <a:avLst/>
              <a:gdLst/>
              <a:ahLst/>
              <a:cxnLst/>
              <a:rect l="l" t="t" r="r" b="b"/>
              <a:pathLst>
                <a:path w="335279" h="325120">
                  <a:moveTo>
                    <a:pt x="167640" y="0"/>
                  </a:moveTo>
                  <a:lnTo>
                    <a:pt x="123075" y="5797"/>
                  </a:lnTo>
                  <a:lnTo>
                    <a:pt x="83029" y="22160"/>
                  </a:lnTo>
                  <a:lnTo>
                    <a:pt x="49101" y="47539"/>
                  </a:lnTo>
                  <a:lnTo>
                    <a:pt x="22888" y="80388"/>
                  </a:lnTo>
                  <a:lnTo>
                    <a:pt x="5988" y="119159"/>
                  </a:lnTo>
                  <a:lnTo>
                    <a:pt x="0" y="162305"/>
                  </a:lnTo>
                  <a:lnTo>
                    <a:pt x="5988" y="205452"/>
                  </a:lnTo>
                  <a:lnTo>
                    <a:pt x="22888" y="244223"/>
                  </a:lnTo>
                  <a:lnTo>
                    <a:pt x="49101" y="277072"/>
                  </a:lnTo>
                  <a:lnTo>
                    <a:pt x="83029" y="302451"/>
                  </a:lnTo>
                  <a:lnTo>
                    <a:pt x="123075" y="318814"/>
                  </a:lnTo>
                  <a:lnTo>
                    <a:pt x="167640" y="324611"/>
                  </a:lnTo>
                  <a:lnTo>
                    <a:pt x="212204" y="318814"/>
                  </a:lnTo>
                  <a:lnTo>
                    <a:pt x="252250" y="302451"/>
                  </a:lnTo>
                  <a:lnTo>
                    <a:pt x="286178" y="277072"/>
                  </a:lnTo>
                  <a:lnTo>
                    <a:pt x="312391" y="244223"/>
                  </a:lnTo>
                  <a:lnTo>
                    <a:pt x="329291" y="205452"/>
                  </a:lnTo>
                  <a:lnTo>
                    <a:pt x="335280" y="162305"/>
                  </a:lnTo>
                  <a:lnTo>
                    <a:pt x="329291" y="119159"/>
                  </a:lnTo>
                  <a:lnTo>
                    <a:pt x="312391" y="80388"/>
                  </a:lnTo>
                  <a:lnTo>
                    <a:pt x="286178" y="47539"/>
                  </a:lnTo>
                  <a:lnTo>
                    <a:pt x="252250" y="22160"/>
                  </a:lnTo>
                  <a:lnTo>
                    <a:pt x="212204" y="5797"/>
                  </a:lnTo>
                  <a:lnTo>
                    <a:pt x="167640" y="0"/>
                  </a:lnTo>
                  <a:close/>
                </a:path>
              </a:pathLst>
            </a:custGeom>
            <a:solidFill>
              <a:srgbClr val="F16D60"/>
            </a:solidFill>
          </p:spPr>
          <p:txBody>
            <a:bodyPr wrap="square" lIns="0" tIns="0" rIns="0" bIns="0" rtlCol="0"/>
            <a:lstStyle/>
            <a:p>
              <a:endParaRPr/>
            </a:p>
          </p:txBody>
        </p:sp>
        <p:sp>
          <p:nvSpPr>
            <p:cNvPr id="12" name="object 12"/>
            <p:cNvSpPr/>
            <p:nvPr/>
          </p:nvSpPr>
          <p:spPr>
            <a:xfrm>
              <a:off x="8446008" y="5838444"/>
              <a:ext cx="335280" cy="325120"/>
            </a:xfrm>
            <a:custGeom>
              <a:avLst/>
              <a:gdLst/>
              <a:ahLst/>
              <a:cxnLst/>
              <a:rect l="l" t="t" r="r" b="b"/>
              <a:pathLst>
                <a:path w="335279" h="325120">
                  <a:moveTo>
                    <a:pt x="0" y="162305"/>
                  </a:moveTo>
                  <a:lnTo>
                    <a:pt x="5988" y="119159"/>
                  </a:lnTo>
                  <a:lnTo>
                    <a:pt x="22888" y="80388"/>
                  </a:lnTo>
                  <a:lnTo>
                    <a:pt x="49101" y="47539"/>
                  </a:lnTo>
                  <a:lnTo>
                    <a:pt x="83029" y="22160"/>
                  </a:lnTo>
                  <a:lnTo>
                    <a:pt x="123075" y="5797"/>
                  </a:lnTo>
                  <a:lnTo>
                    <a:pt x="167640" y="0"/>
                  </a:lnTo>
                  <a:lnTo>
                    <a:pt x="212204" y="5797"/>
                  </a:lnTo>
                  <a:lnTo>
                    <a:pt x="252250" y="22160"/>
                  </a:lnTo>
                  <a:lnTo>
                    <a:pt x="286178" y="47539"/>
                  </a:lnTo>
                  <a:lnTo>
                    <a:pt x="312391" y="80388"/>
                  </a:lnTo>
                  <a:lnTo>
                    <a:pt x="329291" y="119159"/>
                  </a:lnTo>
                  <a:lnTo>
                    <a:pt x="335280" y="162305"/>
                  </a:lnTo>
                  <a:lnTo>
                    <a:pt x="329291" y="205452"/>
                  </a:lnTo>
                  <a:lnTo>
                    <a:pt x="312391" y="244223"/>
                  </a:lnTo>
                  <a:lnTo>
                    <a:pt x="286178" y="277072"/>
                  </a:lnTo>
                  <a:lnTo>
                    <a:pt x="252250" y="302451"/>
                  </a:lnTo>
                  <a:lnTo>
                    <a:pt x="212204" y="318814"/>
                  </a:lnTo>
                  <a:lnTo>
                    <a:pt x="167640" y="324611"/>
                  </a:lnTo>
                  <a:lnTo>
                    <a:pt x="123075" y="318814"/>
                  </a:lnTo>
                  <a:lnTo>
                    <a:pt x="83029" y="302451"/>
                  </a:lnTo>
                  <a:lnTo>
                    <a:pt x="49101" y="277072"/>
                  </a:lnTo>
                  <a:lnTo>
                    <a:pt x="22888" y="244223"/>
                  </a:lnTo>
                  <a:lnTo>
                    <a:pt x="5988" y="205452"/>
                  </a:lnTo>
                  <a:lnTo>
                    <a:pt x="0" y="162305"/>
                  </a:lnTo>
                  <a:close/>
                </a:path>
              </a:pathLst>
            </a:custGeom>
            <a:ln w="12700">
              <a:solidFill>
                <a:srgbClr val="B14F45"/>
              </a:solidFill>
            </a:ln>
          </p:spPr>
          <p:txBody>
            <a:bodyPr wrap="square" lIns="0" tIns="0" rIns="0" bIns="0" rtlCol="0"/>
            <a:lstStyle/>
            <a:p>
              <a:endParaRPr/>
            </a:p>
          </p:txBody>
        </p:sp>
        <p:sp>
          <p:nvSpPr>
            <p:cNvPr id="13" name="object 13"/>
            <p:cNvSpPr/>
            <p:nvPr/>
          </p:nvSpPr>
          <p:spPr>
            <a:xfrm>
              <a:off x="3532631" y="4660391"/>
              <a:ext cx="335280" cy="325120"/>
            </a:xfrm>
            <a:custGeom>
              <a:avLst/>
              <a:gdLst/>
              <a:ahLst/>
              <a:cxnLst/>
              <a:rect l="l" t="t" r="r" b="b"/>
              <a:pathLst>
                <a:path w="335279" h="325120">
                  <a:moveTo>
                    <a:pt x="167639" y="0"/>
                  </a:moveTo>
                  <a:lnTo>
                    <a:pt x="123075" y="5796"/>
                  </a:lnTo>
                  <a:lnTo>
                    <a:pt x="83029" y="22154"/>
                  </a:lnTo>
                  <a:lnTo>
                    <a:pt x="49101" y="47529"/>
                  </a:lnTo>
                  <a:lnTo>
                    <a:pt x="22888" y="80376"/>
                  </a:lnTo>
                  <a:lnTo>
                    <a:pt x="5988" y="119150"/>
                  </a:lnTo>
                  <a:lnTo>
                    <a:pt x="0" y="162305"/>
                  </a:lnTo>
                  <a:lnTo>
                    <a:pt x="5988" y="205461"/>
                  </a:lnTo>
                  <a:lnTo>
                    <a:pt x="22888" y="244235"/>
                  </a:lnTo>
                  <a:lnTo>
                    <a:pt x="49101" y="277082"/>
                  </a:lnTo>
                  <a:lnTo>
                    <a:pt x="83029" y="302457"/>
                  </a:lnTo>
                  <a:lnTo>
                    <a:pt x="123075" y="318815"/>
                  </a:lnTo>
                  <a:lnTo>
                    <a:pt x="167639" y="324611"/>
                  </a:lnTo>
                  <a:lnTo>
                    <a:pt x="212204" y="318815"/>
                  </a:lnTo>
                  <a:lnTo>
                    <a:pt x="252250" y="302457"/>
                  </a:lnTo>
                  <a:lnTo>
                    <a:pt x="286178" y="277082"/>
                  </a:lnTo>
                  <a:lnTo>
                    <a:pt x="312391" y="244235"/>
                  </a:lnTo>
                  <a:lnTo>
                    <a:pt x="329291" y="205461"/>
                  </a:lnTo>
                  <a:lnTo>
                    <a:pt x="335279" y="162305"/>
                  </a:lnTo>
                  <a:lnTo>
                    <a:pt x="329291" y="119150"/>
                  </a:lnTo>
                  <a:lnTo>
                    <a:pt x="312391" y="80376"/>
                  </a:lnTo>
                  <a:lnTo>
                    <a:pt x="286178" y="47529"/>
                  </a:lnTo>
                  <a:lnTo>
                    <a:pt x="252250" y="22154"/>
                  </a:lnTo>
                  <a:lnTo>
                    <a:pt x="212204" y="5796"/>
                  </a:lnTo>
                  <a:lnTo>
                    <a:pt x="167639" y="0"/>
                  </a:lnTo>
                  <a:close/>
                </a:path>
              </a:pathLst>
            </a:custGeom>
            <a:solidFill>
              <a:srgbClr val="F16D60"/>
            </a:solidFill>
          </p:spPr>
          <p:txBody>
            <a:bodyPr wrap="square" lIns="0" tIns="0" rIns="0" bIns="0" rtlCol="0"/>
            <a:lstStyle/>
            <a:p>
              <a:endParaRPr/>
            </a:p>
          </p:txBody>
        </p:sp>
        <p:sp>
          <p:nvSpPr>
            <p:cNvPr id="14" name="object 14"/>
            <p:cNvSpPr/>
            <p:nvPr/>
          </p:nvSpPr>
          <p:spPr>
            <a:xfrm>
              <a:off x="3532631" y="4660391"/>
              <a:ext cx="335280" cy="325120"/>
            </a:xfrm>
            <a:custGeom>
              <a:avLst/>
              <a:gdLst/>
              <a:ahLst/>
              <a:cxnLst/>
              <a:rect l="l" t="t" r="r" b="b"/>
              <a:pathLst>
                <a:path w="335279" h="325120">
                  <a:moveTo>
                    <a:pt x="0" y="162305"/>
                  </a:moveTo>
                  <a:lnTo>
                    <a:pt x="5988" y="119150"/>
                  </a:lnTo>
                  <a:lnTo>
                    <a:pt x="22888" y="80376"/>
                  </a:lnTo>
                  <a:lnTo>
                    <a:pt x="49101" y="47529"/>
                  </a:lnTo>
                  <a:lnTo>
                    <a:pt x="83029" y="22154"/>
                  </a:lnTo>
                  <a:lnTo>
                    <a:pt x="123075" y="5796"/>
                  </a:lnTo>
                  <a:lnTo>
                    <a:pt x="167639" y="0"/>
                  </a:lnTo>
                  <a:lnTo>
                    <a:pt x="212204" y="5796"/>
                  </a:lnTo>
                  <a:lnTo>
                    <a:pt x="252250" y="22154"/>
                  </a:lnTo>
                  <a:lnTo>
                    <a:pt x="286178" y="47529"/>
                  </a:lnTo>
                  <a:lnTo>
                    <a:pt x="312391" y="80376"/>
                  </a:lnTo>
                  <a:lnTo>
                    <a:pt x="329291" y="119150"/>
                  </a:lnTo>
                  <a:lnTo>
                    <a:pt x="335279" y="162305"/>
                  </a:lnTo>
                  <a:lnTo>
                    <a:pt x="329291" y="205461"/>
                  </a:lnTo>
                  <a:lnTo>
                    <a:pt x="312391" y="244235"/>
                  </a:lnTo>
                  <a:lnTo>
                    <a:pt x="286178" y="277082"/>
                  </a:lnTo>
                  <a:lnTo>
                    <a:pt x="252250" y="302457"/>
                  </a:lnTo>
                  <a:lnTo>
                    <a:pt x="212204" y="318815"/>
                  </a:lnTo>
                  <a:lnTo>
                    <a:pt x="167639" y="324611"/>
                  </a:lnTo>
                  <a:lnTo>
                    <a:pt x="123075" y="318815"/>
                  </a:lnTo>
                  <a:lnTo>
                    <a:pt x="83029" y="302457"/>
                  </a:lnTo>
                  <a:lnTo>
                    <a:pt x="49101" y="277082"/>
                  </a:lnTo>
                  <a:lnTo>
                    <a:pt x="22888" y="244235"/>
                  </a:lnTo>
                  <a:lnTo>
                    <a:pt x="5988" y="205461"/>
                  </a:lnTo>
                  <a:lnTo>
                    <a:pt x="0" y="162305"/>
                  </a:lnTo>
                  <a:close/>
                </a:path>
              </a:pathLst>
            </a:custGeom>
            <a:ln w="12700">
              <a:solidFill>
                <a:srgbClr val="B14F45"/>
              </a:solidFill>
            </a:ln>
          </p:spPr>
          <p:txBody>
            <a:bodyPr wrap="square" lIns="0" tIns="0" rIns="0" bIns="0" rtlCol="0"/>
            <a:lstStyle/>
            <a:p>
              <a:endParaRPr/>
            </a:p>
          </p:txBody>
        </p:sp>
        <p:sp>
          <p:nvSpPr>
            <p:cNvPr id="15" name="object 15"/>
            <p:cNvSpPr/>
            <p:nvPr/>
          </p:nvSpPr>
          <p:spPr>
            <a:xfrm>
              <a:off x="1597152" y="4235195"/>
              <a:ext cx="335280" cy="325120"/>
            </a:xfrm>
            <a:custGeom>
              <a:avLst/>
              <a:gdLst/>
              <a:ahLst/>
              <a:cxnLst/>
              <a:rect l="l" t="t" r="r" b="b"/>
              <a:pathLst>
                <a:path w="335280" h="325120">
                  <a:moveTo>
                    <a:pt x="167640" y="0"/>
                  </a:moveTo>
                  <a:lnTo>
                    <a:pt x="123075" y="5796"/>
                  </a:lnTo>
                  <a:lnTo>
                    <a:pt x="83029" y="22154"/>
                  </a:lnTo>
                  <a:lnTo>
                    <a:pt x="49101" y="47529"/>
                  </a:lnTo>
                  <a:lnTo>
                    <a:pt x="22888" y="80376"/>
                  </a:lnTo>
                  <a:lnTo>
                    <a:pt x="5988" y="119150"/>
                  </a:lnTo>
                  <a:lnTo>
                    <a:pt x="0" y="162305"/>
                  </a:lnTo>
                  <a:lnTo>
                    <a:pt x="5988" y="205461"/>
                  </a:lnTo>
                  <a:lnTo>
                    <a:pt x="22888" y="244235"/>
                  </a:lnTo>
                  <a:lnTo>
                    <a:pt x="49101" y="277082"/>
                  </a:lnTo>
                  <a:lnTo>
                    <a:pt x="83029" y="302457"/>
                  </a:lnTo>
                  <a:lnTo>
                    <a:pt x="123075" y="318815"/>
                  </a:lnTo>
                  <a:lnTo>
                    <a:pt x="167640" y="324611"/>
                  </a:lnTo>
                  <a:lnTo>
                    <a:pt x="212204" y="318815"/>
                  </a:lnTo>
                  <a:lnTo>
                    <a:pt x="252250" y="302457"/>
                  </a:lnTo>
                  <a:lnTo>
                    <a:pt x="286178" y="277082"/>
                  </a:lnTo>
                  <a:lnTo>
                    <a:pt x="312391" y="244235"/>
                  </a:lnTo>
                  <a:lnTo>
                    <a:pt x="329291" y="205461"/>
                  </a:lnTo>
                  <a:lnTo>
                    <a:pt x="335279" y="162305"/>
                  </a:lnTo>
                  <a:lnTo>
                    <a:pt x="329291" y="119150"/>
                  </a:lnTo>
                  <a:lnTo>
                    <a:pt x="312391" y="80376"/>
                  </a:lnTo>
                  <a:lnTo>
                    <a:pt x="286178" y="47529"/>
                  </a:lnTo>
                  <a:lnTo>
                    <a:pt x="252250" y="22154"/>
                  </a:lnTo>
                  <a:lnTo>
                    <a:pt x="212204" y="5796"/>
                  </a:lnTo>
                  <a:lnTo>
                    <a:pt x="167640" y="0"/>
                  </a:lnTo>
                  <a:close/>
                </a:path>
              </a:pathLst>
            </a:custGeom>
            <a:solidFill>
              <a:srgbClr val="F16D60"/>
            </a:solidFill>
          </p:spPr>
          <p:txBody>
            <a:bodyPr wrap="square" lIns="0" tIns="0" rIns="0" bIns="0" rtlCol="0"/>
            <a:lstStyle/>
            <a:p>
              <a:endParaRPr/>
            </a:p>
          </p:txBody>
        </p:sp>
        <p:sp>
          <p:nvSpPr>
            <p:cNvPr id="16" name="object 16"/>
            <p:cNvSpPr/>
            <p:nvPr/>
          </p:nvSpPr>
          <p:spPr>
            <a:xfrm>
              <a:off x="1597152" y="4235195"/>
              <a:ext cx="335280" cy="325120"/>
            </a:xfrm>
            <a:custGeom>
              <a:avLst/>
              <a:gdLst/>
              <a:ahLst/>
              <a:cxnLst/>
              <a:rect l="l" t="t" r="r" b="b"/>
              <a:pathLst>
                <a:path w="335280" h="325120">
                  <a:moveTo>
                    <a:pt x="0" y="162305"/>
                  </a:moveTo>
                  <a:lnTo>
                    <a:pt x="5988" y="119150"/>
                  </a:lnTo>
                  <a:lnTo>
                    <a:pt x="22888" y="80376"/>
                  </a:lnTo>
                  <a:lnTo>
                    <a:pt x="49101" y="47529"/>
                  </a:lnTo>
                  <a:lnTo>
                    <a:pt x="83029" y="22154"/>
                  </a:lnTo>
                  <a:lnTo>
                    <a:pt x="123075" y="5796"/>
                  </a:lnTo>
                  <a:lnTo>
                    <a:pt x="167640" y="0"/>
                  </a:lnTo>
                  <a:lnTo>
                    <a:pt x="212204" y="5796"/>
                  </a:lnTo>
                  <a:lnTo>
                    <a:pt x="252250" y="22154"/>
                  </a:lnTo>
                  <a:lnTo>
                    <a:pt x="286178" y="47529"/>
                  </a:lnTo>
                  <a:lnTo>
                    <a:pt x="312391" y="80376"/>
                  </a:lnTo>
                  <a:lnTo>
                    <a:pt x="329291" y="119150"/>
                  </a:lnTo>
                  <a:lnTo>
                    <a:pt x="335279" y="162305"/>
                  </a:lnTo>
                  <a:lnTo>
                    <a:pt x="329291" y="205461"/>
                  </a:lnTo>
                  <a:lnTo>
                    <a:pt x="312391" y="244235"/>
                  </a:lnTo>
                  <a:lnTo>
                    <a:pt x="286178" y="277082"/>
                  </a:lnTo>
                  <a:lnTo>
                    <a:pt x="252250" y="302457"/>
                  </a:lnTo>
                  <a:lnTo>
                    <a:pt x="212204" y="318815"/>
                  </a:lnTo>
                  <a:lnTo>
                    <a:pt x="167640" y="324611"/>
                  </a:lnTo>
                  <a:lnTo>
                    <a:pt x="123075" y="318815"/>
                  </a:lnTo>
                  <a:lnTo>
                    <a:pt x="83029" y="302457"/>
                  </a:lnTo>
                  <a:lnTo>
                    <a:pt x="49101" y="277082"/>
                  </a:lnTo>
                  <a:lnTo>
                    <a:pt x="22888" y="244235"/>
                  </a:lnTo>
                  <a:lnTo>
                    <a:pt x="5988" y="205461"/>
                  </a:lnTo>
                  <a:lnTo>
                    <a:pt x="0" y="162305"/>
                  </a:lnTo>
                  <a:close/>
                </a:path>
              </a:pathLst>
            </a:custGeom>
            <a:ln w="12700">
              <a:solidFill>
                <a:srgbClr val="B14F45"/>
              </a:solidFill>
            </a:ln>
          </p:spPr>
          <p:txBody>
            <a:bodyPr wrap="square" lIns="0" tIns="0" rIns="0" bIns="0" rtlCol="0"/>
            <a:lstStyle/>
            <a:p>
              <a:endParaRPr/>
            </a:p>
          </p:txBody>
        </p:sp>
        <p:sp>
          <p:nvSpPr>
            <p:cNvPr id="17" name="object 17"/>
            <p:cNvSpPr/>
            <p:nvPr/>
          </p:nvSpPr>
          <p:spPr>
            <a:xfrm>
              <a:off x="2135124" y="5536691"/>
              <a:ext cx="335280" cy="325120"/>
            </a:xfrm>
            <a:custGeom>
              <a:avLst/>
              <a:gdLst/>
              <a:ahLst/>
              <a:cxnLst/>
              <a:rect l="l" t="t" r="r" b="b"/>
              <a:pathLst>
                <a:path w="335280" h="325120">
                  <a:moveTo>
                    <a:pt x="167639" y="0"/>
                  </a:moveTo>
                  <a:lnTo>
                    <a:pt x="123075" y="5797"/>
                  </a:lnTo>
                  <a:lnTo>
                    <a:pt x="83029" y="22160"/>
                  </a:lnTo>
                  <a:lnTo>
                    <a:pt x="49101" y="47539"/>
                  </a:lnTo>
                  <a:lnTo>
                    <a:pt x="22888" y="80388"/>
                  </a:lnTo>
                  <a:lnTo>
                    <a:pt x="5988" y="119159"/>
                  </a:lnTo>
                  <a:lnTo>
                    <a:pt x="0" y="162306"/>
                  </a:lnTo>
                  <a:lnTo>
                    <a:pt x="5988" y="205452"/>
                  </a:lnTo>
                  <a:lnTo>
                    <a:pt x="22888" y="244223"/>
                  </a:lnTo>
                  <a:lnTo>
                    <a:pt x="49101" y="277072"/>
                  </a:lnTo>
                  <a:lnTo>
                    <a:pt x="83029" y="302451"/>
                  </a:lnTo>
                  <a:lnTo>
                    <a:pt x="123075" y="318814"/>
                  </a:lnTo>
                  <a:lnTo>
                    <a:pt x="167639" y="324612"/>
                  </a:lnTo>
                  <a:lnTo>
                    <a:pt x="212204" y="318814"/>
                  </a:lnTo>
                  <a:lnTo>
                    <a:pt x="252250" y="302451"/>
                  </a:lnTo>
                  <a:lnTo>
                    <a:pt x="286178" y="277072"/>
                  </a:lnTo>
                  <a:lnTo>
                    <a:pt x="312391" y="244223"/>
                  </a:lnTo>
                  <a:lnTo>
                    <a:pt x="329291" y="205452"/>
                  </a:lnTo>
                  <a:lnTo>
                    <a:pt x="335280" y="162306"/>
                  </a:lnTo>
                  <a:lnTo>
                    <a:pt x="329291" y="119159"/>
                  </a:lnTo>
                  <a:lnTo>
                    <a:pt x="312391" y="80388"/>
                  </a:lnTo>
                  <a:lnTo>
                    <a:pt x="286178" y="47539"/>
                  </a:lnTo>
                  <a:lnTo>
                    <a:pt x="252250" y="22160"/>
                  </a:lnTo>
                  <a:lnTo>
                    <a:pt x="212204" y="5797"/>
                  </a:lnTo>
                  <a:lnTo>
                    <a:pt x="167639" y="0"/>
                  </a:lnTo>
                  <a:close/>
                </a:path>
              </a:pathLst>
            </a:custGeom>
            <a:solidFill>
              <a:srgbClr val="F16D60"/>
            </a:solidFill>
          </p:spPr>
          <p:txBody>
            <a:bodyPr wrap="square" lIns="0" tIns="0" rIns="0" bIns="0" rtlCol="0"/>
            <a:lstStyle/>
            <a:p>
              <a:endParaRPr/>
            </a:p>
          </p:txBody>
        </p:sp>
        <p:sp>
          <p:nvSpPr>
            <p:cNvPr id="18" name="object 18"/>
            <p:cNvSpPr/>
            <p:nvPr/>
          </p:nvSpPr>
          <p:spPr>
            <a:xfrm>
              <a:off x="2135124" y="5536691"/>
              <a:ext cx="335280" cy="325120"/>
            </a:xfrm>
            <a:custGeom>
              <a:avLst/>
              <a:gdLst/>
              <a:ahLst/>
              <a:cxnLst/>
              <a:rect l="l" t="t" r="r" b="b"/>
              <a:pathLst>
                <a:path w="335280" h="325120">
                  <a:moveTo>
                    <a:pt x="0" y="162306"/>
                  </a:moveTo>
                  <a:lnTo>
                    <a:pt x="5988" y="119159"/>
                  </a:lnTo>
                  <a:lnTo>
                    <a:pt x="22888" y="80388"/>
                  </a:lnTo>
                  <a:lnTo>
                    <a:pt x="49101" y="47539"/>
                  </a:lnTo>
                  <a:lnTo>
                    <a:pt x="83029" y="22160"/>
                  </a:lnTo>
                  <a:lnTo>
                    <a:pt x="123075" y="5797"/>
                  </a:lnTo>
                  <a:lnTo>
                    <a:pt x="167639" y="0"/>
                  </a:lnTo>
                  <a:lnTo>
                    <a:pt x="212204" y="5797"/>
                  </a:lnTo>
                  <a:lnTo>
                    <a:pt x="252250" y="22160"/>
                  </a:lnTo>
                  <a:lnTo>
                    <a:pt x="286178" y="47539"/>
                  </a:lnTo>
                  <a:lnTo>
                    <a:pt x="312391" y="80388"/>
                  </a:lnTo>
                  <a:lnTo>
                    <a:pt x="329291" y="119159"/>
                  </a:lnTo>
                  <a:lnTo>
                    <a:pt x="335280" y="162306"/>
                  </a:lnTo>
                  <a:lnTo>
                    <a:pt x="329291" y="205452"/>
                  </a:lnTo>
                  <a:lnTo>
                    <a:pt x="312391" y="244223"/>
                  </a:lnTo>
                  <a:lnTo>
                    <a:pt x="286178" y="277072"/>
                  </a:lnTo>
                  <a:lnTo>
                    <a:pt x="252250" y="302451"/>
                  </a:lnTo>
                  <a:lnTo>
                    <a:pt x="212204" y="318814"/>
                  </a:lnTo>
                  <a:lnTo>
                    <a:pt x="167639" y="324612"/>
                  </a:lnTo>
                  <a:lnTo>
                    <a:pt x="123075" y="318814"/>
                  </a:lnTo>
                  <a:lnTo>
                    <a:pt x="83029" y="302451"/>
                  </a:lnTo>
                  <a:lnTo>
                    <a:pt x="49101" y="277072"/>
                  </a:lnTo>
                  <a:lnTo>
                    <a:pt x="22888" y="244223"/>
                  </a:lnTo>
                  <a:lnTo>
                    <a:pt x="5988" y="205452"/>
                  </a:lnTo>
                  <a:lnTo>
                    <a:pt x="0" y="162306"/>
                  </a:lnTo>
                  <a:close/>
                </a:path>
              </a:pathLst>
            </a:custGeom>
            <a:ln w="12699">
              <a:solidFill>
                <a:srgbClr val="B14F45"/>
              </a:solidFill>
            </a:ln>
          </p:spPr>
          <p:txBody>
            <a:bodyPr wrap="square" lIns="0" tIns="0" rIns="0" bIns="0" rtlCol="0"/>
            <a:lstStyle/>
            <a:p>
              <a:endParaRPr/>
            </a:p>
          </p:txBody>
        </p:sp>
        <p:sp>
          <p:nvSpPr>
            <p:cNvPr id="19" name="object 19"/>
            <p:cNvSpPr/>
            <p:nvPr/>
          </p:nvSpPr>
          <p:spPr>
            <a:xfrm>
              <a:off x="1747393" y="4347971"/>
              <a:ext cx="1998345" cy="1376680"/>
            </a:xfrm>
            <a:custGeom>
              <a:avLst/>
              <a:gdLst/>
              <a:ahLst/>
              <a:cxnLst/>
              <a:rect l="l" t="t" r="r" b="b"/>
              <a:pathLst>
                <a:path w="1998345" h="1376679">
                  <a:moveTo>
                    <a:pt x="1998345" y="473964"/>
                  </a:moveTo>
                  <a:lnTo>
                    <a:pt x="1807464" y="491109"/>
                  </a:lnTo>
                  <a:lnTo>
                    <a:pt x="1837499" y="539788"/>
                  </a:lnTo>
                  <a:lnTo>
                    <a:pt x="576745" y="1318463"/>
                  </a:lnTo>
                  <a:lnTo>
                    <a:pt x="582485" y="1248397"/>
                  </a:lnTo>
                  <a:lnTo>
                    <a:pt x="588137" y="1179322"/>
                  </a:lnTo>
                  <a:lnTo>
                    <a:pt x="535089" y="1200607"/>
                  </a:lnTo>
                  <a:lnTo>
                    <a:pt x="53086" y="0"/>
                  </a:lnTo>
                  <a:lnTo>
                    <a:pt x="0" y="21336"/>
                  </a:lnTo>
                  <a:lnTo>
                    <a:pt x="482092" y="1221867"/>
                  </a:lnTo>
                  <a:lnTo>
                    <a:pt x="429006" y="1243164"/>
                  </a:lnTo>
                  <a:lnTo>
                    <a:pt x="572516" y="1370330"/>
                  </a:lnTo>
                  <a:lnTo>
                    <a:pt x="574319" y="1348193"/>
                  </a:lnTo>
                  <a:lnTo>
                    <a:pt x="591693" y="1376362"/>
                  </a:lnTo>
                  <a:lnTo>
                    <a:pt x="1867496" y="588416"/>
                  </a:lnTo>
                  <a:lnTo>
                    <a:pt x="1897507" y="637032"/>
                  </a:lnTo>
                  <a:lnTo>
                    <a:pt x="1966925" y="524764"/>
                  </a:lnTo>
                  <a:lnTo>
                    <a:pt x="1998345" y="473964"/>
                  </a:lnTo>
                  <a:close/>
                </a:path>
              </a:pathLst>
            </a:custGeom>
            <a:solidFill>
              <a:srgbClr val="FFFF00"/>
            </a:solidFill>
          </p:spPr>
          <p:txBody>
            <a:bodyPr wrap="square" lIns="0" tIns="0" rIns="0" bIns="0" rtlCol="0"/>
            <a:lstStyle/>
            <a:p>
              <a:endParaRPr/>
            </a:p>
          </p:txBody>
        </p:sp>
        <p:sp>
          <p:nvSpPr>
            <p:cNvPr id="20" name="object 20"/>
            <p:cNvSpPr/>
            <p:nvPr/>
          </p:nvSpPr>
          <p:spPr>
            <a:xfrm>
              <a:off x="4465319" y="5754623"/>
              <a:ext cx="334010" cy="325120"/>
            </a:xfrm>
            <a:custGeom>
              <a:avLst/>
              <a:gdLst/>
              <a:ahLst/>
              <a:cxnLst/>
              <a:rect l="l" t="t" r="r" b="b"/>
              <a:pathLst>
                <a:path w="334010" h="325120">
                  <a:moveTo>
                    <a:pt x="166877" y="0"/>
                  </a:moveTo>
                  <a:lnTo>
                    <a:pt x="122502" y="5797"/>
                  </a:lnTo>
                  <a:lnTo>
                    <a:pt x="82634" y="22160"/>
                  </a:lnTo>
                  <a:lnTo>
                    <a:pt x="48863" y="47539"/>
                  </a:lnTo>
                  <a:lnTo>
                    <a:pt x="22775" y="80388"/>
                  </a:lnTo>
                  <a:lnTo>
                    <a:pt x="5958" y="119159"/>
                  </a:lnTo>
                  <a:lnTo>
                    <a:pt x="0" y="162306"/>
                  </a:lnTo>
                  <a:lnTo>
                    <a:pt x="5958" y="205452"/>
                  </a:lnTo>
                  <a:lnTo>
                    <a:pt x="22775" y="244223"/>
                  </a:lnTo>
                  <a:lnTo>
                    <a:pt x="48863" y="277072"/>
                  </a:lnTo>
                  <a:lnTo>
                    <a:pt x="82634" y="302451"/>
                  </a:lnTo>
                  <a:lnTo>
                    <a:pt x="122502" y="318814"/>
                  </a:lnTo>
                  <a:lnTo>
                    <a:pt x="166877" y="324611"/>
                  </a:lnTo>
                  <a:lnTo>
                    <a:pt x="211253" y="318814"/>
                  </a:lnTo>
                  <a:lnTo>
                    <a:pt x="251121" y="302451"/>
                  </a:lnTo>
                  <a:lnTo>
                    <a:pt x="284892" y="277072"/>
                  </a:lnTo>
                  <a:lnTo>
                    <a:pt x="310980" y="244223"/>
                  </a:lnTo>
                  <a:lnTo>
                    <a:pt x="327797" y="205452"/>
                  </a:lnTo>
                  <a:lnTo>
                    <a:pt x="333755" y="162306"/>
                  </a:lnTo>
                  <a:lnTo>
                    <a:pt x="327797" y="119159"/>
                  </a:lnTo>
                  <a:lnTo>
                    <a:pt x="310980" y="80388"/>
                  </a:lnTo>
                  <a:lnTo>
                    <a:pt x="284892" y="47539"/>
                  </a:lnTo>
                  <a:lnTo>
                    <a:pt x="251121" y="22160"/>
                  </a:lnTo>
                  <a:lnTo>
                    <a:pt x="211253" y="5797"/>
                  </a:lnTo>
                  <a:lnTo>
                    <a:pt x="166877" y="0"/>
                  </a:lnTo>
                  <a:close/>
                </a:path>
              </a:pathLst>
            </a:custGeom>
            <a:solidFill>
              <a:srgbClr val="F16D60"/>
            </a:solidFill>
          </p:spPr>
          <p:txBody>
            <a:bodyPr wrap="square" lIns="0" tIns="0" rIns="0" bIns="0" rtlCol="0"/>
            <a:lstStyle/>
            <a:p>
              <a:endParaRPr/>
            </a:p>
          </p:txBody>
        </p:sp>
        <p:sp>
          <p:nvSpPr>
            <p:cNvPr id="21" name="object 21"/>
            <p:cNvSpPr/>
            <p:nvPr/>
          </p:nvSpPr>
          <p:spPr>
            <a:xfrm>
              <a:off x="4465319" y="5754623"/>
              <a:ext cx="334010" cy="325120"/>
            </a:xfrm>
            <a:custGeom>
              <a:avLst/>
              <a:gdLst/>
              <a:ahLst/>
              <a:cxnLst/>
              <a:rect l="l" t="t" r="r" b="b"/>
              <a:pathLst>
                <a:path w="334010" h="325120">
                  <a:moveTo>
                    <a:pt x="0" y="162306"/>
                  </a:moveTo>
                  <a:lnTo>
                    <a:pt x="5958" y="119159"/>
                  </a:lnTo>
                  <a:lnTo>
                    <a:pt x="22775" y="80388"/>
                  </a:lnTo>
                  <a:lnTo>
                    <a:pt x="48863" y="47539"/>
                  </a:lnTo>
                  <a:lnTo>
                    <a:pt x="82634" y="22160"/>
                  </a:lnTo>
                  <a:lnTo>
                    <a:pt x="122502" y="5797"/>
                  </a:lnTo>
                  <a:lnTo>
                    <a:pt x="166877" y="0"/>
                  </a:lnTo>
                  <a:lnTo>
                    <a:pt x="211253" y="5797"/>
                  </a:lnTo>
                  <a:lnTo>
                    <a:pt x="251121" y="22160"/>
                  </a:lnTo>
                  <a:lnTo>
                    <a:pt x="284892" y="47539"/>
                  </a:lnTo>
                  <a:lnTo>
                    <a:pt x="310980" y="80388"/>
                  </a:lnTo>
                  <a:lnTo>
                    <a:pt x="327797" y="119159"/>
                  </a:lnTo>
                  <a:lnTo>
                    <a:pt x="333755" y="162306"/>
                  </a:lnTo>
                  <a:lnTo>
                    <a:pt x="327797" y="205452"/>
                  </a:lnTo>
                  <a:lnTo>
                    <a:pt x="310980" y="244223"/>
                  </a:lnTo>
                  <a:lnTo>
                    <a:pt x="284892" y="277072"/>
                  </a:lnTo>
                  <a:lnTo>
                    <a:pt x="251121" y="302451"/>
                  </a:lnTo>
                  <a:lnTo>
                    <a:pt x="211253" y="318814"/>
                  </a:lnTo>
                  <a:lnTo>
                    <a:pt x="166877" y="324611"/>
                  </a:lnTo>
                  <a:lnTo>
                    <a:pt x="122502" y="318814"/>
                  </a:lnTo>
                  <a:lnTo>
                    <a:pt x="82634" y="302451"/>
                  </a:lnTo>
                  <a:lnTo>
                    <a:pt x="48863" y="277072"/>
                  </a:lnTo>
                  <a:lnTo>
                    <a:pt x="22775" y="244223"/>
                  </a:lnTo>
                  <a:lnTo>
                    <a:pt x="5958" y="205452"/>
                  </a:lnTo>
                  <a:lnTo>
                    <a:pt x="0" y="162306"/>
                  </a:lnTo>
                  <a:close/>
                </a:path>
              </a:pathLst>
            </a:custGeom>
            <a:ln w="12699">
              <a:solidFill>
                <a:srgbClr val="B14F45"/>
              </a:solidFill>
            </a:ln>
          </p:spPr>
          <p:txBody>
            <a:bodyPr wrap="square" lIns="0" tIns="0" rIns="0" bIns="0" rtlCol="0"/>
            <a:lstStyle/>
            <a:p>
              <a:endParaRPr/>
            </a:p>
          </p:txBody>
        </p:sp>
        <p:sp>
          <p:nvSpPr>
            <p:cNvPr id="22" name="object 22"/>
            <p:cNvSpPr/>
            <p:nvPr/>
          </p:nvSpPr>
          <p:spPr>
            <a:xfrm>
              <a:off x="3719194" y="4814569"/>
              <a:ext cx="964565" cy="1176020"/>
            </a:xfrm>
            <a:custGeom>
              <a:avLst/>
              <a:gdLst/>
              <a:ahLst/>
              <a:cxnLst/>
              <a:rect l="l" t="t" r="r" b="b"/>
              <a:pathLst>
                <a:path w="964564" h="1176020">
                  <a:moveTo>
                    <a:pt x="833885" y="1060722"/>
                  </a:moveTo>
                  <a:lnTo>
                    <a:pt x="789558" y="1096797"/>
                  </a:lnTo>
                  <a:lnTo>
                    <a:pt x="964310" y="1175664"/>
                  </a:lnTo>
                  <a:lnTo>
                    <a:pt x="943588" y="1082878"/>
                  </a:lnTo>
                  <a:lnTo>
                    <a:pt x="851915" y="1082878"/>
                  </a:lnTo>
                  <a:lnTo>
                    <a:pt x="833885" y="1060722"/>
                  </a:lnTo>
                  <a:close/>
                </a:path>
                <a:path w="964564" h="1176020">
                  <a:moveTo>
                    <a:pt x="878207" y="1024650"/>
                  </a:moveTo>
                  <a:lnTo>
                    <a:pt x="833885" y="1060722"/>
                  </a:lnTo>
                  <a:lnTo>
                    <a:pt x="851915" y="1082878"/>
                  </a:lnTo>
                  <a:lnTo>
                    <a:pt x="896238" y="1046810"/>
                  </a:lnTo>
                  <a:lnTo>
                    <a:pt x="878207" y="1024650"/>
                  </a:lnTo>
                  <a:close/>
                </a:path>
                <a:path w="964564" h="1176020">
                  <a:moveTo>
                    <a:pt x="922527" y="988580"/>
                  </a:moveTo>
                  <a:lnTo>
                    <a:pt x="878207" y="1024650"/>
                  </a:lnTo>
                  <a:lnTo>
                    <a:pt x="896238" y="1046810"/>
                  </a:lnTo>
                  <a:lnTo>
                    <a:pt x="851915" y="1082878"/>
                  </a:lnTo>
                  <a:lnTo>
                    <a:pt x="943588" y="1082878"/>
                  </a:lnTo>
                  <a:lnTo>
                    <a:pt x="922527" y="988580"/>
                  </a:lnTo>
                  <a:close/>
                </a:path>
                <a:path w="964564" h="1176020">
                  <a:moveTo>
                    <a:pt x="44450" y="0"/>
                  </a:moveTo>
                  <a:lnTo>
                    <a:pt x="0" y="36067"/>
                  </a:lnTo>
                  <a:lnTo>
                    <a:pt x="833885" y="1060722"/>
                  </a:lnTo>
                  <a:lnTo>
                    <a:pt x="878207" y="1024650"/>
                  </a:lnTo>
                  <a:lnTo>
                    <a:pt x="44450" y="0"/>
                  </a:lnTo>
                  <a:close/>
                </a:path>
              </a:pathLst>
            </a:custGeom>
            <a:solidFill>
              <a:srgbClr val="FFFF00"/>
            </a:solidFill>
          </p:spPr>
          <p:txBody>
            <a:bodyPr wrap="square" lIns="0" tIns="0" rIns="0" bIns="0" rtlCol="0"/>
            <a:lstStyle/>
            <a:p>
              <a:endParaRPr/>
            </a:p>
          </p:txBody>
        </p:sp>
        <p:sp>
          <p:nvSpPr>
            <p:cNvPr id="23" name="object 23"/>
            <p:cNvSpPr/>
            <p:nvPr/>
          </p:nvSpPr>
          <p:spPr>
            <a:xfrm>
              <a:off x="5760719" y="4821936"/>
              <a:ext cx="335280" cy="326390"/>
            </a:xfrm>
            <a:custGeom>
              <a:avLst/>
              <a:gdLst/>
              <a:ahLst/>
              <a:cxnLst/>
              <a:rect l="l" t="t" r="r" b="b"/>
              <a:pathLst>
                <a:path w="335279" h="326389">
                  <a:moveTo>
                    <a:pt x="167639" y="0"/>
                  </a:moveTo>
                  <a:lnTo>
                    <a:pt x="123075" y="5826"/>
                  </a:lnTo>
                  <a:lnTo>
                    <a:pt x="83029" y="22267"/>
                  </a:lnTo>
                  <a:lnTo>
                    <a:pt x="49101" y="47767"/>
                  </a:lnTo>
                  <a:lnTo>
                    <a:pt x="22888" y="80772"/>
                  </a:lnTo>
                  <a:lnTo>
                    <a:pt x="5988" y="119723"/>
                  </a:lnTo>
                  <a:lnTo>
                    <a:pt x="0" y="163068"/>
                  </a:lnTo>
                  <a:lnTo>
                    <a:pt x="5988" y="206412"/>
                  </a:lnTo>
                  <a:lnTo>
                    <a:pt x="22888" y="245364"/>
                  </a:lnTo>
                  <a:lnTo>
                    <a:pt x="49101" y="278368"/>
                  </a:lnTo>
                  <a:lnTo>
                    <a:pt x="83029" y="303868"/>
                  </a:lnTo>
                  <a:lnTo>
                    <a:pt x="123075" y="320309"/>
                  </a:lnTo>
                  <a:lnTo>
                    <a:pt x="167639" y="326136"/>
                  </a:lnTo>
                  <a:lnTo>
                    <a:pt x="212204" y="320309"/>
                  </a:lnTo>
                  <a:lnTo>
                    <a:pt x="252250" y="303868"/>
                  </a:lnTo>
                  <a:lnTo>
                    <a:pt x="286178" y="278368"/>
                  </a:lnTo>
                  <a:lnTo>
                    <a:pt x="312391" y="245363"/>
                  </a:lnTo>
                  <a:lnTo>
                    <a:pt x="329291" y="206412"/>
                  </a:lnTo>
                  <a:lnTo>
                    <a:pt x="335279" y="163068"/>
                  </a:lnTo>
                  <a:lnTo>
                    <a:pt x="329291" y="119723"/>
                  </a:lnTo>
                  <a:lnTo>
                    <a:pt x="312391" y="80771"/>
                  </a:lnTo>
                  <a:lnTo>
                    <a:pt x="286178" y="47767"/>
                  </a:lnTo>
                  <a:lnTo>
                    <a:pt x="252250" y="22267"/>
                  </a:lnTo>
                  <a:lnTo>
                    <a:pt x="212204" y="5826"/>
                  </a:lnTo>
                  <a:lnTo>
                    <a:pt x="167639" y="0"/>
                  </a:lnTo>
                  <a:close/>
                </a:path>
              </a:pathLst>
            </a:custGeom>
            <a:solidFill>
              <a:srgbClr val="F16D60"/>
            </a:solidFill>
          </p:spPr>
          <p:txBody>
            <a:bodyPr wrap="square" lIns="0" tIns="0" rIns="0" bIns="0" rtlCol="0"/>
            <a:lstStyle/>
            <a:p>
              <a:endParaRPr/>
            </a:p>
          </p:txBody>
        </p:sp>
        <p:sp>
          <p:nvSpPr>
            <p:cNvPr id="24" name="object 24"/>
            <p:cNvSpPr/>
            <p:nvPr/>
          </p:nvSpPr>
          <p:spPr>
            <a:xfrm>
              <a:off x="5760719" y="4821936"/>
              <a:ext cx="335280" cy="326390"/>
            </a:xfrm>
            <a:custGeom>
              <a:avLst/>
              <a:gdLst/>
              <a:ahLst/>
              <a:cxnLst/>
              <a:rect l="l" t="t" r="r" b="b"/>
              <a:pathLst>
                <a:path w="335279" h="326389">
                  <a:moveTo>
                    <a:pt x="0" y="163068"/>
                  </a:moveTo>
                  <a:lnTo>
                    <a:pt x="5988" y="119723"/>
                  </a:lnTo>
                  <a:lnTo>
                    <a:pt x="22888" y="80772"/>
                  </a:lnTo>
                  <a:lnTo>
                    <a:pt x="49101" y="47767"/>
                  </a:lnTo>
                  <a:lnTo>
                    <a:pt x="83029" y="22267"/>
                  </a:lnTo>
                  <a:lnTo>
                    <a:pt x="123075" y="5826"/>
                  </a:lnTo>
                  <a:lnTo>
                    <a:pt x="167639" y="0"/>
                  </a:lnTo>
                  <a:lnTo>
                    <a:pt x="212204" y="5826"/>
                  </a:lnTo>
                  <a:lnTo>
                    <a:pt x="252250" y="22267"/>
                  </a:lnTo>
                  <a:lnTo>
                    <a:pt x="286178" y="47767"/>
                  </a:lnTo>
                  <a:lnTo>
                    <a:pt x="312391" y="80771"/>
                  </a:lnTo>
                  <a:lnTo>
                    <a:pt x="329291" y="119723"/>
                  </a:lnTo>
                  <a:lnTo>
                    <a:pt x="335279" y="163068"/>
                  </a:lnTo>
                  <a:lnTo>
                    <a:pt x="329291" y="206412"/>
                  </a:lnTo>
                  <a:lnTo>
                    <a:pt x="312391" y="245363"/>
                  </a:lnTo>
                  <a:lnTo>
                    <a:pt x="286178" y="278368"/>
                  </a:lnTo>
                  <a:lnTo>
                    <a:pt x="252250" y="303868"/>
                  </a:lnTo>
                  <a:lnTo>
                    <a:pt x="212204" y="320309"/>
                  </a:lnTo>
                  <a:lnTo>
                    <a:pt x="167639" y="326136"/>
                  </a:lnTo>
                  <a:lnTo>
                    <a:pt x="123075" y="320309"/>
                  </a:lnTo>
                  <a:lnTo>
                    <a:pt x="83029" y="303868"/>
                  </a:lnTo>
                  <a:lnTo>
                    <a:pt x="49101" y="278368"/>
                  </a:lnTo>
                  <a:lnTo>
                    <a:pt x="22888" y="245364"/>
                  </a:lnTo>
                  <a:lnTo>
                    <a:pt x="5988" y="206412"/>
                  </a:lnTo>
                  <a:lnTo>
                    <a:pt x="0" y="163068"/>
                  </a:lnTo>
                  <a:close/>
                </a:path>
              </a:pathLst>
            </a:custGeom>
            <a:ln w="12700">
              <a:solidFill>
                <a:srgbClr val="B14F45"/>
              </a:solidFill>
            </a:ln>
          </p:spPr>
          <p:txBody>
            <a:bodyPr wrap="square" lIns="0" tIns="0" rIns="0" bIns="0" rtlCol="0"/>
            <a:lstStyle/>
            <a:p>
              <a:endParaRPr/>
            </a:p>
          </p:txBody>
        </p:sp>
        <p:sp>
          <p:nvSpPr>
            <p:cNvPr id="25" name="object 25"/>
            <p:cNvSpPr/>
            <p:nvPr/>
          </p:nvSpPr>
          <p:spPr>
            <a:xfrm>
              <a:off x="4681728" y="5001767"/>
              <a:ext cx="1355090" cy="991235"/>
            </a:xfrm>
            <a:custGeom>
              <a:avLst/>
              <a:gdLst/>
              <a:ahLst/>
              <a:cxnLst/>
              <a:rect l="l" t="t" r="r" b="b"/>
              <a:pathLst>
                <a:path w="1355089" h="991235">
                  <a:moveTo>
                    <a:pt x="1198976" y="77316"/>
                  </a:moveTo>
                  <a:lnTo>
                    <a:pt x="0" y="944359"/>
                  </a:lnTo>
                  <a:lnTo>
                    <a:pt x="33527" y="990676"/>
                  </a:lnTo>
                  <a:lnTo>
                    <a:pt x="1232495" y="123676"/>
                  </a:lnTo>
                  <a:lnTo>
                    <a:pt x="1198976" y="77316"/>
                  </a:lnTo>
                  <a:close/>
                </a:path>
                <a:path w="1355089" h="991235">
                  <a:moveTo>
                    <a:pt x="1323061" y="60578"/>
                  </a:moveTo>
                  <a:lnTo>
                    <a:pt x="1222121" y="60578"/>
                  </a:lnTo>
                  <a:lnTo>
                    <a:pt x="1255649" y="106933"/>
                  </a:lnTo>
                  <a:lnTo>
                    <a:pt x="1232495" y="123676"/>
                  </a:lnTo>
                  <a:lnTo>
                    <a:pt x="1265936" y="169925"/>
                  </a:lnTo>
                  <a:lnTo>
                    <a:pt x="1323061" y="60578"/>
                  </a:lnTo>
                  <a:close/>
                </a:path>
                <a:path w="1355089" h="991235">
                  <a:moveTo>
                    <a:pt x="1222121" y="60578"/>
                  </a:moveTo>
                  <a:lnTo>
                    <a:pt x="1198976" y="77316"/>
                  </a:lnTo>
                  <a:lnTo>
                    <a:pt x="1232495" y="123676"/>
                  </a:lnTo>
                  <a:lnTo>
                    <a:pt x="1255649" y="106933"/>
                  </a:lnTo>
                  <a:lnTo>
                    <a:pt x="1222121" y="60578"/>
                  </a:lnTo>
                  <a:close/>
                </a:path>
                <a:path w="1355089" h="991235">
                  <a:moveTo>
                    <a:pt x="1354709" y="0"/>
                  </a:moveTo>
                  <a:lnTo>
                    <a:pt x="1165479" y="30987"/>
                  </a:lnTo>
                  <a:lnTo>
                    <a:pt x="1198976" y="77316"/>
                  </a:lnTo>
                  <a:lnTo>
                    <a:pt x="1222121" y="60578"/>
                  </a:lnTo>
                  <a:lnTo>
                    <a:pt x="1323061" y="60578"/>
                  </a:lnTo>
                  <a:lnTo>
                    <a:pt x="1354709" y="0"/>
                  </a:lnTo>
                  <a:close/>
                </a:path>
              </a:pathLst>
            </a:custGeom>
            <a:solidFill>
              <a:srgbClr val="FFFF00"/>
            </a:solidFill>
          </p:spPr>
          <p:txBody>
            <a:bodyPr wrap="square" lIns="0" tIns="0" rIns="0" bIns="0" rtlCol="0"/>
            <a:lstStyle/>
            <a:p>
              <a:endParaRPr/>
            </a:p>
          </p:txBody>
        </p:sp>
        <p:sp>
          <p:nvSpPr>
            <p:cNvPr id="26" name="object 26"/>
            <p:cNvSpPr/>
            <p:nvPr/>
          </p:nvSpPr>
          <p:spPr>
            <a:xfrm>
              <a:off x="8112252" y="4728972"/>
              <a:ext cx="334010" cy="326390"/>
            </a:xfrm>
            <a:custGeom>
              <a:avLst/>
              <a:gdLst/>
              <a:ahLst/>
              <a:cxnLst/>
              <a:rect l="l" t="t" r="r" b="b"/>
              <a:pathLst>
                <a:path w="334009" h="326389">
                  <a:moveTo>
                    <a:pt x="166877" y="0"/>
                  </a:moveTo>
                  <a:lnTo>
                    <a:pt x="122502" y="5826"/>
                  </a:lnTo>
                  <a:lnTo>
                    <a:pt x="82634" y="22267"/>
                  </a:lnTo>
                  <a:lnTo>
                    <a:pt x="48863" y="47767"/>
                  </a:lnTo>
                  <a:lnTo>
                    <a:pt x="22775" y="80771"/>
                  </a:lnTo>
                  <a:lnTo>
                    <a:pt x="5958" y="119723"/>
                  </a:lnTo>
                  <a:lnTo>
                    <a:pt x="0" y="163067"/>
                  </a:lnTo>
                  <a:lnTo>
                    <a:pt x="5958" y="206412"/>
                  </a:lnTo>
                  <a:lnTo>
                    <a:pt x="22775" y="245363"/>
                  </a:lnTo>
                  <a:lnTo>
                    <a:pt x="48863" y="278368"/>
                  </a:lnTo>
                  <a:lnTo>
                    <a:pt x="82634" y="303868"/>
                  </a:lnTo>
                  <a:lnTo>
                    <a:pt x="122502" y="320309"/>
                  </a:lnTo>
                  <a:lnTo>
                    <a:pt x="166877" y="326135"/>
                  </a:lnTo>
                  <a:lnTo>
                    <a:pt x="211253" y="320309"/>
                  </a:lnTo>
                  <a:lnTo>
                    <a:pt x="251121" y="303868"/>
                  </a:lnTo>
                  <a:lnTo>
                    <a:pt x="284892" y="278368"/>
                  </a:lnTo>
                  <a:lnTo>
                    <a:pt x="310980" y="245363"/>
                  </a:lnTo>
                  <a:lnTo>
                    <a:pt x="327797" y="206412"/>
                  </a:lnTo>
                  <a:lnTo>
                    <a:pt x="333755" y="163067"/>
                  </a:lnTo>
                  <a:lnTo>
                    <a:pt x="327797" y="119723"/>
                  </a:lnTo>
                  <a:lnTo>
                    <a:pt x="310980" y="80771"/>
                  </a:lnTo>
                  <a:lnTo>
                    <a:pt x="284892" y="47767"/>
                  </a:lnTo>
                  <a:lnTo>
                    <a:pt x="251121" y="22267"/>
                  </a:lnTo>
                  <a:lnTo>
                    <a:pt x="211253" y="5826"/>
                  </a:lnTo>
                  <a:lnTo>
                    <a:pt x="166877" y="0"/>
                  </a:lnTo>
                  <a:close/>
                </a:path>
              </a:pathLst>
            </a:custGeom>
            <a:solidFill>
              <a:srgbClr val="F16D60"/>
            </a:solidFill>
          </p:spPr>
          <p:txBody>
            <a:bodyPr wrap="square" lIns="0" tIns="0" rIns="0" bIns="0" rtlCol="0"/>
            <a:lstStyle/>
            <a:p>
              <a:endParaRPr/>
            </a:p>
          </p:txBody>
        </p:sp>
        <p:sp>
          <p:nvSpPr>
            <p:cNvPr id="27" name="object 27"/>
            <p:cNvSpPr/>
            <p:nvPr/>
          </p:nvSpPr>
          <p:spPr>
            <a:xfrm>
              <a:off x="8112252" y="4728972"/>
              <a:ext cx="334010" cy="326390"/>
            </a:xfrm>
            <a:custGeom>
              <a:avLst/>
              <a:gdLst/>
              <a:ahLst/>
              <a:cxnLst/>
              <a:rect l="l" t="t" r="r" b="b"/>
              <a:pathLst>
                <a:path w="334009" h="326389">
                  <a:moveTo>
                    <a:pt x="0" y="163067"/>
                  </a:moveTo>
                  <a:lnTo>
                    <a:pt x="5958" y="119723"/>
                  </a:lnTo>
                  <a:lnTo>
                    <a:pt x="22775" y="80771"/>
                  </a:lnTo>
                  <a:lnTo>
                    <a:pt x="48863" y="47767"/>
                  </a:lnTo>
                  <a:lnTo>
                    <a:pt x="82634" y="22267"/>
                  </a:lnTo>
                  <a:lnTo>
                    <a:pt x="122502" y="5826"/>
                  </a:lnTo>
                  <a:lnTo>
                    <a:pt x="166877" y="0"/>
                  </a:lnTo>
                  <a:lnTo>
                    <a:pt x="211253" y="5826"/>
                  </a:lnTo>
                  <a:lnTo>
                    <a:pt x="251121" y="22267"/>
                  </a:lnTo>
                  <a:lnTo>
                    <a:pt x="284892" y="47767"/>
                  </a:lnTo>
                  <a:lnTo>
                    <a:pt x="310980" y="80771"/>
                  </a:lnTo>
                  <a:lnTo>
                    <a:pt x="327797" y="119723"/>
                  </a:lnTo>
                  <a:lnTo>
                    <a:pt x="333755" y="163067"/>
                  </a:lnTo>
                  <a:lnTo>
                    <a:pt x="327797" y="206412"/>
                  </a:lnTo>
                  <a:lnTo>
                    <a:pt x="310980" y="245363"/>
                  </a:lnTo>
                  <a:lnTo>
                    <a:pt x="284892" y="278368"/>
                  </a:lnTo>
                  <a:lnTo>
                    <a:pt x="251121" y="303868"/>
                  </a:lnTo>
                  <a:lnTo>
                    <a:pt x="211253" y="320309"/>
                  </a:lnTo>
                  <a:lnTo>
                    <a:pt x="166877" y="326135"/>
                  </a:lnTo>
                  <a:lnTo>
                    <a:pt x="122502" y="320309"/>
                  </a:lnTo>
                  <a:lnTo>
                    <a:pt x="82634" y="303868"/>
                  </a:lnTo>
                  <a:lnTo>
                    <a:pt x="48863" y="278368"/>
                  </a:lnTo>
                  <a:lnTo>
                    <a:pt x="22775" y="245363"/>
                  </a:lnTo>
                  <a:lnTo>
                    <a:pt x="5958" y="206412"/>
                  </a:lnTo>
                  <a:lnTo>
                    <a:pt x="0" y="163067"/>
                  </a:lnTo>
                  <a:close/>
                </a:path>
              </a:pathLst>
            </a:custGeom>
            <a:ln w="12700">
              <a:solidFill>
                <a:srgbClr val="B14F45"/>
              </a:solidFill>
            </a:ln>
          </p:spPr>
          <p:txBody>
            <a:bodyPr wrap="square" lIns="0" tIns="0" rIns="0" bIns="0" rtlCol="0"/>
            <a:lstStyle/>
            <a:p>
              <a:endParaRPr/>
            </a:p>
          </p:txBody>
        </p:sp>
        <p:sp>
          <p:nvSpPr>
            <p:cNvPr id="28" name="object 28"/>
            <p:cNvSpPr/>
            <p:nvPr/>
          </p:nvSpPr>
          <p:spPr>
            <a:xfrm>
              <a:off x="5929122" y="4849367"/>
              <a:ext cx="2722245" cy="1171575"/>
            </a:xfrm>
            <a:custGeom>
              <a:avLst/>
              <a:gdLst/>
              <a:ahLst/>
              <a:cxnLst/>
              <a:rect l="l" t="t" r="r" b="b"/>
              <a:pathLst>
                <a:path w="2722245" h="1171575">
                  <a:moveTo>
                    <a:pt x="2722118" y="1143939"/>
                  </a:moveTo>
                  <a:lnTo>
                    <a:pt x="2425890" y="155981"/>
                  </a:lnTo>
                  <a:lnTo>
                    <a:pt x="2480564" y="139573"/>
                  </a:lnTo>
                  <a:lnTo>
                    <a:pt x="2470277" y="128651"/>
                  </a:lnTo>
                  <a:lnTo>
                    <a:pt x="2349246" y="0"/>
                  </a:lnTo>
                  <a:lnTo>
                    <a:pt x="2316353" y="188849"/>
                  </a:lnTo>
                  <a:lnTo>
                    <a:pt x="2371166" y="172402"/>
                  </a:lnTo>
                  <a:lnTo>
                    <a:pt x="2654897" y="1118768"/>
                  </a:lnTo>
                  <a:lnTo>
                    <a:pt x="2553716" y="1010361"/>
                  </a:lnTo>
                  <a:lnTo>
                    <a:pt x="2533777" y="1063929"/>
                  </a:lnTo>
                  <a:lnTo>
                    <a:pt x="19812" y="128651"/>
                  </a:lnTo>
                  <a:lnTo>
                    <a:pt x="0" y="182245"/>
                  </a:lnTo>
                  <a:lnTo>
                    <a:pt x="2513838" y="1117485"/>
                  </a:lnTo>
                  <a:lnTo>
                    <a:pt x="2493899" y="1171041"/>
                  </a:lnTo>
                  <a:lnTo>
                    <a:pt x="2665044" y="1152588"/>
                  </a:lnTo>
                  <a:lnTo>
                    <a:pt x="2667381" y="1160360"/>
                  </a:lnTo>
                  <a:lnTo>
                    <a:pt x="2722118" y="1143939"/>
                  </a:lnTo>
                  <a:close/>
                </a:path>
              </a:pathLst>
            </a:custGeom>
            <a:solidFill>
              <a:srgbClr val="FFFF00"/>
            </a:solidFill>
          </p:spPr>
          <p:txBody>
            <a:bodyPr wrap="square" lIns="0" tIns="0" rIns="0" bIns="0" rtlCol="0"/>
            <a:lstStyle/>
            <a:p>
              <a:endParaRPr/>
            </a:p>
          </p:txBody>
        </p:sp>
        <p:sp>
          <p:nvSpPr>
            <p:cNvPr id="29" name="object 29"/>
            <p:cNvSpPr/>
            <p:nvPr/>
          </p:nvSpPr>
          <p:spPr>
            <a:xfrm>
              <a:off x="9962387" y="4663439"/>
              <a:ext cx="334010" cy="325120"/>
            </a:xfrm>
            <a:custGeom>
              <a:avLst/>
              <a:gdLst/>
              <a:ahLst/>
              <a:cxnLst/>
              <a:rect l="l" t="t" r="r" b="b"/>
              <a:pathLst>
                <a:path w="334009" h="325120">
                  <a:moveTo>
                    <a:pt x="166877" y="0"/>
                  </a:moveTo>
                  <a:lnTo>
                    <a:pt x="122502" y="5796"/>
                  </a:lnTo>
                  <a:lnTo>
                    <a:pt x="82634" y="22154"/>
                  </a:lnTo>
                  <a:lnTo>
                    <a:pt x="48863" y="47529"/>
                  </a:lnTo>
                  <a:lnTo>
                    <a:pt x="22775" y="80376"/>
                  </a:lnTo>
                  <a:lnTo>
                    <a:pt x="5958" y="119150"/>
                  </a:lnTo>
                  <a:lnTo>
                    <a:pt x="0" y="162306"/>
                  </a:lnTo>
                  <a:lnTo>
                    <a:pt x="5958" y="205461"/>
                  </a:lnTo>
                  <a:lnTo>
                    <a:pt x="22775" y="244235"/>
                  </a:lnTo>
                  <a:lnTo>
                    <a:pt x="48863" y="277082"/>
                  </a:lnTo>
                  <a:lnTo>
                    <a:pt x="82634" y="302457"/>
                  </a:lnTo>
                  <a:lnTo>
                    <a:pt x="122502" y="318815"/>
                  </a:lnTo>
                  <a:lnTo>
                    <a:pt x="166877" y="324612"/>
                  </a:lnTo>
                  <a:lnTo>
                    <a:pt x="211253" y="318815"/>
                  </a:lnTo>
                  <a:lnTo>
                    <a:pt x="251121" y="302457"/>
                  </a:lnTo>
                  <a:lnTo>
                    <a:pt x="284892" y="277082"/>
                  </a:lnTo>
                  <a:lnTo>
                    <a:pt x="310980" y="244235"/>
                  </a:lnTo>
                  <a:lnTo>
                    <a:pt x="327797" y="205461"/>
                  </a:lnTo>
                  <a:lnTo>
                    <a:pt x="333755" y="162306"/>
                  </a:lnTo>
                  <a:lnTo>
                    <a:pt x="327797" y="119150"/>
                  </a:lnTo>
                  <a:lnTo>
                    <a:pt x="310980" y="80376"/>
                  </a:lnTo>
                  <a:lnTo>
                    <a:pt x="284892" y="47529"/>
                  </a:lnTo>
                  <a:lnTo>
                    <a:pt x="251121" y="22154"/>
                  </a:lnTo>
                  <a:lnTo>
                    <a:pt x="211253" y="5796"/>
                  </a:lnTo>
                  <a:lnTo>
                    <a:pt x="166877" y="0"/>
                  </a:lnTo>
                  <a:close/>
                </a:path>
              </a:pathLst>
            </a:custGeom>
            <a:solidFill>
              <a:srgbClr val="F16D60"/>
            </a:solidFill>
          </p:spPr>
          <p:txBody>
            <a:bodyPr wrap="square" lIns="0" tIns="0" rIns="0" bIns="0" rtlCol="0"/>
            <a:lstStyle/>
            <a:p>
              <a:endParaRPr/>
            </a:p>
          </p:txBody>
        </p:sp>
        <p:sp>
          <p:nvSpPr>
            <p:cNvPr id="30" name="object 30"/>
            <p:cNvSpPr/>
            <p:nvPr/>
          </p:nvSpPr>
          <p:spPr>
            <a:xfrm>
              <a:off x="9962387" y="4663439"/>
              <a:ext cx="334010" cy="325120"/>
            </a:xfrm>
            <a:custGeom>
              <a:avLst/>
              <a:gdLst/>
              <a:ahLst/>
              <a:cxnLst/>
              <a:rect l="l" t="t" r="r" b="b"/>
              <a:pathLst>
                <a:path w="334009" h="325120">
                  <a:moveTo>
                    <a:pt x="0" y="162306"/>
                  </a:moveTo>
                  <a:lnTo>
                    <a:pt x="5958" y="119150"/>
                  </a:lnTo>
                  <a:lnTo>
                    <a:pt x="22775" y="80376"/>
                  </a:lnTo>
                  <a:lnTo>
                    <a:pt x="48863" y="47529"/>
                  </a:lnTo>
                  <a:lnTo>
                    <a:pt x="82634" y="22154"/>
                  </a:lnTo>
                  <a:lnTo>
                    <a:pt x="122502" y="5796"/>
                  </a:lnTo>
                  <a:lnTo>
                    <a:pt x="166877" y="0"/>
                  </a:lnTo>
                  <a:lnTo>
                    <a:pt x="211253" y="5796"/>
                  </a:lnTo>
                  <a:lnTo>
                    <a:pt x="251121" y="22154"/>
                  </a:lnTo>
                  <a:lnTo>
                    <a:pt x="284892" y="47529"/>
                  </a:lnTo>
                  <a:lnTo>
                    <a:pt x="310980" y="80376"/>
                  </a:lnTo>
                  <a:lnTo>
                    <a:pt x="327797" y="119150"/>
                  </a:lnTo>
                  <a:lnTo>
                    <a:pt x="333755" y="162306"/>
                  </a:lnTo>
                  <a:lnTo>
                    <a:pt x="327797" y="205461"/>
                  </a:lnTo>
                  <a:lnTo>
                    <a:pt x="310980" y="244235"/>
                  </a:lnTo>
                  <a:lnTo>
                    <a:pt x="284892" y="277082"/>
                  </a:lnTo>
                  <a:lnTo>
                    <a:pt x="251121" y="302457"/>
                  </a:lnTo>
                  <a:lnTo>
                    <a:pt x="211253" y="318815"/>
                  </a:lnTo>
                  <a:lnTo>
                    <a:pt x="166877" y="324612"/>
                  </a:lnTo>
                  <a:lnTo>
                    <a:pt x="122502" y="318815"/>
                  </a:lnTo>
                  <a:lnTo>
                    <a:pt x="82634" y="302457"/>
                  </a:lnTo>
                  <a:lnTo>
                    <a:pt x="48863" y="277082"/>
                  </a:lnTo>
                  <a:lnTo>
                    <a:pt x="22775" y="244235"/>
                  </a:lnTo>
                  <a:lnTo>
                    <a:pt x="5958" y="205461"/>
                  </a:lnTo>
                  <a:lnTo>
                    <a:pt x="0" y="162306"/>
                  </a:lnTo>
                  <a:close/>
                </a:path>
              </a:pathLst>
            </a:custGeom>
            <a:ln w="12700">
              <a:solidFill>
                <a:srgbClr val="B14F45"/>
              </a:solidFill>
            </a:ln>
          </p:spPr>
          <p:txBody>
            <a:bodyPr wrap="square" lIns="0" tIns="0" rIns="0" bIns="0" rtlCol="0"/>
            <a:lstStyle/>
            <a:p>
              <a:endParaRPr/>
            </a:p>
          </p:txBody>
        </p:sp>
        <p:sp>
          <p:nvSpPr>
            <p:cNvPr id="31" name="object 31"/>
            <p:cNvSpPr/>
            <p:nvPr/>
          </p:nvSpPr>
          <p:spPr>
            <a:xfrm>
              <a:off x="8217408" y="3829811"/>
              <a:ext cx="1927860" cy="1108710"/>
            </a:xfrm>
            <a:custGeom>
              <a:avLst/>
              <a:gdLst/>
              <a:ahLst/>
              <a:cxnLst/>
              <a:rect l="l" t="t" r="r" b="b"/>
              <a:pathLst>
                <a:path w="1927859" h="1108710">
                  <a:moveTo>
                    <a:pt x="1927860" y="1001395"/>
                  </a:moveTo>
                  <a:lnTo>
                    <a:pt x="164642" y="55816"/>
                  </a:lnTo>
                  <a:lnTo>
                    <a:pt x="171894" y="42291"/>
                  </a:lnTo>
                  <a:lnTo>
                    <a:pt x="191643" y="5461"/>
                  </a:lnTo>
                  <a:lnTo>
                    <a:pt x="0" y="0"/>
                  </a:lnTo>
                  <a:lnTo>
                    <a:pt x="110617" y="156591"/>
                  </a:lnTo>
                  <a:lnTo>
                    <a:pt x="137604" y="106235"/>
                  </a:lnTo>
                  <a:lnTo>
                    <a:pt x="1750466" y="971194"/>
                  </a:lnTo>
                  <a:lnTo>
                    <a:pt x="1750936" y="994486"/>
                  </a:lnTo>
                  <a:lnTo>
                    <a:pt x="77089" y="1028700"/>
                  </a:lnTo>
                  <a:lnTo>
                    <a:pt x="78359" y="1085850"/>
                  </a:lnTo>
                  <a:lnTo>
                    <a:pt x="1752092" y="1051636"/>
                  </a:lnTo>
                  <a:lnTo>
                    <a:pt x="1753235" y="1108710"/>
                  </a:lnTo>
                  <a:lnTo>
                    <a:pt x="1881352" y="1041387"/>
                  </a:lnTo>
                  <a:lnTo>
                    <a:pt x="1900809" y="1051814"/>
                  </a:lnTo>
                  <a:lnTo>
                    <a:pt x="1916226" y="1023073"/>
                  </a:lnTo>
                  <a:lnTo>
                    <a:pt x="1922907" y="1019556"/>
                  </a:lnTo>
                  <a:lnTo>
                    <a:pt x="1919084" y="1017752"/>
                  </a:lnTo>
                  <a:lnTo>
                    <a:pt x="1927860" y="1001395"/>
                  </a:lnTo>
                  <a:close/>
                </a:path>
              </a:pathLst>
            </a:custGeom>
            <a:solidFill>
              <a:srgbClr val="FFFF00"/>
            </a:solidFill>
          </p:spPr>
          <p:txBody>
            <a:bodyPr wrap="square" lIns="0" tIns="0" rIns="0" bIns="0" rtlCol="0"/>
            <a:lstStyle/>
            <a:p>
              <a:endParaRPr/>
            </a:p>
          </p:txBody>
        </p:sp>
        <p:sp>
          <p:nvSpPr>
            <p:cNvPr id="32" name="object 32"/>
            <p:cNvSpPr/>
            <p:nvPr/>
          </p:nvSpPr>
          <p:spPr>
            <a:xfrm>
              <a:off x="4799075" y="3710939"/>
              <a:ext cx="335280" cy="325120"/>
            </a:xfrm>
            <a:custGeom>
              <a:avLst/>
              <a:gdLst/>
              <a:ahLst/>
              <a:cxnLst/>
              <a:rect l="l" t="t" r="r" b="b"/>
              <a:pathLst>
                <a:path w="335279" h="325120">
                  <a:moveTo>
                    <a:pt x="167639" y="0"/>
                  </a:moveTo>
                  <a:lnTo>
                    <a:pt x="123075" y="5796"/>
                  </a:lnTo>
                  <a:lnTo>
                    <a:pt x="83029" y="22154"/>
                  </a:lnTo>
                  <a:lnTo>
                    <a:pt x="49101" y="47529"/>
                  </a:lnTo>
                  <a:lnTo>
                    <a:pt x="22888" y="80376"/>
                  </a:lnTo>
                  <a:lnTo>
                    <a:pt x="5988" y="119150"/>
                  </a:lnTo>
                  <a:lnTo>
                    <a:pt x="0" y="162306"/>
                  </a:lnTo>
                  <a:lnTo>
                    <a:pt x="5988" y="205461"/>
                  </a:lnTo>
                  <a:lnTo>
                    <a:pt x="22888" y="244235"/>
                  </a:lnTo>
                  <a:lnTo>
                    <a:pt x="49101" y="277082"/>
                  </a:lnTo>
                  <a:lnTo>
                    <a:pt x="83029" y="302457"/>
                  </a:lnTo>
                  <a:lnTo>
                    <a:pt x="123075" y="318815"/>
                  </a:lnTo>
                  <a:lnTo>
                    <a:pt x="167639" y="324612"/>
                  </a:lnTo>
                  <a:lnTo>
                    <a:pt x="212204" y="318815"/>
                  </a:lnTo>
                  <a:lnTo>
                    <a:pt x="252250" y="302457"/>
                  </a:lnTo>
                  <a:lnTo>
                    <a:pt x="286178" y="277082"/>
                  </a:lnTo>
                  <a:lnTo>
                    <a:pt x="312391" y="244235"/>
                  </a:lnTo>
                  <a:lnTo>
                    <a:pt x="329291" y="205461"/>
                  </a:lnTo>
                  <a:lnTo>
                    <a:pt x="335279" y="162306"/>
                  </a:lnTo>
                  <a:lnTo>
                    <a:pt x="329291" y="119150"/>
                  </a:lnTo>
                  <a:lnTo>
                    <a:pt x="312391" y="80376"/>
                  </a:lnTo>
                  <a:lnTo>
                    <a:pt x="286178" y="47529"/>
                  </a:lnTo>
                  <a:lnTo>
                    <a:pt x="252250" y="22154"/>
                  </a:lnTo>
                  <a:lnTo>
                    <a:pt x="212204" y="5796"/>
                  </a:lnTo>
                  <a:lnTo>
                    <a:pt x="167639" y="0"/>
                  </a:lnTo>
                  <a:close/>
                </a:path>
              </a:pathLst>
            </a:custGeom>
            <a:solidFill>
              <a:srgbClr val="F16D60"/>
            </a:solidFill>
          </p:spPr>
          <p:txBody>
            <a:bodyPr wrap="square" lIns="0" tIns="0" rIns="0" bIns="0" rtlCol="0"/>
            <a:lstStyle/>
            <a:p>
              <a:endParaRPr/>
            </a:p>
          </p:txBody>
        </p:sp>
        <p:sp>
          <p:nvSpPr>
            <p:cNvPr id="33" name="object 33"/>
            <p:cNvSpPr/>
            <p:nvPr/>
          </p:nvSpPr>
          <p:spPr>
            <a:xfrm>
              <a:off x="4799075" y="3710939"/>
              <a:ext cx="335280" cy="325120"/>
            </a:xfrm>
            <a:custGeom>
              <a:avLst/>
              <a:gdLst/>
              <a:ahLst/>
              <a:cxnLst/>
              <a:rect l="l" t="t" r="r" b="b"/>
              <a:pathLst>
                <a:path w="335279" h="325120">
                  <a:moveTo>
                    <a:pt x="0" y="162306"/>
                  </a:moveTo>
                  <a:lnTo>
                    <a:pt x="5988" y="119150"/>
                  </a:lnTo>
                  <a:lnTo>
                    <a:pt x="22888" y="80376"/>
                  </a:lnTo>
                  <a:lnTo>
                    <a:pt x="49101" y="47529"/>
                  </a:lnTo>
                  <a:lnTo>
                    <a:pt x="83029" y="22154"/>
                  </a:lnTo>
                  <a:lnTo>
                    <a:pt x="123075" y="5796"/>
                  </a:lnTo>
                  <a:lnTo>
                    <a:pt x="167639" y="0"/>
                  </a:lnTo>
                  <a:lnTo>
                    <a:pt x="212204" y="5796"/>
                  </a:lnTo>
                  <a:lnTo>
                    <a:pt x="252250" y="22154"/>
                  </a:lnTo>
                  <a:lnTo>
                    <a:pt x="286178" y="47529"/>
                  </a:lnTo>
                  <a:lnTo>
                    <a:pt x="312391" y="80376"/>
                  </a:lnTo>
                  <a:lnTo>
                    <a:pt x="329291" y="119150"/>
                  </a:lnTo>
                  <a:lnTo>
                    <a:pt x="335279" y="162306"/>
                  </a:lnTo>
                  <a:lnTo>
                    <a:pt x="329291" y="205461"/>
                  </a:lnTo>
                  <a:lnTo>
                    <a:pt x="312391" y="244235"/>
                  </a:lnTo>
                  <a:lnTo>
                    <a:pt x="286178" y="277082"/>
                  </a:lnTo>
                  <a:lnTo>
                    <a:pt x="252250" y="302457"/>
                  </a:lnTo>
                  <a:lnTo>
                    <a:pt x="212204" y="318815"/>
                  </a:lnTo>
                  <a:lnTo>
                    <a:pt x="167639" y="324612"/>
                  </a:lnTo>
                  <a:lnTo>
                    <a:pt x="123075" y="318815"/>
                  </a:lnTo>
                  <a:lnTo>
                    <a:pt x="83029" y="302457"/>
                  </a:lnTo>
                  <a:lnTo>
                    <a:pt x="49101" y="277082"/>
                  </a:lnTo>
                  <a:lnTo>
                    <a:pt x="22888" y="244235"/>
                  </a:lnTo>
                  <a:lnTo>
                    <a:pt x="5988" y="205461"/>
                  </a:lnTo>
                  <a:lnTo>
                    <a:pt x="0" y="162306"/>
                  </a:lnTo>
                  <a:close/>
                </a:path>
              </a:pathLst>
            </a:custGeom>
            <a:ln w="12700">
              <a:solidFill>
                <a:srgbClr val="B14F45"/>
              </a:solidFill>
            </a:ln>
          </p:spPr>
          <p:txBody>
            <a:bodyPr wrap="square" lIns="0" tIns="0" rIns="0" bIns="0" rtlCol="0"/>
            <a:lstStyle/>
            <a:p>
              <a:endParaRPr/>
            </a:p>
          </p:txBody>
        </p:sp>
        <p:sp>
          <p:nvSpPr>
            <p:cNvPr id="34" name="object 34"/>
            <p:cNvSpPr/>
            <p:nvPr/>
          </p:nvSpPr>
          <p:spPr>
            <a:xfrm>
              <a:off x="1770888" y="3777614"/>
              <a:ext cx="6480810" cy="653415"/>
            </a:xfrm>
            <a:custGeom>
              <a:avLst/>
              <a:gdLst/>
              <a:ahLst/>
              <a:cxnLst/>
              <a:rect l="l" t="t" r="r" b="b"/>
              <a:pathLst>
                <a:path w="6480809" h="653414">
                  <a:moveTo>
                    <a:pt x="6480302" y="85344"/>
                  </a:moveTo>
                  <a:lnTo>
                    <a:pt x="6479794" y="28194"/>
                  </a:lnTo>
                  <a:lnTo>
                    <a:pt x="3367011" y="57150"/>
                  </a:lnTo>
                  <a:lnTo>
                    <a:pt x="3366516" y="0"/>
                  </a:lnTo>
                  <a:lnTo>
                    <a:pt x="3240367" y="64579"/>
                  </a:lnTo>
                  <a:lnTo>
                    <a:pt x="3239516" y="59055"/>
                  </a:lnTo>
                  <a:lnTo>
                    <a:pt x="164922" y="540550"/>
                  </a:lnTo>
                  <a:lnTo>
                    <a:pt x="156083" y="484124"/>
                  </a:lnTo>
                  <a:lnTo>
                    <a:pt x="0" y="595249"/>
                  </a:lnTo>
                  <a:lnTo>
                    <a:pt x="182626" y="653415"/>
                  </a:lnTo>
                  <a:lnTo>
                    <a:pt x="174472" y="601472"/>
                  </a:lnTo>
                  <a:lnTo>
                    <a:pt x="173786" y="597052"/>
                  </a:lnTo>
                  <a:lnTo>
                    <a:pt x="3248279" y="115443"/>
                  </a:lnTo>
                  <a:lnTo>
                    <a:pt x="3247860" y="112788"/>
                  </a:lnTo>
                  <a:lnTo>
                    <a:pt x="3368040" y="171450"/>
                  </a:lnTo>
                  <a:lnTo>
                    <a:pt x="3367532" y="114554"/>
                  </a:lnTo>
                  <a:lnTo>
                    <a:pt x="3367519" y="114300"/>
                  </a:lnTo>
                  <a:lnTo>
                    <a:pt x="6480302" y="85344"/>
                  </a:lnTo>
                  <a:close/>
                </a:path>
              </a:pathLst>
            </a:custGeom>
            <a:solidFill>
              <a:srgbClr val="FFFF00"/>
            </a:solidFill>
          </p:spPr>
          <p:txBody>
            <a:bodyPr wrap="square" lIns="0" tIns="0" rIns="0" bIns="0" rtlCol="0"/>
            <a:lstStyle/>
            <a:p>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870703" y="1122172"/>
            <a:ext cx="2450592" cy="80010"/>
          </a:xfrm>
          <a:prstGeom prst="rect">
            <a:avLst/>
          </a:prstGeom>
        </p:spPr>
      </p:pic>
      <p:sp>
        <p:nvSpPr>
          <p:cNvPr id="3" name="object 3"/>
          <p:cNvSpPr txBox="1">
            <a:spLocks noGrp="1"/>
          </p:cNvSpPr>
          <p:nvPr>
            <p:ph type="title"/>
          </p:nvPr>
        </p:nvSpPr>
        <p:spPr>
          <a:xfrm>
            <a:off x="4560189" y="553973"/>
            <a:ext cx="3074035" cy="482600"/>
          </a:xfrm>
          <a:prstGeom prst="rect">
            <a:avLst/>
          </a:prstGeom>
        </p:spPr>
        <p:txBody>
          <a:bodyPr vert="horz" wrap="square" lIns="0" tIns="12700" rIns="0" bIns="0" rtlCol="0">
            <a:spAutoFit/>
          </a:bodyPr>
          <a:lstStyle/>
          <a:p>
            <a:pPr marL="12700">
              <a:lnSpc>
                <a:spcPct val="100000"/>
              </a:lnSpc>
              <a:spcBef>
                <a:spcPts val="100"/>
              </a:spcBef>
            </a:pPr>
            <a:r>
              <a:rPr dirty="0"/>
              <a:t>2.1</a:t>
            </a:r>
            <a:r>
              <a:rPr spc="-40" dirty="0"/>
              <a:t> </a:t>
            </a:r>
            <a:r>
              <a:rPr dirty="0">
                <a:latin typeface="微软雅黑"/>
                <a:cs typeface="微软雅黑"/>
              </a:rPr>
              <a:t>基本原理</a:t>
            </a:r>
            <a:r>
              <a:rPr spc="-10" dirty="0"/>
              <a:t>-</a:t>
            </a:r>
            <a:r>
              <a:rPr spc="-25" dirty="0">
                <a:latin typeface="微软雅黑"/>
                <a:cs typeface="微软雅黑"/>
              </a:rPr>
              <a:t>编码</a:t>
            </a:r>
          </a:p>
        </p:txBody>
      </p:sp>
      <p:pic>
        <p:nvPicPr>
          <p:cNvPr id="4" name="object 4"/>
          <p:cNvPicPr/>
          <p:nvPr/>
        </p:nvPicPr>
        <p:blipFill>
          <a:blip r:embed="rId3" cstate="print"/>
          <a:stretch>
            <a:fillRect/>
          </a:stretch>
        </p:blipFill>
        <p:spPr>
          <a:xfrm>
            <a:off x="11051971" y="6031991"/>
            <a:ext cx="908173" cy="809119"/>
          </a:xfrm>
          <a:prstGeom prst="rect">
            <a:avLst/>
          </a:prstGeom>
        </p:spPr>
      </p:pic>
      <p:sp>
        <p:nvSpPr>
          <p:cNvPr id="5" name="object 5"/>
          <p:cNvSpPr txBox="1"/>
          <p:nvPr/>
        </p:nvSpPr>
        <p:spPr>
          <a:xfrm>
            <a:off x="11377041" y="6239357"/>
            <a:ext cx="309245" cy="330835"/>
          </a:xfrm>
          <a:prstGeom prst="rect">
            <a:avLst/>
          </a:prstGeom>
        </p:spPr>
        <p:txBody>
          <a:bodyPr vert="horz" wrap="square" lIns="0" tIns="12700" rIns="0" bIns="0" rtlCol="0">
            <a:spAutoFit/>
          </a:bodyPr>
          <a:lstStyle/>
          <a:p>
            <a:pPr marL="12700">
              <a:lnSpc>
                <a:spcPct val="100000"/>
              </a:lnSpc>
              <a:spcBef>
                <a:spcPts val="100"/>
              </a:spcBef>
            </a:pPr>
            <a:r>
              <a:rPr sz="2000" b="1" spc="-25" dirty="0">
                <a:solidFill>
                  <a:srgbClr val="5F7796"/>
                </a:solidFill>
                <a:latin typeface="Arial"/>
                <a:cs typeface="Arial"/>
              </a:rPr>
              <a:t>08</a:t>
            </a:r>
            <a:endParaRPr sz="2000">
              <a:latin typeface="Arial"/>
              <a:cs typeface="Arial"/>
            </a:endParaRPr>
          </a:p>
        </p:txBody>
      </p:sp>
      <p:sp>
        <p:nvSpPr>
          <p:cNvPr id="6" name="object 6"/>
          <p:cNvSpPr txBox="1"/>
          <p:nvPr/>
        </p:nvSpPr>
        <p:spPr>
          <a:xfrm>
            <a:off x="269849" y="149732"/>
            <a:ext cx="1261745" cy="208279"/>
          </a:xfrm>
          <a:prstGeom prst="rect">
            <a:avLst/>
          </a:prstGeom>
        </p:spPr>
        <p:txBody>
          <a:bodyPr vert="horz" wrap="square" lIns="0" tIns="12700" rIns="0" bIns="0" rtlCol="0">
            <a:spAutoFit/>
          </a:bodyPr>
          <a:lstStyle/>
          <a:p>
            <a:pPr marL="12700">
              <a:lnSpc>
                <a:spcPct val="100000"/>
              </a:lnSpc>
              <a:spcBef>
                <a:spcPts val="100"/>
              </a:spcBef>
            </a:pPr>
            <a:r>
              <a:rPr sz="1200" spc="-10" dirty="0">
                <a:solidFill>
                  <a:srgbClr val="7E7E7E"/>
                </a:solidFill>
                <a:latin typeface="Arial"/>
                <a:cs typeface="Arial"/>
              </a:rPr>
              <a:t>QQ</a:t>
            </a:r>
            <a:r>
              <a:rPr sz="1200" spc="-10" dirty="0">
                <a:solidFill>
                  <a:srgbClr val="7E7E7E"/>
                </a:solidFill>
                <a:latin typeface="微软雅黑"/>
                <a:cs typeface="微软雅黑"/>
              </a:rPr>
              <a:t>：</a:t>
            </a:r>
            <a:r>
              <a:rPr sz="1200" spc="-10" dirty="0">
                <a:solidFill>
                  <a:srgbClr val="7E7E7E"/>
                </a:solidFill>
                <a:latin typeface="Arial"/>
                <a:cs typeface="Arial"/>
              </a:rPr>
              <a:t>1366420642</a:t>
            </a:r>
            <a:endParaRPr sz="1200">
              <a:latin typeface="Arial"/>
              <a:cs typeface="Arial"/>
            </a:endParaRPr>
          </a:p>
        </p:txBody>
      </p:sp>
      <p:sp>
        <p:nvSpPr>
          <p:cNvPr id="7" name="object 7"/>
          <p:cNvSpPr txBox="1"/>
          <p:nvPr/>
        </p:nvSpPr>
        <p:spPr>
          <a:xfrm>
            <a:off x="727049" y="1484477"/>
            <a:ext cx="7181850" cy="1854835"/>
          </a:xfrm>
          <a:prstGeom prst="rect">
            <a:avLst/>
          </a:prstGeom>
        </p:spPr>
        <p:txBody>
          <a:bodyPr vert="horz" wrap="square" lIns="0" tIns="165100" rIns="0" bIns="0" rtlCol="0">
            <a:spAutoFit/>
          </a:bodyPr>
          <a:lstStyle/>
          <a:p>
            <a:pPr marL="12700">
              <a:lnSpc>
                <a:spcPct val="100000"/>
              </a:lnSpc>
              <a:spcBef>
                <a:spcPts val="1300"/>
              </a:spcBef>
            </a:pPr>
            <a:r>
              <a:rPr sz="2000" b="1" dirty="0">
                <a:solidFill>
                  <a:srgbClr val="FF0000"/>
                </a:solidFill>
                <a:latin typeface="微软雅黑"/>
                <a:cs typeface="微软雅黑"/>
              </a:rPr>
              <a:t>二进制编码：</a:t>
            </a:r>
            <a:r>
              <a:rPr sz="2000" spc="-5" dirty="0">
                <a:solidFill>
                  <a:srgbClr val="5F7796"/>
                </a:solidFill>
                <a:latin typeface="微软雅黑"/>
                <a:cs typeface="微软雅黑"/>
              </a:rPr>
              <a:t>用一个二进制串</a:t>
            </a:r>
            <a:r>
              <a:rPr sz="2000" b="1" spc="-10" dirty="0">
                <a:solidFill>
                  <a:srgbClr val="FF0000"/>
                </a:solidFill>
                <a:latin typeface="微软雅黑"/>
                <a:cs typeface="微软雅黑"/>
              </a:rPr>
              <a:t>表示</a:t>
            </a:r>
            <a:r>
              <a:rPr sz="2000" spc="-15" dirty="0">
                <a:solidFill>
                  <a:srgbClr val="5F7796"/>
                </a:solidFill>
                <a:latin typeface="微软雅黑"/>
                <a:cs typeface="微软雅黑"/>
              </a:rPr>
              <a:t>这个十进制数值</a:t>
            </a:r>
            <a:r>
              <a:rPr sz="2000" b="1" spc="-50" dirty="0">
                <a:solidFill>
                  <a:srgbClr val="FF0000"/>
                </a:solidFill>
                <a:latin typeface="微软雅黑"/>
                <a:cs typeface="微软雅黑"/>
              </a:rPr>
              <a:t>。</a:t>
            </a:r>
            <a:endParaRPr sz="2000">
              <a:latin typeface="微软雅黑"/>
              <a:cs typeface="微软雅黑"/>
            </a:endParaRPr>
          </a:p>
          <a:p>
            <a:pPr marL="812800" indent="-343535">
              <a:lnSpc>
                <a:spcPct val="100000"/>
              </a:lnSpc>
              <a:spcBef>
                <a:spcPts val="1200"/>
              </a:spcBef>
              <a:buFont typeface="Arial"/>
              <a:buChar char="•"/>
              <a:tabLst>
                <a:tab pos="812800" algn="l"/>
                <a:tab pos="813435" algn="l"/>
              </a:tabLst>
            </a:pPr>
            <a:r>
              <a:rPr sz="2000" spc="-5" dirty="0">
                <a:solidFill>
                  <a:srgbClr val="5F7796"/>
                </a:solidFill>
                <a:latin typeface="微软雅黑"/>
                <a:cs typeface="微软雅黑"/>
              </a:rPr>
              <a:t>给定数值解的区间范围：</a:t>
            </a:r>
            <a:r>
              <a:rPr sz="2000" spc="-10" dirty="0">
                <a:solidFill>
                  <a:srgbClr val="5F7796"/>
                </a:solidFill>
                <a:latin typeface="Cambria Math"/>
                <a:cs typeface="Cambria Math"/>
              </a:rPr>
              <a:t>[1,10]</a:t>
            </a:r>
            <a:r>
              <a:rPr sz="2000" spc="-50" dirty="0">
                <a:solidFill>
                  <a:srgbClr val="5F7796"/>
                </a:solidFill>
                <a:latin typeface="微软雅黑"/>
                <a:cs typeface="微软雅黑"/>
              </a:rPr>
              <a:t>。</a:t>
            </a:r>
            <a:endParaRPr sz="2000">
              <a:latin typeface="微软雅黑"/>
              <a:cs typeface="微软雅黑"/>
            </a:endParaRPr>
          </a:p>
          <a:p>
            <a:pPr marL="812800" indent="-343535">
              <a:lnSpc>
                <a:spcPct val="100000"/>
              </a:lnSpc>
              <a:spcBef>
                <a:spcPts val="1200"/>
              </a:spcBef>
              <a:buFont typeface="Arial"/>
              <a:buChar char="•"/>
              <a:tabLst>
                <a:tab pos="812800" algn="l"/>
                <a:tab pos="813435" algn="l"/>
              </a:tabLst>
            </a:pPr>
            <a:r>
              <a:rPr sz="2000" dirty="0">
                <a:solidFill>
                  <a:srgbClr val="5F7796"/>
                </a:solidFill>
                <a:latin typeface="微软雅黑"/>
                <a:cs typeface="微软雅黑"/>
              </a:rPr>
              <a:t>给定精度：</a:t>
            </a:r>
            <a:r>
              <a:rPr sz="2000" dirty="0">
                <a:solidFill>
                  <a:srgbClr val="5F7796"/>
                </a:solidFill>
                <a:latin typeface="Arial"/>
                <a:cs typeface="Arial"/>
              </a:rPr>
              <a:t>1e-</a:t>
            </a:r>
            <a:r>
              <a:rPr sz="2000" spc="-10" dirty="0">
                <a:solidFill>
                  <a:srgbClr val="5F7796"/>
                </a:solidFill>
                <a:latin typeface="Arial"/>
                <a:cs typeface="Arial"/>
              </a:rPr>
              <a:t>5</a:t>
            </a:r>
            <a:r>
              <a:rPr sz="2000" spc="-20" dirty="0">
                <a:solidFill>
                  <a:srgbClr val="5F7796"/>
                </a:solidFill>
                <a:latin typeface="微软雅黑"/>
                <a:cs typeface="微软雅黑"/>
              </a:rPr>
              <a:t>，两个数值解的间隔。</a:t>
            </a:r>
            <a:endParaRPr sz="2000">
              <a:latin typeface="微软雅黑"/>
              <a:cs typeface="微软雅黑"/>
            </a:endParaRPr>
          </a:p>
          <a:p>
            <a:pPr marL="812800" indent="-343535">
              <a:lnSpc>
                <a:spcPct val="100000"/>
              </a:lnSpc>
              <a:spcBef>
                <a:spcPts val="1200"/>
              </a:spcBef>
              <a:buFont typeface="Arial"/>
              <a:buChar char="•"/>
              <a:tabLst>
                <a:tab pos="812800" algn="l"/>
                <a:tab pos="813435" algn="l"/>
              </a:tabLst>
            </a:pPr>
            <a:r>
              <a:rPr sz="2000" spc="-5" dirty="0">
                <a:solidFill>
                  <a:srgbClr val="5F7796"/>
                </a:solidFill>
                <a:latin typeface="微软雅黑"/>
                <a:cs typeface="微软雅黑"/>
              </a:rPr>
              <a:t>进行编码：为每个数值解</a:t>
            </a:r>
            <a:r>
              <a:rPr sz="2000" b="1" dirty="0">
                <a:solidFill>
                  <a:srgbClr val="FF0000"/>
                </a:solidFill>
                <a:latin typeface="微软雅黑"/>
                <a:cs typeface="微软雅黑"/>
              </a:rPr>
              <a:t>分配</a:t>
            </a:r>
            <a:r>
              <a:rPr sz="2000" spc="-20" dirty="0">
                <a:solidFill>
                  <a:srgbClr val="5F7796"/>
                </a:solidFill>
                <a:latin typeface="微软雅黑"/>
                <a:cs typeface="微软雅黑"/>
              </a:rPr>
              <a:t>一个独一无二的二进制串。</a:t>
            </a:r>
            <a:endParaRPr sz="2000">
              <a:latin typeface="微软雅黑"/>
              <a:cs typeface="微软雅黑"/>
            </a:endParaRPr>
          </a:p>
        </p:txBody>
      </p:sp>
      <p:grpSp>
        <p:nvGrpSpPr>
          <p:cNvPr id="8" name="object 8"/>
          <p:cNvGrpSpPr/>
          <p:nvPr/>
        </p:nvGrpSpPr>
        <p:grpSpPr>
          <a:xfrm>
            <a:off x="923544" y="5039867"/>
            <a:ext cx="10351770" cy="412115"/>
            <a:chOff x="923544" y="5039867"/>
            <a:chExt cx="10351770" cy="412115"/>
          </a:xfrm>
        </p:grpSpPr>
        <p:sp>
          <p:nvSpPr>
            <p:cNvPr id="9" name="object 9"/>
            <p:cNvSpPr/>
            <p:nvPr/>
          </p:nvSpPr>
          <p:spPr>
            <a:xfrm>
              <a:off x="923544" y="5194934"/>
              <a:ext cx="10351770" cy="171450"/>
            </a:xfrm>
            <a:custGeom>
              <a:avLst/>
              <a:gdLst/>
              <a:ahLst/>
              <a:cxnLst/>
              <a:rect l="l" t="t" r="r" b="b"/>
              <a:pathLst>
                <a:path w="10351770" h="171450">
                  <a:moveTo>
                    <a:pt x="10179812" y="0"/>
                  </a:moveTo>
                  <a:lnTo>
                    <a:pt x="10179812" y="171449"/>
                  </a:lnTo>
                  <a:lnTo>
                    <a:pt x="10294112" y="114299"/>
                  </a:lnTo>
                  <a:lnTo>
                    <a:pt x="10208514" y="114299"/>
                  </a:lnTo>
                  <a:lnTo>
                    <a:pt x="10208514" y="57149"/>
                  </a:lnTo>
                  <a:lnTo>
                    <a:pt x="10294112" y="57149"/>
                  </a:lnTo>
                  <a:lnTo>
                    <a:pt x="10179812" y="0"/>
                  </a:lnTo>
                  <a:close/>
                </a:path>
                <a:path w="10351770" h="171450">
                  <a:moveTo>
                    <a:pt x="10179812" y="57149"/>
                  </a:moveTo>
                  <a:lnTo>
                    <a:pt x="0" y="57149"/>
                  </a:lnTo>
                  <a:lnTo>
                    <a:pt x="0" y="114299"/>
                  </a:lnTo>
                  <a:lnTo>
                    <a:pt x="10179812" y="114299"/>
                  </a:lnTo>
                  <a:lnTo>
                    <a:pt x="10179812" y="57149"/>
                  </a:lnTo>
                  <a:close/>
                </a:path>
                <a:path w="10351770" h="171450">
                  <a:moveTo>
                    <a:pt x="10294112" y="57149"/>
                  </a:moveTo>
                  <a:lnTo>
                    <a:pt x="10208514" y="57149"/>
                  </a:lnTo>
                  <a:lnTo>
                    <a:pt x="10208514" y="114299"/>
                  </a:lnTo>
                  <a:lnTo>
                    <a:pt x="10294112" y="114299"/>
                  </a:lnTo>
                  <a:lnTo>
                    <a:pt x="10351262" y="85724"/>
                  </a:lnTo>
                  <a:lnTo>
                    <a:pt x="10294112" y="57149"/>
                  </a:lnTo>
                  <a:close/>
                </a:path>
              </a:pathLst>
            </a:custGeom>
            <a:solidFill>
              <a:srgbClr val="F16D60"/>
            </a:solidFill>
          </p:spPr>
          <p:txBody>
            <a:bodyPr wrap="square" lIns="0" tIns="0" rIns="0" bIns="0" rtlCol="0"/>
            <a:lstStyle/>
            <a:p>
              <a:endParaRPr/>
            </a:p>
          </p:txBody>
        </p:sp>
        <p:sp>
          <p:nvSpPr>
            <p:cNvPr id="10" name="object 10"/>
            <p:cNvSpPr/>
            <p:nvPr/>
          </p:nvSpPr>
          <p:spPr>
            <a:xfrm>
              <a:off x="2536697" y="5058917"/>
              <a:ext cx="7559040" cy="374015"/>
            </a:xfrm>
            <a:custGeom>
              <a:avLst/>
              <a:gdLst/>
              <a:ahLst/>
              <a:cxnLst/>
              <a:rect l="l" t="t" r="r" b="b"/>
              <a:pathLst>
                <a:path w="7559040" h="374014">
                  <a:moveTo>
                    <a:pt x="2700528" y="12191"/>
                  </a:moveTo>
                  <a:lnTo>
                    <a:pt x="2700528" y="373887"/>
                  </a:lnTo>
                </a:path>
                <a:path w="7559040" h="374014">
                  <a:moveTo>
                    <a:pt x="3398519" y="12191"/>
                  </a:moveTo>
                  <a:lnTo>
                    <a:pt x="3398519" y="373887"/>
                  </a:lnTo>
                </a:path>
                <a:path w="7559040" h="374014">
                  <a:moveTo>
                    <a:pt x="4087368" y="12191"/>
                  </a:moveTo>
                  <a:lnTo>
                    <a:pt x="4087368" y="373887"/>
                  </a:lnTo>
                </a:path>
                <a:path w="7559040" h="374014">
                  <a:moveTo>
                    <a:pt x="4785359" y="12191"/>
                  </a:moveTo>
                  <a:lnTo>
                    <a:pt x="4785359" y="373887"/>
                  </a:lnTo>
                </a:path>
                <a:path w="7559040" h="374014">
                  <a:moveTo>
                    <a:pt x="0" y="12191"/>
                  </a:moveTo>
                  <a:lnTo>
                    <a:pt x="0" y="373887"/>
                  </a:lnTo>
                </a:path>
                <a:path w="7559040" h="374014">
                  <a:moveTo>
                    <a:pt x="697991" y="12191"/>
                  </a:moveTo>
                  <a:lnTo>
                    <a:pt x="697991" y="373887"/>
                  </a:lnTo>
                </a:path>
                <a:path w="7559040" h="374014">
                  <a:moveTo>
                    <a:pt x="1386839" y="12191"/>
                  </a:moveTo>
                  <a:lnTo>
                    <a:pt x="1386839" y="373887"/>
                  </a:lnTo>
                </a:path>
                <a:path w="7559040" h="374014">
                  <a:moveTo>
                    <a:pt x="2086355" y="12191"/>
                  </a:moveTo>
                  <a:lnTo>
                    <a:pt x="2086355" y="373887"/>
                  </a:lnTo>
                </a:path>
                <a:path w="7559040" h="374014">
                  <a:moveTo>
                    <a:pt x="5472683" y="0"/>
                  </a:moveTo>
                  <a:lnTo>
                    <a:pt x="5472683" y="361695"/>
                  </a:lnTo>
                </a:path>
                <a:path w="7559040" h="374014">
                  <a:moveTo>
                    <a:pt x="6170676" y="0"/>
                  </a:moveTo>
                  <a:lnTo>
                    <a:pt x="6170676" y="361695"/>
                  </a:lnTo>
                </a:path>
                <a:path w="7559040" h="374014">
                  <a:moveTo>
                    <a:pt x="6859524" y="0"/>
                  </a:moveTo>
                  <a:lnTo>
                    <a:pt x="6859524" y="361695"/>
                  </a:lnTo>
                </a:path>
                <a:path w="7559040" h="374014">
                  <a:moveTo>
                    <a:pt x="7559040" y="0"/>
                  </a:moveTo>
                  <a:lnTo>
                    <a:pt x="7559040" y="361695"/>
                  </a:lnTo>
                </a:path>
              </a:pathLst>
            </a:custGeom>
            <a:ln w="38100">
              <a:solidFill>
                <a:srgbClr val="F16D60"/>
              </a:solidFill>
            </a:ln>
          </p:spPr>
          <p:txBody>
            <a:bodyPr wrap="square" lIns="0" tIns="0" rIns="0" bIns="0" rtlCol="0"/>
            <a:lstStyle/>
            <a:p>
              <a:endParaRPr/>
            </a:p>
          </p:txBody>
        </p:sp>
      </p:grpSp>
      <p:sp>
        <p:nvSpPr>
          <p:cNvPr id="11" name="object 11"/>
          <p:cNvSpPr txBox="1"/>
          <p:nvPr/>
        </p:nvSpPr>
        <p:spPr>
          <a:xfrm>
            <a:off x="2458973" y="5459679"/>
            <a:ext cx="1530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1</a:t>
            </a:r>
            <a:endParaRPr sz="1800">
              <a:latin typeface="Arial"/>
              <a:cs typeface="Arial"/>
            </a:endParaRPr>
          </a:p>
        </p:txBody>
      </p:sp>
      <p:sp>
        <p:nvSpPr>
          <p:cNvPr id="12" name="object 12"/>
          <p:cNvSpPr txBox="1"/>
          <p:nvPr/>
        </p:nvSpPr>
        <p:spPr>
          <a:xfrm>
            <a:off x="3157220" y="5459679"/>
            <a:ext cx="1530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2</a:t>
            </a:r>
            <a:endParaRPr sz="1800">
              <a:latin typeface="Arial"/>
              <a:cs typeface="Arial"/>
            </a:endParaRPr>
          </a:p>
        </p:txBody>
      </p:sp>
      <p:sp>
        <p:nvSpPr>
          <p:cNvPr id="13" name="object 13"/>
          <p:cNvSpPr txBox="1"/>
          <p:nvPr/>
        </p:nvSpPr>
        <p:spPr>
          <a:xfrm>
            <a:off x="3862578" y="5459679"/>
            <a:ext cx="1530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3</a:t>
            </a:r>
            <a:endParaRPr sz="1800">
              <a:latin typeface="Arial"/>
              <a:cs typeface="Arial"/>
            </a:endParaRPr>
          </a:p>
        </p:txBody>
      </p:sp>
      <p:sp>
        <p:nvSpPr>
          <p:cNvPr id="14" name="object 14"/>
          <p:cNvSpPr txBox="1"/>
          <p:nvPr/>
        </p:nvSpPr>
        <p:spPr>
          <a:xfrm>
            <a:off x="4560823" y="5459679"/>
            <a:ext cx="1530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4</a:t>
            </a:r>
            <a:endParaRPr sz="1800">
              <a:latin typeface="Arial"/>
              <a:cs typeface="Arial"/>
            </a:endParaRPr>
          </a:p>
        </p:txBody>
      </p:sp>
      <p:sp>
        <p:nvSpPr>
          <p:cNvPr id="15" name="object 15"/>
          <p:cNvSpPr txBox="1"/>
          <p:nvPr/>
        </p:nvSpPr>
        <p:spPr>
          <a:xfrm>
            <a:off x="5159121" y="5459679"/>
            <a:ext cx="1530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5</a:t>
            </a:r>
            <a:endParaRPr sz="1800">
              <a:latin typeface="Arial"/>
              <a:cs typeface="Arial"/>
            </a:endParaRPr>
          </a:p>
        </p:txBody>
      </p:sp>
      <p:sp>
        <p:nvSpPr>
          <p:cNvPr id="16" name="object 16"/>
          <p:cNvSpPr txBox="1"/>
          <p:nvPr/>
        </p:nvSpPr>
        <p:spPr>
          <a:xfrm>
            <a:off x="5857747" y="5459679"/>
            <a:ext cx="1530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6</a:t>
            </a:r>
            <a:endParaRPr sz="1800">
              <a:latin typeface="Arial"/>
              <a:cs typeface="Arial"/>
            </a:endParaRPr>
          </a:p>
        </p:txBody>
      </p:sp>
      <p:sp>
        <p:nvSpPr>
          <p:cNvPr id="17" name="object 17"/>
          <p:cNvSpPr txBox="1"/>
          <p:nvPr/>
        </p:nvSpPr>
        <p:spPr>
          <a:xfrm>
            <a:off x="6546595" y="5459679"/>
            <a:ext cx="1530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7</a:t>
            </a:r>
            <a:endParaRPr sz="1800">
              <a:latin typeface="Arial"/>
              <a:cs typeface="Arial"/>
            </a:endParaRPr>
          </a:p>
        </p:txBody>
      </p:sp>
      <p:sp>
        <p:nvSpPr>
          <p:cNvPr id="18" name="object 18"/>
          <p:cNvSpPr txBox="1"/>
          <p:nvPr/>
        </p:nvSpPr>
        <p:spPr>
          <a:xfrm>
            <a:off x="7244842" y="5459679"/>
            <a:ext cx="1530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8</a:t>
            </a:r>
            <a:endParaRPr sz="1800">
              <a:latin typeface="Arial"/>
              <a:cs typeface="Arial"/>
            </a:endParaRPr>
          </a:p>
        </p:txBody>
      </p:sp>
      <p:sp>
        <p:nvSpPr>
          <p:cNvPr id="19" name="object 19"/>
          <p:cNvSpPr txBox="1"/>
          <p:nvPr/>
        </p:nvSpPr>
        <p:spPr>
          <a:xfrm>
            <a:off x="7963027" y="5459679"/>
            <a:ext cx="1530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9</a:t>
            </a:r>
            <a:endParaRPr sz="1800">
              <a:latin typeface="Arial"/>
              <a:cs typeface="Arial"/>
            </a:endParaRPr>
          </a:p>
        </p:txBody>
      </p:sp>
      <p:sp>
        <p:nvSpPr>
          <p:cNvPr id="20" name="object 20"/>
          <p:cNvSpPr txBox="1"/>
          <p:nvPr/>
        </p:nvSpPr>
        <p:spPr>
          <a:xfrm>
            <a:off x="8577453" y="5459679"/>
            <a:ext cx="927735" cy="299720"/>
          </a:xfrm>
          <a:prstGeom prst="rect">
            <a:avLst/>
          </a:prstGeom>
        </p:spPr>
        <p:txBody>
          <a:bodyPr vert="horz" wrap="square" lIns="0" tIns="12700" rIns="0" bIns="0" rtlCol="0">
            <a:spAutoFit/>
          </a:bodyPr>
          <a:lstStyle/>
          <a:p>
            <a:pPr marL="12700">
              <a:lnSpc>
                <a:spcPct val="100000"/>
              </a:lnSpc>
              <a:spcBef>
                <a:spcPts val="100"/>
              </a:spcBef>
              <a:tabLst>
                <a:tab pos="690245" algn="l"/>
              </a:tabLst>
            </a:pPr>
            <a:r>
              <a:rPr sz="1800" spc="-25" dirty="0">
                <a:latin typeface="Arial"/>
                <a:cs typeface="Arial"/>
              </a:rPr>
              <a:t>10</a:t>
            </a:r>
            <a:r>
              <a:rPr sz="1800" dirty="0">
                <a:latin typeface="Arial"/>
                <a:cs typeface="Arial"/>
              </a:rPr>
              <a:t>	</a:t>
            </a:r>
            <a:r>
              <a:rPr sz="1800" spc="-100" dirty="0">
                <a:latin typeface="Arial"/>
                <a:cs typeface="Arial"/>
              </a:rPr>
              <a:t>11</a:t>
            </a:r>
            <a:endParaRPr sz="1800">
              <a:latin typeface="Arial"/>
              <a:cs typeface="Arial"/>
            </a:endParaRPr>
          </a:p>
        </p:txBody>
      </p:sp>
      <p:sp>
        <p:nvSpPr>
          <p:cNvPr id="21" name="object 21"/>
          <p:cNvSpPr txBox="1"/>
          <p:nvPr/>
        </p:nvSpPr>
        <p:spPr>
          <a:xfrm>
            <a:off x="9954006" y="5459679"/>
            <a:ext cx="278765" cy="299720"/>
          </a:xfrm>
          <a:prstGeom prst="rect">
            <a:avLst/>
          </a:prstGeom>
        </p:spPr>
        <p:txBody>
          <a:bodyPr vert="horz" wrap="square" lIns="0" tIns="12700" rIns="0" bIns="0" rtlCol="0">
            <a:spAutoFit/>
          </a:bodyPr>
          <a:lstStyle/>
          <a:p>
            <a:pPr marL="12700">
              <a:lnSpc>
                <a:spcPct val="100000"/>
              </a:lnSpc>
              <a:spcBef>
                <a:spcPts val="100"/>
              </a:spcBef>
            </a:pPr>
            <a:r>
              <a:rPr sz="1800" spc="-25" dirty="0">
                <a:latin typeface="Arial"/>
                <a:cs typeface="Arial"/>
              </a:rPr>
              <a:t>12</a:t>
            </a:r>
            <a:endParaRPr sz="1800">
              <a:latin typeface="Arial"/>
              <a:cs typeface="Arial"/>
            </a:endParaRPr>
          </a:p>
        </p:txBody>
      </p:sp>
      <p:grpSp>
        <p:nvGrpSpPr>
          <p:cNvPr id="22" name="object 22"/>
          <p:cNvGrpSpPr/>
          <p:nvPr/>
        </p:nvGrpSpPr>
        <p:grpSpPr>
          <a:xfrm>
            <a:off x="2883154" y="4347464"/>
            <a:ext cx="521334" cy="1008380"/>
            <a:chOff x="2883154" y="4347464"/>
            <a:chExt cx="521334" cy="1008380"/>
          </a:xfrm>
        </p:grpSpPr>
        <p:pic>
          <p:nvPicPr>
            <p:cNvPr id="23" name="object 23"/>
            <p:cNvPicPr/>
            <p:nvPr/>
          </p:nvPicPr>
          <p:blipFill>
            <a:blip r:embed="rId4" cstate="print"/>
            <a:stretch>
              <a:fillRect/>
            </a:stretch>
          </p:blipFill>
          <p:spPr>
            <a:xfrm>
              <a:off x="2883154" y="5188966"/>
              <a:ext cx="169671" cy="166623"/>
            </a:xfrm>
            <a:prstGeom prst="rect">
              <a:avLst/>
            </a:prstGeom>
          </p:spPr>
        </p:pic>
        <p:sp>
          <p:nvSpPr>
            <p:cNvPr id="24" name="object 24"/>
            <p:cNvSpPr/>
            <p:nvPr/>
          </p:nvSpPr>
          <p:spPr>
            <a:xfrm>
              <a:off x="2967355" y="4347464"/>
              <a:ext cx="437515" cy="934085"/>
            </a:xfrm>
            <a:custGeom>
              <a:avLst/>
              <a:gdLst/>
              <a:ahLst/>
              <a:cxnLst/>
              <a:rect l="l" t="t" r="r" b="b"/>
              <a:pathLst>
                <a:path w="437514" h="934085">
                  <a:moveTo>
                    <a:pt x="0" y="838073"/>
                  </a:moveTo>
                  <a:lnTo>
                    <a:pt x="3682" y="933831"/>
                  </a:lnTo>
                  <a:lnTo>
                    <a:pt x="76694" y="874649"/>
                  </a:lnTo>
                  <a:lnTo>
                    <a:pt x="46227" y="874649"/>
                  </a:lnTo>
                  <a:lnTo>
                    <a:pt x="20193" y="862965"/>
                  </a:lnTo>
                  <a:lnTo>
                    <a:pt x="26102" y="849914"/>
                  </a:lnTo>
                  <a:lnTo>
                    <a:pt x="0" y="838073"/>
                  </a:lnTo>
                  <a:close/>
                </a:path>
                <a:path w="437514" h="934085">
                  <a:moveTo>
                    <a:pt x="26102" y="849914"/>
                  </a:moveTo>
                  <a:lnTo>
                    <a:pt x="20193" y="862965"/>
                  </a:lnTo>
                  <a:lnTo>
                    <a:pt x="46227" y="874649"/>
                  </a:lnTo>
                  <a:lnTo>
                    <a:pt x="52089" y="861704"/>
                  </a:lnTo>
                  <a:lnTo>
                    <a:pt x="26102" y="849914"/>
                  </a:lnTo>
                  <a:close/>
                </a:path>
                <a:path w="437514" h="934085">
                  <a:moveTo>
                    <a:pt x="52089" y="861704"/>
                  </a:moveTo>
                  <a:lnTo>
                    <a:pt x="46227" y="874649"/>
                  </a:lnTo>
                  <a:lnTo>
                    <a:pt x="76694" y="874649"/>
                  </a:lnTo>
                  <a:lnTo>
                    <a:pt x="78105" y="873506"/>
                  </a:lnTo>
                  <a:lnTo>
                    <a:pt x="52089" y="861704"/>
                  </a:lnTo>
                  <a:close/>
                </a:path>
                <a:path w="437514" h="934085">
                  <a:moveTo>
                    <a:pt x="410971" y="0"/>
                  </a:moveTo>
                  <a:lnTo>
                    <a:pt x="26102" y="849914"/>
                  </a:lnTo>
                  <a:lnTo>
                    <a:pt x="52089" y="861704"/>
                  </a:lnTo>
                  <a:lnTo>
                    <a:pt x="437006" y="11684"/>
                  </a:lnTo>
                  <a:lnTo>
                    <a:pt x="410971" y="0"/>
                  </a:lnTo>
                  <a:close/>
                </a:path>
              </a:pathLst>
            </a:custGeom>
            <a:solidFill>
              <a:srgbClr val="F16D60"/>
            </a:solidFill>
          </p:spPr>
          <p:txBody>
            <a:bodyPr wrap="square" lIns="0" tIns="0" rIns="0" bIns="0" rtlCol="0"/>
            <a:lstStyle/>
            <a:p>
              <a:endParaRPr/>
            </a:p>
          </p:txBody>
        </p:sp>
      </p:grpSp>
      <p:sp>
        <p:nvSpPr>
          <p:cNvPr id="25" name="object 25"/>
          <p:cNvSpPr txBox="1"/>
          <p:nvPr/>
        </p:nvSpPr>
        <p:spPr>
          <a:xfrm>
            <a:off x="2497327" y="4052442"/>
            <a:ext cx="262826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1.56792</a:t>
            </a:r>
            <a:r>
              <a:rPr sz="1800" spc="-85" dirty="0">
                <a:latin typeface="Arial"/>
                <a:cs typeface="Arial"/>
              </a:rPr>
              <a:t> </a:t>
            </a:r>
            <a:r>
              <a:rPr sz="1800" spc="-15" dirty="0">
                <a:latin typeface="微软雅黑"/>
                <a:cs typeface="微软雅黑"/>
              </a:rPr>
              <a:t>：</a:t>
            </a:r>
            <a:r>
              <a:rPr sz="1800" spc="-15" dirty="0">
                <a:latin typeface="Arial"/>
                <a:cs typeface="Arial"/>
              </a:rPr>
              <a:t>010101101101</a:t>
            </a:r>
            <a:endParaRPr sz="1800">
              <a:latin typeface="Arial"/>
              <a:cs typeface="Arial"/>
            </a:endParaRPr>
          </a:p>
        </p:txBody>
      </p:sp>
      <p:grpSp>
        <p:nvGrpSpPr>
          <p:cNvPr id="26" name="object 26"/>
          <p:cNvGrpSpPr/>
          <p:nvPr/>
        </p:nvGrpSpPr>
        <p:grpSpPr>
          <a:xfrm>
            <a:off x="5493765" y="4358132"/>
            <a:ext cx="521334" cy="1007110"/>
            <a:chOff x="5493765" y="4358132"/>
            <a:chExt cx="521334" cy="1007110"/>
          </a:xfrm>
        </p:grpSpPr>
        <p:pic>
          <p:nvPicPr>
            <p:cNvPr id="27" name="object 27"/>
            <p:cNvPicPr/>
            <p:nvPr/>
          </p:nvPicPr>
          <p:blipFill>
            <a:blip r:embed="rId5" cstate="print"/>
            <a:stretch>
              <a:fillRect/>
            </a:stretch>
          </p:blipFill>
          <p:spPr>
            <a:xfrm>
              <a:off x="5493765" y="5198110"/>
              <a:ext cx="168148" cy="166623"/>
            </a:xfrm>
            <a:prstGeom prst="rect">
              <a:avLst/>
            </a:prstGeom>
          </p:spPr>
        </p:pic>
        <p:sp>
          <p:nvSpPr>
            <p:cNvPr id="28" name="object 28"/>
            <p:cNvSpPr/>
            <p:nvPr/>
          </p:nvSpPr>
          <p:spPr>
            <a:xfrm>
              <a:off x="5577966" y="4358132"/>
              <a:ext cx="437515" cy="934085"/>
            </a:xfrm>
            <a:custGeom>
              <a:avLst/>
              <a:gdLst/>
              <a:ahLst/>
              <a:cxnLst/>
              <a:rect l="l" t="t" r="r" b="b"/>
              <a:pathLst>
                <a:path w="437514" h="934085">
                  <a:moveTo>
                    <a:pt x="0" y="838073"/>
                  </a:moveTo>
                  <a:lnTo>
                    <a:pt x="3683" y="933831"/>
                  </a:lnTo>
                  <a:lnTo>
                    <a:pt x="76694" y="874649"/>
                  </a:lnTo>
                  <a:lnTo>
                    <a:pt x="46228" y="874649"/>
                  </a:lnTo>
                  <a:lnTo>
                    <a:pt x="20193" y="862965"/>
                  </a:lnTo>
                  <a:lnTo>
                    <a:pt x="26102" y="849914"/>
                  </a:lnTo>
                  <a:lnTo>
                    <a:pt x="0" y="838073"/>
                  </a:lnTo>
                  <a:close/>
                </a:path>
                <a:path w="437514" h="934085">
                  <a:moveTo>
                    <a:pt x="26102" y="849914"/>
                  </a:moveTo>
                  <a:lnTo>
                    <a:pt x="20193" y="862965"/>
                  </a:lnTo>
                  <a:lnTo>
                    <a:pt x="46228" y="874649"/>
                  </a:lnTo>
                  <a:lnTo>
                    <a:pt x="52089" y="861704"/>
                  </a:lnTo>
                  <a:lnTo>
                    <a:pt x="26102" y="849914"/>
                  </a:lnTo>
                  <a:close/>
                </a:path>
                <a:path w="437514" h="934085">
                  <a:moveTo>
                    <a:pt x="52089" y="861704"/>
                  </a:moveTo>
                  <a:lnTo>
                    <a:pt x="46228" y="874649"/>
                  </a:lnTo>
                  <a:lnTo>
                    <a:pt x="76694" y="874649"/>
                  </a:lnTo>
                  <a:lnTo>
                    <a:pt x="78105" y="873506"/>
                  </a:lnTo>
                  <a:lnTo>
                    <a:pt x="52089" y="861704"/>
                  </a:lnTo>
                  <a:close/>
                </a:path>
                <a:path w="437514" h="934085">
                  <a:moveTo>
                    <a:pt x="410972" y="0"/>
                  </a:moveTo>
                  <a:lnTo>
                    <a:pt x="26102" y="849914"/>
                  </a:lnTo>
                  <a:lnTo>
                    <a:pt x="52089" y="861704"/>
                  </a:lnTo>
                  <a:lnTo>
                    <a:pt x="437007" y="11684"/>
                  </a:lnTo>
                  <a:lnTo>
                    <a:pt x="410972" y="0"/>
                  </a:lnTo>
                  <a:close/>
                </a:path>
              </a:pathLst>
            </a:custGeom>
            <a:solidFill>
              <a:srgbClr val="F16D60"/>
            </a:solidFill>
          </p:spPr>
          <p:txBody>
            <a:bodyPr wrap="square" lIns="0" tIns="0" rIns="0" bIns="0" rtlCol="0"/>
            <a:lstStyle/>
            <a:p>
              <a:endParaRPr/>
            </a:p>
          </p:txBody>
        </p:sp>
      </p:grpSp>
      <p:sp>
        <p:nvSpPr>
          <p:cNvPr id="29" name="object 29"/>
          <p:cNvSpPr txBox="1"/>
          <p:nvPr/>
        </p:nvSpPr>
        <p:spPr>
          <a:xfrm>
            <a:off x="5320665" y="4052442"/>
            <a:ext cx="262826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5.48936</a:t>
            </a:r>
            <a:r>
              <a:rPr sz="1800" spc="-85" dirty="0">
                <a:latin typeface="Arial"/>
                <a:cs typeface="Arial"/>
              </a:rPr>
              <a:t> </a:t>
            </a:r>
            <a:r>
              <a:rPr sz="1800" spc="-15" dirty="0">
                <a:latin typeface="微软雅黑"/>
                <a:cs typeface="微软雅黑"/>
              </a:rPr>
              <a:t>：</a:t>
            </a:r>
            <a:r>
              <a:rPr sz="1800" spc="-15" dirty="0">
                <a:latin typeface="Arial"/>
                <a:cs typeface="Arial"/>
              </a:rPr>
              <a:t>110010101011</a:t>
            </a:r>
            <a:endParaRPr sz="1800">
              <a:latin typeface="Arial"/>
              <a:cs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0068" y="1279858"/>
            <a:ext cx="11690985" cy="1397000"/>
          </a:xfrm>
          <a:prstGeom prst="rect">
            <a:avLst/>
          </a:prstGeom>
        </p:spPr>
        <p:txBody>
          <a:bodyPr vert="horz" wrap="square" lIns="0" tIns="164465" rIns="0" bIns="0" rtlCol="0">
            <a:spAutoFit/>
          </a:bodyPr>
          <a:lstStyle/>
          <a:p>
            <a:pPr marL="482600">
              <a:lnSpc>
                <a:spcPct val="100000"/>
              </a:lnSpc>
              <a:spcBef>
                <a:spcPts val="1295"/>
              </a:spcBef>
            </a:pPr>
            <a:r>
              <a:rPr sz="2000" spc="-15" dirty="0">
                <a:solidFill>
                  <a:srgbClr val="5F7796"/>
                </a:solidFill>
                <a:latin typeface="微软雅黑"/>
                <a:cs typeface="微软雅黑"/>
              </a:rPr>
              <a:t>要想实现每个数值都能分配一个独一无二的串，那么</a:t>
            </a:r>
            <a:r>
              <a:rPr sz="2000" spc="-20" dirty="0">
                <a:solidFill>
                  <a:srgbClr val="FF0000"/>
                </a:solidFill>
                <a:latin typeface="微软雅黑"/>
                <a:cs typeface="微软雅黑"/>
              </a:rPr>
              <a:t>串所能表示的数值个数就要大于等于数值解的个</a:t>
            </a:r>
            <a:endParaRPr sz="2000">
              <a:latin typeface="微软雅黑"/>
              <a:cs typeface="微软雅黑"/>
            </a:endParaRPr>
          </a:p>
          <a:p>
            <a:pPr marL="25400">
              <a:lnSpc>
                <a:spcPct val="100000"/>
              </a:lnSpc>
              <a:spcBef>
                <a:spcPts val="1200"/>
              </a:spcBef>
            </a:pPr>
            <a:r>
              <a:rPr sz="2000" dirty="0">
                <a:solidFill>
                  <a:srgbClr val="FF0000"/>
                </a:solidFill>
                <a:latin typeface="微软雅黑"/>
                <a:cs typeface="微软雅黑"/>
              </a:rPr>
              <a:t>数</a:t>
            </a:r>
            <a:r>
              <a:rPr sz="2000" spc="-50" dirty="0">
                <a:solidFill>
                  <a:srgbClr val="5F7796"/>
                </a:solidFill>
                <a:latin typeface="微软雅黑"/>
                <a:cs typeface="微软雅黑"/>
              </a:rPr>
              <a:t>。</a:t>
            </a:r>
            <a:endParaRPr sz="2000">
              <a:latin typeface="微软雅黑"/>
              <a:cs typeface="微软雅黑"/>
            </a:endParaRPr>
          </a:p>
          <a:p>
            <a:pPr marL="482600">
              <a:lnSpc>
                <a:spcPct val="100000"/>
              </a:lnSpc>
              <a:spcBef>
                <a:spcPts val="1200"/>
              </a:spcBef>
            </a:pPr>
            <a:r>
              <a:rPr sz="2000" spc="95" dirty="0">
                <a:solidFill>
                  <a:srgbClr val="5F7796"/>
                </a:solidFill>
                <a:latin typeface="微软雅黑"/>
                <a:cs typeface="微软雅黑"/>
              </a:rPr>
              <a:t>一个长度为</a:t>
            </a:r>
            <a:r>
              <a:rPr sz="2000" dirty="0">
                <a:solidFill>
                  <a:srgbClr val="5F7796"/>
                </a:solidFill>
                <a:latin typeface="Times New Roman"/>
                <a:cs typeface="Times New Roman"/>
              </a:rPr>
              <a:t>n</a:t>
            </a:r>
            <a:r>
              <a:rPr sz="2000" spc="30" dirty="0">
                <a:solidFill>
                  <a:srgbClr val="5F7796"/>
                </a:solidFill>
                <a:latin typeface="Times New Roman"/>
                <a:cs typeface="Times New Roman"/>
              </a:rPr>
              <a:t> </a:t>
            </a:r>
            <a:r>
              <a:rPr sz="2000" spc="-10" dirty="0">
                <a:solidFill>
                  <a:srgbClr val="5F7796"/>
                </a:solidFill>
                <a:latin typeface="微软雅黑"/>
                <a:cs typeface="微软雅黑"/>
              </a:rPr>
              <a:t>的串，能表示多少个数呢？ </a:t>
            </a:r>
            <a:r>
              <a:rPr sz="2000" dirty="0">
                <a:solidFill>
                  <a:srgbClr val="FF0000"/>
                </a:solidFill>
                <a:latin typeface="Cambria Math"/>
                <a:cs typeface="Cambria Math"/>
              </a:rPr>
              <a:t>𝟐</a:t>
            </a:r>
            <a:r>
              <a:rPr sz="2175" baseline="28735" dirty="0">
                <a:solidFill>
                  <a:srgbClr val="FF0000"/>
                </a:solidFill>
                <a:latin typeface="Cambria Math"/>
                <a:cs typeface="Cambria Math"/>
              </a:rPr>
              <a:t>𝒏</a:t>
            </a:r>
            <a:r>
              <a:rPr sz="2000" b="1" spc="-50" dirty="0">
                <a:solidFill>
                  <a:srgbClr val="FF0000"/>
                </a:solidFill>
                <a:latin typeface="微软雅黑"/>
                <a:cs typeface="微软雅黑"/>
              </a:rPr>
              <a:t>。</a:t>
            </a:r>
            <a:endParaRPr sz="2000">
              <a:latin typeface="微软雅黑"/>
              <a:cs typeface="微软雅黑"/>
            </a:endParaRPr>
          </a:p>
        </p:txBody>
      </p:sp>
      <p:sp>
        <p:nvSpPr>
          <p:cNvPr id="3" name="object 3"/>
          <p:cNvSpPr txBox="1"/>
          <p:nvPr/>
        </p:nvSpPr>
        <p:spPr>
          <a:xfrm>
            <a:off x="5902833" y="3260597"/>
            <a:ext cx="166370" cy="330835"/>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5F7796"/>
                </a:solidFill>
                <a:latin typeface="Cambria Math"/>
                <a:cs typeface="Cambria Math"/>
              </a:rPr>
              <a:t>3</a:t>
            </a:r>
            <a:endParaRPr sz="2000">
              <a:latin typeface="Cambria Math"/>
              <a:cs typeface="Cambria Math"/>
            </a:endParaRPr>
          </a:p>
        </p:txBody>
      </p:sp>
      <p:sp>
        <p:nvSpPr>
          <p:cNvPr id="4" name="object 4"/>
          <p:cNvSpPr txBox="1"/>
          <p:nvPr/>
        </p:nvSpPr>
        <p:spPr>
          <a:xfrm>
            <a:off x="7962645" y="4493209"/>
            <a:ext cx="525780" cy="248920"/>
          </a:xfrm>
          <a:prstGeom prst="rect">
            <a:avLst/>
          </a:prstGeom>
        </p:spPr>
        <p:txBody>
          <a:bodyPr vert="horz" wrap="square" lIns="0" tIns="14604" rIns="0" bIns="0" rtlCol="0">
            <a:spAutoFit/>
          </a:bodyPr>
          <a:lstStyle/>
          <a:p>
            <a:pPr marL="38100">
              <a:lnSpc>
                <a:spcPct val="100000"/>
              </a:lnSpc>
              <a:spcBef>
                <a:spcPts val="114"/>
              </a:spcBef>
            </a:pPr>
            <a:r>
              <a:rPr sz="1450" spc="-20" dirty="0">
                <a:solidFill>
                  <a:srgbClr val="5F7796"/>
                </a:solidFill>
                <a:latin typeface="Cambria Math"/>
                <a:cs typeface="Cambria Math"/>
              </a:rPr>
              <a:t>2</a:t>
            </a:r>
            <a:r>
              <a:rPr sz="1800" spc="-30" baseline="20833" dirty="0">
                <a:solidFill>
                  <a:srgbClr val="5F7796"/>
                </a:solidFill>
                <a:latin typeface="Cambria Math"/>
                <a:cs typeface="Cambria Math"/>
              </a:rPr>
              <a:t>2</a:t>
            </a:r>
            <a:r>
              <a:rPr sz="1450" spc="-20" dirty="0">
                <a:solidFill>
                  <a:srgbClr val="5F7796"/>
                </a:solidFill>
                <a:latin typeface="Cambria Math"/>
                <a:cs typeface="Cambria Math"/>
              </a:rPr>
              <a:t>−1</a:t>
            </a:r>
            <a:endParaRPr sz="1450">
              <a:latin typeface="Cambria Math"/>
              <a:cs typeface="Cambria Math"/>
            </a:endParaRPr>
          </a:p>
        </p:txBody>
      </p:sp>
      <p:sp>
        <p:nvSpPr>
          <p:cNvPr id="5" name="object 5"/>
          <p:cNvSpPr txBox="1"/>
          <p:nvPr/>
        </p:nvSpPr>
        <p:spPr>
          <a:xfrm>
            <a:off x="734872" y="4296917"/>
            <a:ext cx="8483600" cy="330835"/>
          </a:xfrm>
          <a:prstGeom prst="rect">
            <a:avLst/>
          </a:prstGeom>
        </p:spPr>
        <p:txBody>
          <a:bodyPr vert="horz" wrap="square" lIns="0" tIns="12700" rIns="0" bIns="0" rtlCol="0">
            <a:spAutoFit/>
          </a:bodyPr>
          <a:lstStyle/>
          <a:p>
            <a:pPr marL="38100">
              <a:lnSpc>
                <a:spcPct val="100000"/>
              </a:lnSpc>
              <a:spcBef>
                <a:spcPts val="100"/>
              </a:spcBef>
            </a:pPr>
            <a:r>
              <a:rPr sz="2000" b="1" spc="-5" dirty="0">
                <a:solidFill>
                  <a:srgbClr val="FF0000"/>
                </a:solidFill>
                <a:latin typeface="微软雅黑"/>
                <a:cs typeface="微软雅黑"/>
              </a:rPr>
              <a:t>区间范围</a:t>
            </a:r>
            <a:r>
              <a:rPr sz="2000" dirty="0">
                <a:solidFill>
                  <a:srgbClr val="5F7796"/>
                </a:solidFill>
                <a:latin typeface="微软雅黑"/>
                <a:cs typeface="微软雅黑"/>
              </a:rPr>
              <a:t>为</a:t>
            </a:r>
            <a:r>
              <a:rPr sz="2000" spc="-10" dirty="0">
                <a:solidFill>
                  <a:srgbClr val="5F7796"/>
                </a:solidFill>
                <a:latin typeface="Times New Roman"/>
                <a:cs typeface="Times New Roman"/>
              </a:rPr>
              <a:t>[1,10]</a:t>
            </a:r>
            <a:r>
              <a:rPr sz="2000" spc="-30" dirty="0">
                <a:solidFill>
                  <a:srgbClr val="5F7796"/>
                </a:solidFill>
                <a:latin typeface="微软雅黑"/>
                <a:cs typeface="微软雅黑"/>
              </a:rPr>
              <a:t>，长度为 </a:t>
            </a:r>
            <a:r>
              <a:rPr sz="2000" dirty="0">
                <a:solidFill>
                  <a:srgbClr val="5F7796"/>
                </a:solidFill>
                <a:latin typeface="Times New Roman"/>
                <a:cs typeface="Times New Roman"/>
              </a:rPr>
              <a:t>2</a:t>
            </a:r>
            <a:r>
              <a:rPr sz="2000" spc="35" dirty="0">
                <a:solidFill>
                  <a:srgbClr val="5F7796"/>
                </a:solidFill>
                <a:latin typeface="Times New Roman"/>
                <a:cs typeface="Times New Roman"/>
              </a:rPr>
              <a:t> </a:t>
            </a:r>
            <a:r>
              <a:rPr sz="2000" spc="-10" dirty="0">
                <a:solidFill>
                  <a:srgbClr val="5F7796"/>
                </a:solidFill>
                <a:latin typeface="微软雅黑"/>
                <a:cs typeface="微软雅黑"/>
              </a:rPr>
              <a:t>的串提供的精度为多少？对应精度为</a:t>
            </a:r>
            <a:r>
              <a:rPr sz="2175" u="heavy" baseline="45977" dirty="0">
                <a:solidFill>
                  <a:srgbClr val="5F7796"/>
                </a:solidFill>
                <a:uFill>
                  <a:solidFill>
                    <a:srgbClr val="5F7796"/>
                  </a:solidFill>
                </a:uFill>
                <a:latin typeface="Cambria Math"/>
                <a:cs typeface="Cambria Math"/>
              </a:rPr>
              <a:t>10−1</a:t>
            </a:r>
            <a:r>
              <a:rPr sz="2175" spc="412" baseline="45977" dirty="0">
                <a:solidFill>
                  <a:srgbClr val="5F7796"/>
                </a:solidFill>
                <a:latin typeface="Cambria Math"/>
                <a:cs typeface="Cambria Math"/>
              </a:rPr>
              <a:t> </a:t>
            </a:r>
            <a:r>
              <a:rPr sz="2000" spc="75" dirty="0">
                <a:solidFill>
                  <a:srgbClr val="5F7796"/>
                </a:solidFill>
                <a:latin typeface="Cambria Math"/>
                <a:cs typeface="Cambria Math"/>
              </a:rPr>
              <a:t>= </a:t>
            </a:r>
            <a:r>
              <a:rPr sz="2000" spc="-10" dirty="0">
                <a:solidFill>
                  <a:srgbClr val="5F7796"/>
                </a:solidFill>
                <a:latin typeface="Cambria Math"/>
                <a:cs typeface="Cambria Math"/>
              </a:rPr>
              <a:t>3</a:t>
            </a:r>
            <a:r>
              <a:rPr sz="2000" spc="-50" dirty="0">
                <a:solidFill>
                  <a:srgbClr val="5F7796"/>
                </a:solidFill>
                <a:latin typeface="微软雅黑"/>
                <a:cs typeface="微软雅黑"/>
              </a:rPr>
              <a:t>。</a:t>
            </a:r>
            <a:endParaRPr sz="2000">
              <a:latin typeface="微软雅黑"/>
              <a:cs typeface="微软雅黑"/>
            </a:endParaRPr>
          </a:p>
        </p:txBody>
      </p:sp>
      <p:sp>
        <p:nvSpPr>
          <p:cNvPr id="6" name="object 6"/>
          <p:cNvSpPr txBox="1"/>
          <p:nvPr/>
        </p:nvSpPr>
        <p:spPr>
          <a:xfrm>
            <a:off x="9130030" y="5141467"/>
            <a:ext cx="544195" cy="248920"/>
          </a:xfrm>
          <a:prstGeom prst="rect">
            <a:avLst/>
          </a:prstGeom>
        </p:spPr>
        <p:txBody>
          <a:bodyPr vert="horz" wrap="square" lIns="0" tIns="13970" rIns="0" bIns="0" rtlCol="0">
            <a:spAutoFit/>
          </a:bodyPr>
          <a:lstStyle/>
          <a:p>
            <a:pPr marL="38100">
              <a:lnSpc>
                <a:spcPct val="100000"/>
              </a:lnSpc>
              <a:spcBef>
                <a:spcPts val="110"/>
              </a:spcBef>
            </a:pPr>
            <a:r>
              <a:rPr sz="1450" spc="50" dirty="0">
                <a:solidFill>
                  <a:srgbClr val="5F7796"/>
                </a:solidFill>
                <a:latin typeface="Cambria Math"/>
                <a:cs typeface="Cambria Math"/>
              </a:rPr>
              <a:t>2</a:t>
            </a:r>
            <a:r>
              <a:rPr sz="1800" spc="75" baseline="20833" dirty="0">
                <a:solidFill>
                  <a:srgbClr val="5F7796"/>
                </a:solidFill>
                <a:latin typeface="Cambria Math"/>
                <a:cs typeface="Cambria Math"/>
              </a:rPr>
              <a:t>𝑛</a:t>
            </a:r>
            <a:r>
              <a:rPr sz="1450" spc="50" dirty="0">
                <a:solidFill>
                  <a:srgbClr val="5F7796"/>
                </a:solidFill>
                <a:latin typeface="Cambria Math"/>
                <a:cs typeface="Cambria Math"/>
              </a:rPr>
              <a:t>−1</a:t>
            </a:r>
            <a:endParaRPr sz="1450">
              <a:latin typeface="Cambria Math"/>
              <a:cs typeface="Cambria Math"/>
            </a:endParaRPr>
          </a:p>
        </p:txBody>
      </p:sp>
      <p:sp>
        <p:nvSpPr>
          <p:cNvPr id="7" name="object 7"/>
          <p:cNvSpPr txBox="1"/>
          <p:nvPr/>
        </p:nvSpPr>
        <p:spPr>
          <a:xfrm>
            <a:off x="734872" y="4944871"/>
            <a:ext cx="9429750" cy="330835"/>
          </a:xfrm>
          <a:prstGeom prst="rect">
            <a:avLst/>
          </a:prstGeom>
        </p:spPr>
        <p:txBody>
          <a:bodyPr vert="horz" wrap="square" lIns="0" tIns="12700" rIns="0" bIns="0" rtlCol="0">
            <a:spAutoFit/>
          </a:bodyPr>
          <a:lstStyle/>
          <a:p>
            <a:pPr marL="38100">
              <a:lnSpc>
                <a:spcPct val="100000"/>
              </a:lnSpc>
              <a:spcBef>
                <a:spcPts val="100"/>
              </a:spcBef>
              <a:tabLst>
                <a:tab pos="8613140" algn="l"/>
                <a:tab pos="8898255" algn="l"/>
              </a:tabLst>
            </a:pPr>
            <a:r>
              <a:rPr sz="2000" dirty="0">
                <a:solidFill>
                  <a:srgbClr val="5F7796"/>
                </a:solidFill>
                <a:latin typeface="微软雅黑"/>
                <a:cs typeface="微软雅黑"/>
              </a:rPr>
              <a:t>于是数</a:t>
            </a:r>
            <a:r>
              <a:rPr sz="2000" spc="-10" dirty="0">
                <a:solidFill>
                  <a:srgbClr val="5F7796"/>
                </a:solidFill>
                <a:latin typeface="微软雅黑"/>
                <a:cs typeface="微软雅黑"/>
              </a:rPr>
              <a:t>值</a:t>
            </a:r>
            <a:r>
              <a:rPr sz="2000" b="1" dirty="0">
                <a:solidFill>
                  <a:srgbClr val="FF0000"/>
                </a:solidFill>
                <a:latin typeface="微软雅黑"/>
                <a:cs typeface="微软雅黑"/>
              </a:rPr>
              <a:t>区间长度为</a:t>
            </a:r>
            <a:r>
              <a:rPr sz="2000" b="1" spc="-10" dirty="0">
                <a:solidFill>
                  <a:srgbClr val="FF0000"/>
                </a:solidFill>
                <a:latin typeface="Times New Roman"/>
                <a:cs typeface="Times New Roman"/>
              </a:rPr>
              <a:t>L</a:t>
            </a:r>
            <a:r>
              <a:rPr sz="2000" spc="-10" dirty="0">
                <a:solidFill>
                  <a:srgbClr val="5F7796"/>
                </a:solidFill>
                <a:latin typeface="微软雅黑"/>
                <a:cs typeface="微软雅黑"/>
              </a:rPr>
              <a:t>，</a:t>
            </a:r>
            <a:r>
              <a:rPr sz="2000" dirty="0">
                <a:solidFill>
                  <a:srgbClr val="5F7796"/>
                </a:solidFill>
                <a:latin typeface="微软雅黑"/>
                <a:cs typeface="微软雅黑"/>
              </a:rPr>
              <a:t>精</a:t>
            </a:r>
            <a:r>
              <a:rPr sz="2000" spc="-15" dirty="0">
                <a:solidFill>
                  <a:srgbClr val="5F7796"/>
                </a:solidFill>
                <a:latin typeface="微软雅黑"/>
                <a:cs typeface="微软雅黑"/>
              </a:rPr>
              <a:t>度</a:t>
            </a:r>
            <a:r>
              <a:rPr sz="2000" dirty="0">
                <a:solidFill>
                  <a:srgbClr val="5F7796"/>
                </a:solidFill>
                <a:latin typeface="微软雅黑"/>
                <a:cs typeface="微软雅黑"/>
              </a:rPr>
              <a:t>为</a:t>
            </a:r>
            <a:r>
              <a:rPr sz="2000" spc="-10" dirty="0">
                <a:solidFill>
                  <a:srgbClr val="5F7796"/>
                </a:solidFill>
                <a:latin typeface="Times New Roman"/>
                <a:cs typeface="Times New Roman"/>
              </a:rPr>
              <a:t>E</a:t>
            </a:r>
            <a:r>
              <a:rPr sz="2000" dirty="0">
                <a:solidFill>
                  <a:srgbClr val="5F7796"/>
                </a:solidFill>
                <a:latin typeface="微软雅黑"/>
                <a:cs typeface="微软雅黑"/>
              </a:rPr>
              <a:t>的条</a:t>
            </a:r>
            <a:r>
              <a:rPr sz="2000" spc="-15" dirty="0">
                <a:solidFill>
                  <a:srgbClr val="5F7796"/>
                </a:solidFill>
                <a:latin typeface="微软雅黑"/>
                <a:cs typeface="微软雅黑"/>
              </a:rPr>
              <a:t>件</a:t>
            </a:r>
            <a:r>
              <a:rPr sz="2000" dirty="0">
                <a:solidFill>
                  <a:srgbClr val="5F7796"/>
                </a:solidFill>
                <a:latin typeface="微软雅黑"/>
                <a:cs typeface="微软雅黑"/>
              </a:rPr>
              <a:t>下，</a:t>
            </a:r>
            <a:r>
              <a:rPr sz="2000" spc="-15" dirty="0">
                <a:solidFill>
                  <a:srgbClr val="5F7796"/>
                </a:solidFill>
                <a:latin typeface="微软雅黑"/>
                <a:cs typeface="微软雅黑"/>
              </a:rPr>
              <a:t>二</a:t>
            </a:r>
            <a:r>
              <a:rPr sz="2000" dirty="0">
                <a:solidFill>
                  <a:srgbClr val="5F7796"/>
                </a:solidFill>
                <a:latin typeface="微软雅黑"/>
                <a:cs typeface="微软雅黑"/>
              </a:rPr>
              <a:t>进制</a:t>
            </a:r>
            <a:r>
              <a:rPr sz="2000" spc="-15" dirty="0">
                <a:solidFill>
                  <a:srgbClr val="5F7796"/>
                </a:solidFill>
                <a:latin typeface="微软雅黑"/>
                <a:cs typeface="微软雅黑"/>
              </a:rPr>
              <a:t>串</a:t>
            </a:r>
            <a:r>
              <a:rPr sz="2000" dirty="0">
                <a:solidFill>
                  <a:srgbClr val="5F7796"/>
                </a:solidFill>
                <a:latin typeface="微软雅黑"/>
                <a:cs typeface="微软雅黑"/>
              </a:rPr>
              <a:t>的长</a:t>
            </a:r>
            <a:r>
              <a:rPr sz="2000" spc="459" dirty="0">
                <a:solidFill>
                  <a:srgbClr val="5F7796"/>
                </a:solidFill>
                <a:latin typeface="微软雅黑"/>
                <a:cs typeface="微软雅黑"/>
              </a:rPr>
              <a:t>度</a:t>
            </a:r>
            <a:r>
              <a:rPr sz="2000" dirty="0">
                <a:solidFill>
                  <a:srgbClr val="5F7796"/>
                </a:solidFill>
                <a:latin typeface="Times New Roman"/>
                <a:cs typeface="Times New Roman"/>
              </a:rPr>
              <a:t>n</a:t>
            </a:r>
            <a:r>
              <a:rPr sz="2000" dirty="0">
                <a:solidFill>
                  <a:srgbClr val="5F7796"/>
                </a:solidFill>
                <a:latin typeface="微软雅黑"/>
                <a:cs typeface="微软雅黑"/>
              </a:rPr>
              <a:t>，三者关系</a:t>
            </a:r>
            <a:r>
              <a:rPr sz="2000" spc="-50" dirty="0">
                <a:solidFill>
                  <a:srgbClr val="5F7796"/>
                </a:solidFill>
                <a:latin typeface="微软雅黑"/>
                <a:cs typeface="微软雅黑"/>
              </a:rPr>
              <a:t>为</a:t>
            </a:r>
            <a:r>
              <a:rPr sz="2175" u="heavy" baseline="45977" dirty="0">
                <a:solidFill>
                  <a:srgbClr val="5F7796"/>
                </a:solidFill>
                <a:uFill>
                  <a:solidFill>
                    <a:srgbClr val="5F7796"/>
                  </a:solidFill>
                </a:uFill>
                <a:latin typeface="Times New Roman"/>
                <a:cs typeface="Times New Roman"/>
              </a:rPr>
              <a:t>	</a:t>
            </a:r>
            <a:r>
              <a:rPr sz="2175" u="heavy" spc="-75" baseline="45977" dirty="0">
                <a:solidFill>
                  <a:srgbClr val="5F7796"/>
                </a:solidFill>
                <a:uFill>
                  <a:solidFill>
                    <a:srgbClr val="5F7796"/>
                  </a:solidFill>
                </a:uFill>
                <a:latin typeface="Cambria Math"/>
                <a:cs typeface="Cambria Math"/>
              </a:rPr>
              <a:t>𝐿</a:t>
            </a:r>
            <a:r>
              <a:rPr sz="2175" u="heavy" baseline="45977" dirty="0">
                <a:solidFill>
                  <a:srgbClr val="5F7796"/>
                </a:solidFill>
                <a:uFill>
                  <a:solidFill>
                    <a:srgbClr val="5F7796"/>
                  </a:solidFill>
                </a:uFill>
                <a:latin typeface="Cambria Math"/>
                <a:cs typeface="Cambria Math"/>
              </a:rPr>
              <a:t>	</a:t>
            </a:r>
            <a:r>
              <a:rPr sz="2175" spc="457" baseline="45977" dirty="0">
                <a:solidFill>
                  <a:srgbClr val="5F7796"/>
                </a:solidFill>
                <a:latin typeface="Cambria Math"/>
                <a:cs typeface="Cambria Math"/>
              </a:rPr>
              <a:t> </a:t>
            </a:r>
            <a:r>
              <a:rPr sz="2000" dirty="0">
                <a:solidFill>
                  <a:srgbClr val="5F7796"/>
                </a:solidFill>
                <a:latin typeface="Cambria Math"/>
                <a:cs typeface="Cambria Math"/>
              </a:rPr>
              <a:t>≤</a:t>
            </a:r>
            <a:r>
              <a:rPr sz="2000" spc="165" dirty="0">
                <a:solidFill>
                  <a:srgbClr val="5F7796"/>
                </a:solidFill>
                <a:latin typeface="Cambria Math"/>
                <a:cs typeface="Cambria Math"/>
              </a:rPr>
              <a:t> </a:t>
            </a:r>
            <a:r>
              <a:rPr sz="2000" dirty="0">
                <a:solidFill>
                  <a:srgbClr val="5F7796"/>
                </a:solidFill>
                <a:latin typeface="Cambria Math"/>
                <a:cs typeface="Cambria Math"/>
              </a:rPr>
              <a:t>𝐸</a:t>
            </a:r>
            <a:endParaRPr sz="2000">
              <a:latin typeface="Cambria Math"/>
              <a:cs typeface="Cambria Math"/>
            </a:endParaRPr>
          </a:p>
        </p:txBody>
      </p:sp>
      <p:sp>
        <p:nvSpPr>
          <p:cNvPr id="8" name="object 8"/>
          <p:cNvSpPr txBox="1"/>
          <p:nvPr/>
        </p:nvSpPr>
        <p:spPr>
          <a:xfrm>
            <a:off x="7668514" y="5787644"/>
            <a:ext cx="543560" cy="248920"/>
          </a:xfrm>
          <a:prstGeom prst="rect">
            <a:avLst/>
          </a:prstGeom>
        </p:spPr>
        <p:txBody>
          <a:bodyPr vert="horz" wrap="square" lIns="0" tIns="14605" rIns="0" bIns="0" rtlCol="0">
            <a:spAutoFit/>
          </a:bodyPr>
          <a:lstStyle/>
          <a:p>
            <a:pPr marL="38100">
              <a:lnSpc>
                <a:spcPct val="100000"/>
              </a:lnSpc>
              <a:spcBef>
                <a:spcPts val="115"/>
              </a:spcBef>
            </a:pPr>
            <a:r>
              <a:rPr sz="1450" spc="45" dirty="0">
                <a:solidFill>
                  <a:srgbClr val="5F7796"/>
                </a:solidFill>
                <a:latin typeface="Cambria Math"/>
                <a:cs typeface="Cambria Math"/>
              </a:rPr>
              <a:t>2</a:t>
            </a:r>
            <a:r>
              <a:rPr sz="1800" spc="67" baseline="20833" dirty="0">
                <a:solidFill>
                  <a:srgbClr val="5F7796"/>
                </a:solidFill>
                <a:latin typeface="Cambria Math"/>
                <a:cs typeface="Cambria Math"/>
              </a:rPr>
              <a:t>𝑛</a:t>
            </a:r>
            <a:r>
              <a:rPr sz="1450" spc="45" dirty="0">
                <a:solidFill>
                  <a:srgbClr val="5F7796"/>
                </a:solidFill>
                <a:latin typeface="Cambria Math"/>
                <a:cs typeface="Cambria Math"/>
              </a:rPr>
              <a:t>−1</a:t>
            </a:r>
            <a:endParaRPr sz="1450">
              <a:latin typeface="Cambria Math"/>
              <a:cs typeface="Cambria Math"/>
            </a:endParaRPr>
          </a:p>
        </p:txBody>
      </p:sp>
      <p:sp>
        <p:nvSpPr>
          <p:cNvPr id="9" name="object 9"/>
          <p:cNvSpPr txBox="1"/>
          <p:nvPr/>
        </p:nvSpPr>
        <p:spPr>
          <a:xfrm>
            <a:off x="734872" y="5591047"/>
            <a:ext cx="10031095" cy="330835"/>
          </a:xfrm>
          <a:prstGeom prst="rect">
            <a:avLst/>
          </a:prstGeom>
        </p:spPr>
        <p:txBody>
          <a:bodyPr vert="horz" wrap="square" lIns="0" tIns="12700" rIns="0" bIns="0" rtlCol="0">
            <a:spAutoFit/>
          </a:bodyPr>
          <a:lstStyle/>
          <a:p>
            <a:pPr marL="38100">
              <a:lnSpc>
                <a:spcPct val="100000"/>
              </a:lnSpc>
              <a:spcBef>
                <a:spcPts val="100"/>
              </a:spcBef>
            </a:pPr>
            <a:r>
              <a:rPr sz="2000" spc="-5" dirty="0">
                <a:solidFill>
                  <a:srgbClr val="5F7796"/>
                </a:solidFill>
                <a:latin typeface="微软雅黑"/>
                <a:cs typeface="微软雅黑"/>
              </a:rPr>
              <a:t>要想达到</a:t>
            </a:r>
            <a:r>
              <a:rPr sz="2000" dirty="0">
                <a:solidFill>
                  <a:srgbClr val="5F7796"/>
                </a:solidFill>
                <a:latin typeface="Times New Roman"/>
                <a:cs typeface="Times New Roman"/>
              </a:rPr>
              <a:t>1e-</a:t>
            </a:r>
            <a:r>
              <a:rPr sz="2000" spc="-10" dirty="0">
                <a:solidFill>
                  <a:srgbClr val="5F7796"/>
                </a:solidFill>
                <a:latin typeface="Times New Roman"/>
                <a:cs typeface="Times New Roman"/>
              </a:rPr>
              <a:t>5</a:t>
            </a:r>
            <a:r>
              <a:rPr sz="2000" spc="-5" dirty="0">
                <a:solidFill>
                  <a:srgbClr val="5F7796"/>
                </a:solidFill>
                <a:latin typeface="微软雅黑"/>
                <a:cs typeface="微软雅黑"/>
              </a:rPr>
              <a:t>的精度，对于</a:t>
            </a:r>
            <a:r>
              <a:rPr sz="2000" b="1" spc="-15" dirty="0">
                <a:solidFill>
                  <a:srgbClr val="FF0000"/>
                </a:solidFill>
                <a:latin typeface="微软雅黑"/>
                <a:cs typeface="微软雅黑"/>
              </a:rPr>
              <a:t>区间长度为</a:t>
            </a:r>
            <a:r>
              <a:rPr sz="2000" b="1" spc="-10" dirty="0">
                <a:solidFill>
                  <a:srgbClr val="FF0000"/>
                </a:solidFill>
                <a:latin typeface="Times New Roman"/>
                <a:cs typeface="Times New Roman"/>
              </a:rPr>
              <a:t>10</a:t>
            </a:r>
            <a:r>
              <a:rPr sz="2000" spc="-10" dirty="0">
                <a:solidFill>
                  <a:srgbClr val="5F7796"/>
                </a:solidFill>
                <a:latin typeface="微软雅黑"/>
                <a:cs typeface="微软雅黑"/>
              </a:rPr>
              <a:t>，串的长度</a:t>
            </a:r>
            <a:r>
              <a:rPr sz="2000" spc="-10" dirty="0">
                <a:solidFill>
                  <a:srgbClr val="5F7796"/>
                </a:solidFill>
                <a:latin typeface="Times New Roman"/>
                <a:cs typeface="Times New Roman"/>
              </a:rPr>
              <a:t>n</a:t>
            </a:r>
            <a:r>
              <a:rPr sz="2000" spc="-5" dirty="0">
                <a:solidFill>
                  <a:srgbClr val="5F7796"/>
                </a:solidFill>
                <a:latin typeface="微软雅黑"/>
                <a:cs typeface="微软雅黑"/>
              </a:rPr>
              <a:t>应该满足</a:t>
            </a:r>
            <a:r>
              <a:rPr sz="2175" u="heavy" spc="202" baseline="45977" dirty="0">
                <a:solidFill>
                  <a:srgbClr val="5F7796"/>
                </a:solidFill>
                <a:uFill>
                  <a:solidFill>
                    <a:srgbClr val="5F7796"/>
                  </a:solidFill>
                </a:uFill>
                <a:latin typeface="Times New Roman"/>
                <a:cs typeface="Times New Roman"/>
              </a:rPr>
              <a:t>  </a:t>
            </a:r>
            <a:r>
              <a:rPr sz="2175" u="heavy" baseline="45977" dirty="0">
                <a:solidFill>
                  <a:srgbClr val="5F7796"/>
                </a:solidFill>
                <a:uFill>
                  <a:solidFill>
                    <a:srgbClr val="5F7796"/>
                  </a:solidFill>
                </a:uFill>
                <a:latin typeface="Cambria Math"/>
                <a:cs typeface="Cambria Math"/>
              </a:rPr>
              <a:t>10</a:t>
            </a:r>
            <a:r>
              <a:rPr sz="2175" u="heavy" spc="254" baseline="45977" dirty="0">
                <a:solidFill>
                  <a:srgbClr val="5F7796"/>
                </a:solidFill>
                <a:uFill>
                  <a:solidFill>
                    <a:srgbClr val="5F7796"/>
                  </a:solidFill>
                </a:uFill>
                <a:latin typeface="Cambria Math"/>
                <a:cs typeface="Cambria Math"/>
              </a:rPr>
              <a:t>  </a:t>
            </a:r>
            <a:r>
              <a:rPr sz="2175" spc="375" baseline="45977" dirty="0">
                <a:solidFill>
                  <a:srgbClr val="5F7796"/>
                </a:solidFill>
                <a:latin typeface="Cambria Math"/>
                <a:cs typeface="Cambria Math"/>
              </a:rPr>
              <a:t> </a:t>
            </a:r>
            <a:r>
              <a:rPr sz="2000" spc="60" dirty="0">
                <a:solidFill>
                  <a:srgbClr val="5F7796"/>
                </a:solidFill>
                <a:latin typeface="Cambria Math"/>
                <a:cs typeface="Cambria Math"/>
              </a:rPr>
              <a:t>≤ </a:t>
            </a:r>
            <a:r>
              <a:rPr sz="2000" dirty="0">
                <a:solidFill>
                  <a:srgbClr val="5F7796"/>
                </a:solidFill>
                <a:latin typeface="Cambria Math"/>
                <a:cs typeface="Cambria Math"/>
              </a:rPr>
              <a:t>0.00001</a:t>
            </a:r>
            <a:r>
              <a:rPr sz="2000" spc="85" dirty="0">
                <a:solidFill>
                  <a:srgbClr val="5F7796"/>
                </a:solidFill>
                <a:latin typeface="Cambria Math"/>
                <a:cs typeface="Cambria Math"/>
              </a:rPr>
              <a:t> → </a:t>
            </a:r>
            <a:r>
              <a:rPr sz="2000" dirty="0">
                <a:solidFill>
                  <a:srgbClr val="5F7796"/>
                </a:solidFill>
                <a:latin typeface="Times New Roman"/>
                <a:cs typeface="Times New Roman"/>
              </a:rPr>
              <a:t>n</a:t>
            </a:r>
            <a:r>
              <a:rPr sz="2000" spc="65" dirty="0">
                <a:solidFill>
                  <a:srgbClr val="5F7796"/>
                </a:solidFill>
                <a:latin typeface="Times New Roman"/>
                <a:cs typeface="Times New Roman"/>
              </a:rPr>
              <a:t> </a:t>
            </a:r>
            <a:r>
              <a:rPr sz="2000" spc="55" dirty="0">
                <a:solidFill>
                  <a:srgbClr val="5F7796"/>
                </a:solidFill>
                <a:latin typeface="Cambria Math"/>
                <a:cs typeface="Cambria Math"/>
              </a:rPr>
              <a:t>≥ </a:t>
            </a:r>
            <a:r>
              <a:rPr sz="2000" dirty="0">
                <a:solidFill>
                  <a:srgbClr val="5F7796"/>
                </a:solidFill>
                <a:latin typeface="Times New Roman"/>
                <a:cs typeface="Times New Roman"/>
              </a:rPr>
              <a:t>20</a:t>
            </a:r>
            <a:r>
              <a:rPr sz="2000" spc="-50" dirty="0">
                <a:solidFill>
                  <a:srgbClr val="5F7796"/>
                </a:solidFill>
                <a:latin typeface="微软雅黑"/>
                <a:cs typeface="微软雅黑"/>
              </a:rPr>
              <a:t>。</a:t>
            </a:r>
            <a:endParaRPr sz="2000">
              <a:latin typeface="微软雅黑"/>
              <a:cs typeface="微软雅黑"/>
            </a:endParaRPr>
          </a:p>
        </p:txBody>
      </p:sp>
      <p:sp>
        <p:nvSpPr>
          <p:cNvPr id="10" name="object 10"/>
          <p:cNvSpPr txBox="1"/>
          <p:nvPr/>
        </p:nvSpPr>
        <p:spPr>
          <a:xfrm>
            <a:off x="760272" y="6115608"/>
            <a:ext cx="4491990" cy="330835"/>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5F7796"/>
                </a:solidFill>
                <a:latin typeface="Times New Roman"/>
                <a:cs typeface="Times New Roman"/>
              </a:rPr>
              <a:t>n</a:t>
            </a:r>
            <a:r>
              <a:rPr sz="2000" spc="-10" dirty="0">
                <a:solidFill>
                  <a:srgbClr val="5F7796"/>
                </a:solidFill>
                <a:latin typeface="Times New Roman"/>
                <a:cs typeface="Times New Roman"/>
              </a:rPr>
              <a:t> = </a:t>
            </a:r>
            <a:r>
              <a:rPr sz="2000" dirty="0">
                <a:solidFill>
                  <a:srgbClr val="5F7796"/>
                </a:solidFill>
                <a:latin typeface="Times New Roman"/>
                <a:cs typeface="Times New Roman"/>
              </a:rPr>
              <a:t>20</a:t>
            </a:r>
            <a:r>
              <a:rPr sz="2000" dirty="0">
                <a:solidFill>
                  <a:srgbClr val="5F7796"/>
                </a:solidFill>
                <a:latin typeface="微软雅黑"/>
                <a:cs typeface="微软雅黑"/>
              </a:rPr>
              <a:t>时，</a:t>
            </a:r>
            <a:r>
              <a:rPr sz="2000" spc="-5" dirty="0">
                <a:solidFill>
                  <a:srgbClr val="FF0000"/>
                </a:solidFill>
                <a:latin typeface="微软雅黑"/>
                <a:cs typeface="微软雅黑"/>
              </a:rPr>
              <a:t>串提供的精度约为</a:t>
            </a:r>
            <a:r>
              <a:rPr sz="2000" spc="-10" dirty="0">
                <a:solidFill>
                  <a:srgbClr val="FF0000"/>
                </a:solidFill>
                <a:latin typeface="Times New Roman"/>
                <a:cs typeface="Times New Roman"/>
              </a:rPr>
              <a:t>0.00000954.</a:t>
            </a:r>
            <a:endParaRPr sz="2000">
              <a:latin typeface="Times New Roman"/>
              <a:cs typeface="Times New Roman"/>
            </a:endParaRPr>
          </a:p>
        </p:txBody>
      </p:sp>
      <p:pic>
        <p:nvPicPr>
          <p:cNvPr id="11" name="object 11"/>
          <p:cNvPicPr/>
          <p:nvPr/>
        </p:nvPicPr>
        <p:blipFill>
          <a:blip r:embed="rId2" cstate="print"/>
          <a:stretch>
            <a:fillRect/>
          </a:stretch>
        </p:blipFill>
        <p:spPr>
          <a:xfrm>
            <a:off x="4870703" y="1122172"/>
            <a:ext cx="2450592" cy="80010"/>
          </a:xfrm>
          <a:prstGeom prst="rect">
            <a:avLst/>
          </a:prstGeom>
        </p:spPr>
      </p:pic>
      <p:sp>
        <p:nvSpPr>
          <p:cNvPr id="12" name="object 12"/>
          <p:cNvSpPr txBox="1">
            <a:spLocks noGrp="1"/>
          </p:cNvSpPr>
          <p:nvPr>
            <p:ph type="title"/>
          </p:nvPr>
        </p:nvSpPr>
        <p:spPr>
          <a:xfrm>
            <a:off x="4560189" y="553973"/>
            <a:ext cx="3074035" cy="482600"/>
          </a:xfrm>
          <a:prstGeom prst="rect">
            <a:avLst/>
          </a:prstGeom>
        </p:spPr>
        <p:txBody>
          <a:bodyPr vert="horz" wrap="square" lIns="0" tIns="12700" rIns="0" bIns="0" rtlCol="0">
            <a:spAutoFit/>
          </a:bodyPr>
          <a:lstStyle/>
          <a:p>
            <a:pPr marL="12700">
              <a:lnSpc>
                <a:spcPct val="100000"/>
              </a:lnSpc>
              <a:spcBef>
                <a:spcPts val="100"/>
              </a:spcBef>
            </a:pPr>
            <a:r>
              <a:rPr dirty="0"/>
              <a:t>2.1</a:t>
            </a:r>
            <a:r>
              <a:rPr spc="-40" dirty="0"/>
              <a:t> </a:t>
            </a:r>
            <a:r>
              <a:rPr dirty="0">
                <a:latin typeface="微软雅黑"/>
                <a:cs typeface="微软雅黑"/>
              </a:rPr>
              <a:t>基本原理</a:t>
            </a:r>
            <a:r>
              <a:rPr spc="-10" dirty="0"/>
              <a:t>-</a:t>
            </a:r>
            <a:r>
              <a:rPr spc="-25" dirty="0">
                <a:latin typeface="微软雅黑"/>
                <a:cs typeface="微软雅黑"/>
              </a:rPr>
              <a:t>编码</a:t>
            </a:r>
          </a:p>
        </p:txBody>
      </p:sp>
      <p:pic>
        <p:nvPicPr>
          <p:cNvPr id="13" name="object 13"/>
          <p:cNvPicPr/>
          <p:nvPr/>
        </p:nvPicPr>
        <p:blipFill>
          <a:blip r:embed="rId3" cstate="print"/>
          <a:stretch>
            <a:fillRect/>
          </a:stretch>
        </p:blipFill>
        <p:spPr>
          <a:xfrm>
            <a:off x="11051971" y="6031991"/>
            <a:ext cx="908173" cy="809119"/>
          </a:xfrm>
          <a:prstGeom prst="rect">
            <a:avLst/>
          </a:prstGeom>
        </p:spPr>
      </p:pic>
      <p:sp>
        <p:nvSpPr>
          <p:cNvPr id="14" name="object 14"/>
          <p:cNvSpPr txBox="1"/>
          <p:nvPr/>
        </p:nvSpPr>
        <p:spPr>
          <a:xfrm>
            <a:off x="11377041" y="6239357"/>
            <a:ext cx="309245" cy="330835"/>
          </a:xfrm>
          <a:prstGeom prst="rect">
            <a:avLst/>
          </a:prstGeom>
        </p:spPr>
        <p:txBody>
          <a:bodyPr vert="horz" wrap="square" lIns="0" tIns="12700" rIns="0" bIns="0" rtlCol="0">
            <a:spAutoFit/>
          </a:bodyPr>
          <a:lstStyle/>
          <a:p>
            <a:pPr marL="12700">
              <a:lnSpc>
                <a:spcPct val="100000"/>
              </a:lnSpc>
              <a:spcBef>
                <a:spcPts val="100"/>
              </a:spcBef>
            </a:pPr>
            <a:r>
              <a:rPr sz="2000" b="1" spc="-25" dirty="0">
                <a:solidFill>
                  <a:srgbClr val="5F7796"/>
                </a:solidFill>
                <a:latin typeface="Arial"/>
                <a:cs typeface="Arial"/>
              </a:rPr>
              <a:t>09</a:t>
            </a:r>
            <a:endParaRPr sz="2000">
              <a:latin typeface="Arial"/>
              <a:cs typeface="Arial"/>
            </a:endParaRPr>
          </a:p>
        </p:txBody>
      </p:sp>
      <p:sp>
        <p:nvSpPr>
          <p:cNvPr id="15" name="object 15"/>
          <p:cNvSpPr txBox="1"/>
          <p:nvPr/>
        </p:nvSpPr>
        <p:spPr>
          <a:xfrm>
            <a:off x="269849" y="149732"/>
            <a:ext cx="1261745" cy="208279"/>
          </a:xfrm>
          <a:prstGeom prst="rect">
            <a:avLst/>
          </a:prstGeom>
        </p:spPr>
        <p:txBody>
          <a:bodyPr vert="horz" wrap="square" lIns="0" tIns="12700" rIns="0" bIns="0" rtlCol="0">
            <a:spAutoFit/>
          </a:bodyPr>
          <a:lstStyle/>
          <a:p>
            <a:pPr marL="12700">
              <a:lnSpc>
                <a:spcPct val="100000"/>
              </a:lnSpc>
              <a:spcBef>
                <a:spcPts val="100"/>
              </a:spcBef>
            </a:pPr>
            <a:r>
              <a:rPr sz="1200" spc="-10" dirty="0">
                <a:solidFill>
                  <a:srgbClr val="7E7E7E"/>
                </a:solidFill>
                <a:latin typeface="Arial"/>
                <a:cs typeface="Arial"/>
              </a:rPr>
              <a:t>QQ</a:t>
            </a:r>
            <a:r>
              <a:rPr sz="1200" spc="-10" dirty="0">
                <a:solidFill>
                  <a:srgbClr val="7E7E7E"/>
                </a:solidFill>
                <a:latin typeface="微软雅黑"/>
                <a:cs typeface="微软雅黑"/>
              </a:rPr>
              <a:t>：</a:t>
            </a:r>
            <a:r>
              <a:rPr sz="1200" spc="-10" dirty="0">
                <a:solidFill>
                  <a:srgbClr val="7E7E7E"/>
                </a:solidFill>
                <a:latin typeface="Arial"/>
                <a:cs typeface="Arial"/>
              </a:rPr>
              <a:t>1366420642</a:t>
            </a:r>
            <a:endParaRPr sz="1200">
              <a:latin typeface="Arial"/>
              <a:cs typeface="Arial"/>
            </a:endParaRPr>
          </a:p>
        </p:txBody>
      </p:sp>
      <p:graphicFrame>
        <p:nvGraphicFramePr>
          <p:cNvPr id="16" name="object 16"/>
          <p:cNvGraphicFramePr>
            <a:graphicFrameLocks noGrp="1"/>
          </p:cNvGraphicFramePr>
          <p:nvPr/>
        </p:nvGraphicFramePr>
        <p:xfrm>
          <a:off x="1902841" y="2787142"/>
          <a:ext cx="8128000" cy="370840"/>
        </p:xfrm>
        <a:graphic>
          <a:graphicData uri="http://schemas.openxmlformats.org/drawingml/2006/table">
            <a:tbl>
              <a:tblPr firstRow="1" bandRow="1">
                <a:tableStyleId>{2D5ABB26-0587-4C30-8999-92F81FD0307C}</a:tableStyleId>
              </a:tblPr>
              <a:tblGrid>
                <a:gridCol w="812800">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gridCol w="812800">
                  <a:extLst>
                    <a:ext uri="{9D8B030D-6E8A-4147-A177-3AD203B41FA5}">
                      <a16:colId xmlns:a16="http://schemas.microsoft.com/office/drawing/2014/main" val="20002"/>
                    </a:ext>
                  </a:extLst>
                </a:gridCol>
                <a:gridCol w="812800">
                  <a:extLst>
                    <a:ext uri="{9D8B030D-6E8A-4147-A177-3AD203B41FA5}">
                      <a16:colId xmlns:a16="http://schemas.microsoft.com/office/drawing/2014/main" val="20003"/>
                    </a:ext>
                  </a:extLst>
                </a:gridCol>
                <a:gridCol w="812800">
                  <a:extLst>
                    <a:ext uri="{9D8B030D-6E8A-4147-A177-3AD203B41FA5}">
                      <a16:colId xmlns:a16="http://schemas.microsoft.com/office/drawing/2014/main" val="20004"/>
                    </a:ext>
                  </a:extLst>
                </a:gridCol>
                <a:gridCol w="812800">
                  <a:extLst>
                    <a:ext uri="{9D8B030D-6E8A-4147-A177-3AD203B41FA5}">
                      <a16:colId xmlns:a16="http://schemas.microsoft.com/office/drawing/2014/main" val="20005"/>
                    </a:ext>
                  </a:extLst>
                </a:gridCol>
                <a:gridCol w="812800">
                  <a:extLst>
                    <a:ext uri="{9D8B030D-6E8A-4147-A177-3AD203B41FA5}">
                      <a16:colId xmlns:a16="http://schemas.microsoft.com/office/drawing/2014/main" val="20006"/>
                    </a:ext>
                  </a:extLst>
                </a:gridCol>
                <a:gridCol w="812800">
                  <a:extLst>
                    <a:ext uri="{9D8B030D-6E8A-4147-A177-3AD203B41FA5}">
                      <a16:colId xmlns:a16="http://schemas.microsoft.com/office/drawing/2014/main" val="20007"/>
                    </a:ext>
                  </a:extLst>
                </a:gridCol>
                <a:gridCol w="812800">
                  <a:extLst>
                    <a:ext uri="{9D8B030D-6E8A-4147-A177-3AD203B41FA5}">
                      <a16:colId xmlns:a16="http://schemas.microsoft.com/office/drawing/2014/main" val="20008"/>
                    </a:ext>
                  </a:extLst>
                </a:gridCol>
                <a:gridCol w="812800">
                  <a:extLst>
                    <a:ext uri="{9D8B030D-6E8A-4147-A177-3AD203B41FA5}">
                      <a16:colId xmlns:a16="http://schemas.microsoft.com/office/drawing/2014/main" val="20009"/>
                    </a:ext>
                  </a:extLst>
                </a:gridCol>
              </a:tblGrid>
              <a:tr h="370840">
                <a:tc>
                  <a:txBody>
                    <a:bodyPr/>
                    <a:lstStyle/>
                    <a:p>
                      <a:pPr marL="1905" algn="ctr">
                        <a:lnSpc>
                          <a:spcPct val="100000"/>
                        </a:lnSpc>
                        <a:spcBef>
                          <a:spcPts val="315"/>
                        </a:spcBef>
                      </a:pPr>
                      <a:r>
                        <a:rPr sz="1800" b="1" dirty="0">
                          <a:solidFill>
                            <a:srgbClr val="FFFFFF"/>
                          </a:solidFill>
                          <a:latin typeface="Arial"/>
                          <a:cs typeface="Arial"/>
                        </a:rPr>
                        <a:t>2</a:t>
                      </a:r>
                      <a:endParaRPr sz="18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16D60"/>
                    </a:solidFill>
                  </a:tcPr>
                </a:tc>
                <a:tc>
                  <a:txBody>
                    <a:bodyPr/>
                    <a:lstStyle/>
                    <a:p>
                      <a:pPr marL="1905" algn="ctr">
                        <a:lnSpc>
                          <a:spcPct val="100000"/>
                        </a:lnSpc>
                        <a:spcBef>
                          <a:spcPts val="315"/>
                        </a:spcBef>
                      </a:pPr>
                      <a:r>
                        <a:rPr sz="1800" b="1" dirty="0">
                          <a:solidFill>
                            <a:srgbClr val="FFFFFF"/>
                          </a:solidFill>
                          <a:latin typeface="Arial"/>
                          <a:cs typeface="Arial"/>
                        </a:rPr>
                        <a:t>2</a:t>
                      </a:r>
                      <a:endParaRPr sz="18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16D60"/>
                    </a:solidFill>
                  </a:tcPr>
                </a:tc>
                <a:tc>
                  <a:txBody>
                    <a:bodyPr/>
                    <a:lstStyle/>
                    <a:p>
                      <a:pPr marL="1905" algn="ctr">
                        <a:lnSpc>
                          <a:spcPct val="100000"/>
                        </a:lnSpc>
                        <a:spcBef>
                          <a:spcPts val="315"/>
                        </a:spcBef>
                      </a:pPr>
                      <a:r>
                        <a:rPr sz="1800" b="1" dirty="0">
                          <a:solidFill>
                            <a:srgbClr val="FFFFFF"/>
                          </a:solidFill>
                          <a:latin typeface="Arial"/>
                          <a:cs typeface="Arial"/>
                        </a:rPr>
                        <a:t>2</a:t>
                      </a:r>
                      <a:endParaRPr sz="18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16D60"/>
                    </a:solidFill>
                  </a:tcPr>
                </a:tc>
                <a:tc>
                  <a:txBody>
                    <a:bodyPr/>
                    <a:lstStyle/>
                    <a:p>
                      <a:pPr marL="2540" algn="ctr">
                        <a:lnSpc>
                          <a:spcPct val="100000"/>
                        </a:lnSpc>
                        <a:spcBef>
                          <a:spcPts val="315"/>
                        </a:spcBef>
                      </a:pPr>
                      <a:r>
                        <a:rPr sz="1800" b="1" dirty="0">
                          <a:solidFill>
                            <a:srgbClr val="FFFFFF"/>
                          </a:solidFill>
                          <a:latin typeface="Arial"/>
                          <a:cs typeface="Arial"/>
                        </a:rPr>
                        <a:t>2</a:t>
                      </a:r>
                      <a:endParaRPr sz="18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16D60"/>
                    </a:solidFill>
                  </a:tcPr>
                </a:tc>
                <a:tc>
                  <a:txBody>
                    <a:bodyPr/>
                    <a:lstStyle/>
                    <a:p>
                      <a:pPr marL="2540" algn="ctr">
                        <a:lnSpc>
                          <a:spcPct val="100000"/>
                        </a:lnSpc>
                        <a:spcBef>
                          <a:spcPts val="315"/>
                        </a:spcBef>
                      </a:pPr>
                      <a:r>
                        <a:rPr sz="1800" b="1" dirty="0">
                          <a:solidFill>
                            <a:srgbClr val="FFFFFF"/>
                          </a:solidFill>
                          <a:latin typeface="Arial"/>
                          <a:cs typeface="Arial"/>
                        </a:rPr>
                        <a:t>2</a:t>
                      </a:r>
                      <a:endParaRPr sz="18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16D60"/>
                    </a:solidFill>
                  </a:tcPr>
                </a:tc>
                <a:tc>
                  <a:txBody>
                    <a:bodyPr/>
                    <a:lstStyle/>
                    <a:p>
                      <a:pPr marL="2540" algn="ctr">
                        <a:lnSpc>
                          <a:spcPct val="100000"/>
                        </a:lnSpc>
                        <a:spcBef>
                          <a:spcPts val="315"/>
                        </a:spcBef>
                      </a:pPr>
                      <a:r>
                        <a:rPr sz="1800" b="1" dirty="0">
                          <a:solidFill>
                            <a:srgbClr val="FFFFFF"/>
                          </a:solidFill>
                          <a:latin typeface="Arial"/>
                          <a:cs typeface="Arial"/>
                        </a:rPr>
                        <a:t>2</a:t>
                      </a:r>
                      <a:endParaRPr sz="18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16D60"/>
                    </a:solidFill>
                  </a:tcPr>
                </a:tc>
                <a:tc>
                  <a:txBody>
                    <a:bodyPr/>
                    <a:lstStyle/>
                    <a:p>
                      <a:pPr marL="3175" algn="ctr">
                        <a:lnSpc>
                          <a:spcPct val="100000"/>
                        </a:lnSpc>
                        <a:spcBef>
                          <a:spcPts val="315"/>
                        </a:spcBef>
                      </a:pPr>
                      <a:r>
                        <a:rPr sz="1800" b="1" dirty="0">
                          <a:solidFill>
                            <a:srgbClr val="FFFFFF"/>
                          </a:solidFill>
                          <a:latin typeface="Arial"/>
                          <a:cs typeface="Arial"/>
                        </a:rPr>
                        <a:t>2</a:t>
                      </a:r>
                      <a:endParaRPr sz="18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16D60"/>
                    </a:solidFill>
                  </a:tcPr>
                </a:tc>
                <a:tc>
                  <a:txBody>
                    <a:bodyPr/>
                    <a:lstStyle/>
                    <a:p>
                      <a:pPr marL="3175" algn="ctr">
                        <a:lnSpc>
                          <a:spcPct val="100000"/>
                        </a:lnSpc>
                        <a:spcBef>
                          <a:spcPts val="315"/>
                        </a:spcBef>
                      </a:pPr>
                      <a:r>
                        <a:rPr sz="1800" b="1" dirty="0">
                          <a:solidFill>
                            <a:srgbClr val="FFFFFF"/>
                          </a:solidFill>
                          <a:latin typeface="Arial"/>
                          <a:cs typeface="Arial"/>
                        </a:rPr>
                        <a:t>2</a:t>
                      </a:r>
                      <a:endParaRPr sz="18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16D60"/>
                    </a:solidFill>
                  </a:tcPr>
                </a:tc>
                <a:tc>
                  <a:txBody>
                    <a:bodyPr/>
                    <a:lstStyle/>
                    <a:p>
                      <a:pPr marL="3175" algn="ctr">
                        <a:lnSpc>
                          <a:spcPct val="100000"/>
                        </a:lnSpc>
                        <a:spcBef>
                          <a:spcPts val="315"/>
                        </a:spcBef>
                      </a:pPr>
                      <a:r>
                        <a:rPr sz="1800" b="1" dirty="0">
                          <a:solidFill>
                            <a:srgbClr val="FFFFFF"/>
                          </a:solidFill>
                          <a:latin typeface="Arial"/>
                          <a:cs typeface="Arial"/>
                        </a:rPr>
                        <a:t>2</a:t>
                      </a:r>
                      <a:endParaRPr sz="18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16D60"/>
                    </a:solidFill>
                  </a:tcPr>
                </a:tc>
                <a:tc>
                  <a:txBody>
                    <a:bodyPr/>
                    <a:lstStyle/>
                    <a:p>
                      <a:pPr marL="3810" algn="ctr">
                        <a:lnSpc>
                          <a:spcPct val="100000"/>
                        </a:lnSpc>
                        <a:spcBef>
                          <a:spcPts val="315"/>
                        </a:spcBef>
                      </a:pPr>
                      <a:r>
                        <a:rPr sz="1800" b="1" dirty="0">
                          <a:solidFill>
                            <a:srgbClr val="FFFFFF"/>
                          </a:solidFill>
                          <a:latin typeface="Arial"/>
                          <a:cs typeface="Arial"/>
                        </a:rPr>
                        <a:t>2</a:t>
                      </a:r>
                      <a:endParaRPr sz="18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16D60"/>
                    </a:solidFill>
                  </a:tcPr>
                </a:tc>
                <a:extLst>
                  <a:ext uri="{0D108BD9-81ED-4DB2-BD59-A6C34878D82A}">
                    <a16:rowId xmlns:a16="http://schemas.microsoft.com/office/drawing/2014/main" val="10000"/>
                  </a:ext>
                </a:extLst>
              </a:tr>
            </a:tbl>
          </a:graphicData>
        </a:graphic>
      </p:graphicFrame>
      <p:grpSp>
        <p:nvGrpSpPr>
          <p:cNvPr id="17" name="object 17"/>
          <p:cNvGrpSpPr/>
          <p:nvPr/>
        </p:nvGrpSpPr>
        <p:grpSpPr>
          <a:xfrm>
            <a:off x="2124455" y="3596640"/>
            <a:ext cx="7943215" cy="400050"/>
            <a:chOff x="2124455" y="3596640"/>
            <a:chExt cx="7943215" cy="400050"/>
          </a:xfrm>
        </p:grpSpPr>
        <p:sp>
          <p:nvSpPr>
            <p:cNvPr id="18" name="object 18"/>
            <p:cNvSpPr/>
            <p:nvPr/>
          </p:nvSpPr>
          <p:spPr>
            <a:xfrm>
              <a:off x="2124455" y="3748659"/>
              <a:ext cx="7943215" cy="171450"/>
            </a:xfrm>
            <a:custGeom>
              <a:avLst/>
              <a:gdLst/>
              <a:ahLst/>
              <a:cxnLst/>
              <a:rect l="l" t="t" r="r" b="b"/>
              <a:pathLst>
                <a:path w="7943215" h="171450">
                  <a:moveTo>
                    <a:pt x="7771511" y="0"/>
                  </a:moveTo>
                  <a:lnTo>
                    <a:pt x="7771511" y="171450"/>
                  </a:lnTo>
                  <a:lnTo>
                    <a:pt x="7885811" y="114300"/>
                  </a:lnTo>
                  <a:lnTo>
                    <a:pt x="7800213" y="114300"/>
                  </a:lnTo>
                  <a:lnTo>
                    <a:pt x="7800213" y="57150"/>
                  </a:lnTo>
                  <a:lnTo>
                    <a:pt x="7885811" y="57150"/>
                  </a:lnTo>
                  <a:lnTo>
                    <a:pt x="7771511" y="0"/>
                  </a:lnTo>
                  <a:close/>
                </a:path>
                <a:path w="7943215" h="171450">
                  <a:moveTo>
                    <a:pt x="7771511" y="57150"/>
                  </a:moveTo>
                  <a:lnTo>
                    <a:pt x="0" y="57150"/>
                  </a:lnTo>
                  <a:lnTo>
                    <a:pt x="0" y="114300"/>
                  </a:lnTo>
                  <a:lnTo>
                    <a:pt x="7771511" y="114300"/>
                  </a:lnTo>
                  <a:lnTo>
                    <a:pt x="7771511" y="57150"/>
                  </a:lnTo>
                  <a:close/>
                </a:path>
                <a:path w="7943215" h="171450">
                  <a:moveTo>
                    <a:pt x="7885811" y="57150"/>
                  </a:moveTo>
                  <a:lnTo>
                    <a:pt x="7800213" y="57150"/>
                  </a:lnTo>
                  <a:lnTo>
                    <a:pt x="7800213" y="114300"/>
                  </a:lnTo>
                  <a:lnTo>
                    <a:pt x="7885811" y="114300"/>
                  </a:lnTo>
                  <a:lnTo>
                    <a:pt x="7942961" y="85725"/>
                  </a:lnTo>
                  <a:lnTo>
                    <a:pt x="7885811" y="57150"/>
                  </a:lnTo>
                  <a:close/>
                </a:path>
              </a:pathLst>
            </a:custGeom>
            <a:solidFill>
              <a:srgbClr val="F16D60"/>
            </a:solidFill>
          </p:spPr>
          <p:txBody>
            <a:bodyPr wrap="square" lIns="0" tIns="0" rIns="0" bIns="0" rtlCol="0"/>
            <a:lstStyle/>
            <a:p>
              <a:endParaRPr/>
            </a:p>
          </p:txBody>
        </p:sp>
        <p:sp>
          <p:nvSpPr>
            <p:cNvPr id="19" name="object 19"/>
            <p:cNvSpPr/>
            <p:nvPr/>
          </p:nvSpPr>
          <p:spPr>
            <a:xfrm>
              <a:off x="2870454" y="3615690"/>
              <a:ext cx="6170930" cy="361950"/>
            </a:xfrm>
            <a:custGeom>
              <a:avLst/>
              <a:gdLst/>
              <a:ahLst/>
              <a:cxnLst/>
              <a:rect l="l" t="t" r="r" b="b"/>
              <a:pathLst>
                <a:path w="6170930" h="361950">
                  <a:moveTo>
                    <a:pt x="1874520" y="0"/>
                  </a:moveTo>
                  <a:lnTo>
                    <a:pt x="1874520" y="361696"/>
                  </a:lnTo>
                </a:path>
                <a:path w="6170930" h="361950">
                  <a:moveTo>
                    <a:pt x="0" y="0"/>
                  </a:moveTo>
                  <a:lnTo>
                    <a:pt x="0" y="361696"/>
                  </a:lnTo>
                </a:path>
                <a:path w="6170930" h="361950">
                  <a:moveTo>
                    <a:pt x="4317492" y="0"/>
                  </a:moveTo>
                  <a:lnTo>
                    <a:pt x="4317492" y="361696"/>
                  </a:lnTo>
                </a:path>
                <a:path w="6170930" h="361950">
                  <a:moveTo>
                    <a:pt x="6170676" y="0"/>
                  </a:moveTo>
                  <a:lnTo>
                    <a:pt x="6170676" y="361696"/>
                  </a:lnTo>
                </a:path>
              </a:pathLst>
            </a:custGeom>
            <a:ln w="38100">
              <a:solidFill>
                <a:srgbClr val="F16D60"/>
              </a:solidFill>
            </a:ln>
          </p:spPr>
          <p:txBody>
            <a:bodyPr wrap="square" lIns="0" tIns="0" rIns="0" bIns="0" rtlCol="0"/>
            <a:lstStyle/>
            <a:p>
              <a:endParaRPr/>
            </a:p>
          </p:txBody>
        </p:sp>
      </p:grpSp>
      <p:sp>
        <p:nvSpPr>
          <p:cNvPr id="20" name="object 20"/>
          <p:cNvSpPr txBox="1"/>
          <p:nvPr/>
        </p:nvSpPr>
        <p:spPr>
          <a:xfrm>
            <a:off x="2652522" y="3269741"/>
            <a:ext cx="470534"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Arial"/>
                <a:cs typeface="Arial"/>
              </a:rPr>
              <a:t>[0,0]</a:t>
            </a:r>
            <a:endParaRPr sz="1800">
              <a:latin typeface="Arial"/>
              <a:cs typeface="Arial"/>
            </a:endParaRPr>
          </a:p>
        </p:txBody>
      </p:sp>
      <p:sp>
        <p:nvSpPr>
          <p:cNvPr id="21" name="object 21"/>
          <p:cNvSpPr txBox="1"/>
          <p:nvPr/>
        </p:nvSpPr>
        <p:spPr>
          <a:xfrm>
            <a:off x="4506848" y="3229483"/>
            <a:ext cx="470534"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Arial"/>
                <a:cs typeface="Arial"/>
              </a:rPr>
              <a:t>[0,1]</a:t>
            </a:r>
            <a:endParaRPr sz="1800">
              <a:latin typeface="Arial"/>
              <a:cs typeface="Arial"/>
            </a:endParaRPr>
          </a:p>
        </p:txBody>
      </p:sp>
      <p:sp>
        <p:nvSpPr>
          <p:cNvPr id="22" name="object 22"/>
          <p:cNvSpPr txBox="1"/>
          <p:nvPr/>
        </p:nvSpPr>
        <p:spPr>
          <a:xfrm>
            <a:off x="6949820" y="3229483"/>
            <a:ext cx="470534"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Arial"/>
                <a:cs typeface="Arial"/>
              </a:rPr>
              <a:t>[1,0]</a:t>
            </a:r>
            <a:endParaRPr sz="1800">
              <a:latin typeface="Arial"/>
              <a:cs typeface="Arial"/>
            </a:endParaRPr>
          </a:p>
        </p:txBody>
      </p:sp>
      <p:sp>
        <p:nvSpPr>
          <p:cNvPr id="23" name="object 23"/>
          <p:cNvSpPr txBox="1"/>
          <p:nvPr/>
        </p:nvSpPr>
        <p:spPr>
          <a:xfrm>
            <a:off x="8814943" y="3204717"/>
            <a:ext cx="470534"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Arial"/>
                <a:cs typeface="Arial"/>
              </a:rPr>
              <a:t>[1,1]</a:t>
            </a:r>
            <a:endParaRPr sz="1800">
              <a:latin typeface="Arial"/>
              <a:cs typeface="Arial"/>
            </a:endParaRPr>
          </a:p>
        </p:txBody>
      </p:sp>
      <p:grpSp>
        <p:nvGrpSpPr>
          <p:cNvPr id="24" name="object 24"/>
          <p:cNvGrpSpPr/>
          <p:nvPr/>
        </p:nvGrpSpPr>
        <p:grpSpPr>
          <a:xfrm>
            <a:off x="4753736" y="3549777"/>
            <a:ext cx="2424430" cy="264795"/>
            <a:chOff x="4753736" y="3549777"/>
            <a:chExt cx="2424430" cy="264795"/>
          </a:xfrm>
        </p:grpSpPr>
        <p:sp>
          <p:nvSpPr>
            <p:cNvPr id="25" name="object 25"/>
            <p:cNvSpPr/>
            <p:nvPr/>
          </p:nvSpPr>
          <p:spPr>
            <a:xfrm>
              <a:off x="4763261" y="3559302"/>
              <a:ext cx="2405380" cy="245745"/>
            </a:xfrm>
            <a:custGeom>
              <a:avLst/>
              <a:gdLst/>
              <a:ahLst/>
              <a:cxnLst/>
              <a:rect l="l" t="t" r="r" b="b"/>
              <a:pathLst>
                <a:path w="2405379" h="245745">
                  <a:moveTo>
                    <a:pt x="1216152" y="0"/>
                  </a:moveTo>
                  <a:lnTo>
                    <a:pt x="1214528" y="47779"/>
                  </a:lnTo>
                  <a:lnTo>
                    <a:pt x="1210119" y="86772"/>
                  </a:lnTo>
                  <a:lnTo>
                    <a:pt x="1203614" y="113049"/>
                  </a:lnTo>
                  <a:lnTo>
                    <a:pt x="1195704" y="122681"/>
                  </a:lnTo>
                  <a:lnTo>
                    <a:pt x="20447" y="122681"/>
                  </a:lnTo>
                  <a:lnTo>
                    <a:pt x="12483" y="132314"/>
                  </a:lnTo>
                  <a:lnTo>
                    <a:pt x="5984" y="158591"/>
                  </a:lnTo>
                  <a:lnTo>
                    <a:pt x="1605" y="197584"/>
                  </a:lnTo>
                  <a:lnTo>
                    <a:pt x="0" y="245364"/>
                  </a:lnTo>
                  <a:lnTo>
                    <a:pt x="2404871" y="245364"/>
                  </a:lnTo>
                  <a:lnTo>
                    <a:pt x="2403266" y="197584"/>
                  </a:lnTo>
                  <a:lnTo>
                    <a:pt x="2398887" y="158591"/>
                  </a:lnTo>
                  <a:lnTo>
                    <a:pt x="2392388" y="132314"/>
                  </a:lnTo>
                  <a:lnTo>
                    <a:pt x="2384424" y="122681"/>
                  </a:lnTo>
                  <a:lnTo>
                    <a:pt x="1236599" y="122681"/>
                  </a:lnTo>
                  <a:lnTo>
                    <a:pt x="1228635" y="113049"/>
                  </a:lnTo>
                  <a:lnTo>
                    <a:pt x="1222136" y="86772"/>
                  </a:lnTo>
                  <a:lnTo>
                    <a:pt x="1217757" y="47779"/>
                  </a:lnTo>
                  <a:lnTo>
                    <a:pt x="1216152" y="0"/>
                  </a:lnTo>
                  <a:close/>
                </a:path>
              </a:pathLst>
            </a:custGeom>
            <a:solidFill>
              <a:srgbClr val="FFFF00"/>
            </a:solidFill>
          </p:spPr>
          <p:txBody>
            <a:bodyPr wrap="square" lIns="0" tIns="0" rIns="0" bIns="0" rtlCol="0"/>
            <a:lstStyle/>
            <a:p>
              <a:endParaRPr/>
            </a:p>
          </p:txBody>
        </p:sp>
        <p:sp>
          <p:nvSpPr>
            <p:cNvPr id="26" name="object 26"/>
            <p:cNvSpPr/>
            <p:nvPr/>
          </p:nvSpPr>
          <p:spPr>
            <a:xfrm>
              <a:off x="4763261" y="3559302"/>
              <a:ext cx="2405380" cy="245745"/>
            </a:xfrm>
            <a:custGeom>
              <a:avLst/>
              <a:gdLst/>
              <a:ahLst/>
              <a:cxnLst/>
              <a:rect l="l" t="t" r="r" b="b"/>
              <a:pathLst>
                <a:path w="2405379" h="245745">
                  <a:moveTo>
                    <a:pt x="0" y="245364"/>
                  </a:moveTo>
                  <a:lnTo>
                    <a:pt x="1605" y="197584"/>
                  </a:lnTo>
                  <a:lnTo>
                    <a:pt x="5984" y="158591"/>
                  </a:lnTo>
                  <a:lnTo>
                    <a:pt x="12483" y="132314"/>
                  </a:lnTo>
                  <a:lnTo>
                    <a:pt x="20447" y="122681"/>
                  </a:lnTo>
                  <a:lnTo>
                    <a:pt x="1195704" y="122681"/>
                  </a:lnTo>
                  <a:lnTo>
                    <a:pt x="1203614" y="113049"/>
                  </a:lnTo>
                  <a:lnTo>
                    <a:pt x="1210119" y="86772"/>
                  </a:lnTo>
                  <a:lnTo>
                    <a:pt x="1214528" y="47779"/>
                  </a:lnTo>
                  <a:lnTo>
                    <a:pt x="1216152" y="0"/>
                  </a:lnTo>
                  <a:lnTo>
                    <a:pt x="1217757" y="47779"/>
                  </a:lnTo>
                  <a:lnTo>
                    <a:pt x="1222136" y="86772"/>
                  </a:lnTo>
                  <a:lnTo>
                    <a:pt x="1228635" y="113049"/>
                  </a:lnTo>
                  <a:lnTo>
                    <a:pt x="1236599" y="122681"/>
                  </a:lnTo>
                  <a:lnTo>
                    <a:pt x="2384424" y="122681"/>
                  </a:lnTo>
                  <a:lnTo>
                    <a:pt x="2392388" y="132314"/>
                  </a:lnTo>
                  <a:lnTo>
                    <a:pt x="2398887" y="158591"/>
                  </a:lnTo>
                  <a:lnTo>
                    <a:pt x="2403266" y="197584"/>
                  </a:lnTo>
                  <a:lnTo>
                    <a:pt x="2404871" y="245364"/>
                  </a:lnTo>
                </a:path>
              </a:pathLst>
            </a:custGeom>
            <a:ln w="19050">
              <a:solidFill>
                <a:srgbClr val="F16D60"/>
              </a:solidFill>
            </a:ln>
          </p:spPr>
          <p:txBody>
            <a:bodyPr wrap="square" lIns="0" tIns="0" rIns="0" bIns="0" rtlCol="0"/>
            <a:lstStyle/>
            <a:p>
              <a:endParaRPr/>
            </a:p>
          </p:txBody>
        </p:sp>
      </p:grpSp>
      <p:sp>
        <p:nvSpPr>
          <p:cNvPr id="27" name="object 27"/>
          <p:cNvSpPr txBox="1"/>
          <p:nvPr/>
        </p:nvSpPr>
        <p:spPr>
          <a:xfrm>
            <a:off x="2792348" y="3962527"/>
            <a:ext cx="6396990" cy="299720"/>
          </a:xfrm>
          <a:prstGeom prst="rect">
            <a:avLst/>
          </a:prstGeom>
        </p:spPr>
        <p:txBody>
          <a:bodyPr vert="horz" wrap="square" lIns="0" tIns="12700" rIns="0" bIns="0" rtlCol="0">
            <a:spAutoFit/>
          </a:bodyPr>
          <a:lstStyle/>
          <a:p>
            <a:pPr marL="12700">
              <a:lnSpc>
                <a:spcPct val="100000"/>
              </a:lnSpc>
              <a:spcBef>
                <a:spcPts val="100"/>
              </a:spcBef>
              <a:tabLst>
                <a:tab pos="1899920" algn="l"/>
                <a:tab pos="4330065" algn="l"/>
                <a:tab pos="6130925" algn="l"/>
              </a:tabLst>
            </a:pPr>
            <a:r>
              <a:rPr sz="1800" spc="-50" dirty="0">
                <a:latin typeface="Arial"/>
                <a:cs typeface="Arial"/>
              </a:rPr>
              <a:t>1</a:t>
            </a:r>
            <a:r>
              <a:rPr sz="1800" dirty="0">
                <a:latin typeface="Arial"/>
                <a:cs typeface="Arial"/>
              </a:rPr>
              <a:t>	</a:t>
            </a:r>
            <a:r>
              <a:rPr sz="1800" spc="-50" dirty="0">
                <a:latin typeface="Arial"/>
                <a:cs typeface="Arial"/>
              </a:rPr>
              <a:t>4</a:t>
            </a:r>
            <a:r>
              <a:rPr sz="1800" dirty="0">
                <a:latin typeface="Arial"/>
                <a:cs typeface="Arial"/>
              </a:rPr>
              <a:t>	</a:t>
            </a:r>
            <a:r>
              <a:rPr sz="1800" spc="-50" dirty="0">
                <a:latin typeface="Arial"/>
                <a:cs typeface="Arial"/>
              </a:rPr>
              <a:t>7</a:t>
            </a:r>
            <a:r>
              <a:rPr sz="1800" dirty="0">
                <a:latin typeface="Arial"/>
                <a:cs typeface="Arial"/>
              </a:rPr>
              <a:t>	</a:t>
            </a:r>
            <a:r>
              <a:rPr sz="1800" spc="-25" dirty="0">
                <a:latin typeface="Arial"/>
                <a:cs typeface="Arial"/>
              </a:rPr>
              <a:t>10</a:t>
            </a:r>
            <a:endParaRPr sz="1800">
              <a:latin typeface="Arial"/>
              <a:cs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259</TotalTime>
  <Words>1331</Words>
  <Application>Microsoft Office PowerPoint</Application>
  <PresentationFormat>宽屏</PresentationFormat>
  <Paragraphs>329</Paragraphs>
  <Slides>25</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25</vt:i4>
      </vt:variant>
    </vt:vector>
  </HeadingPairs>
  <TitlesOfParts>
    <vt:vector size="32" baseType="lpstr">
      <vt:lpstr>华文新魏</vt:lpstr>
      <vt:lpstr>微软雅黑</vt:lpstr>
      <vt:lpstr>Arial</vt:lpstr>
      <vt:lpstr>Cambria Math</vt:lpstr>
      <vt:lpstr>Times New Roman</vt:lpstr>
      <vt:lpstr>Wingdings</vt:lpstr>
      <vt:lpstr>Office Theme</vt:lpstr>
      <vt:lpstr>PowerPoint 演示文稿</vt:lpstr>
      <vt:lpstr>PowerPoint 演示文稿</vt:lpstr>
      <vt:lpstr>PowerPoint 演示文稿</vt:lpstr>
      <vt:lpstr>1.1 背景</vt:lpstr>
      <vt:lpstr>PowerPoint 演示文稿</vt:lpstr>
      <vt:lpstr>2.1 基本原理</vt:lpstr>
      <vt:lpstr>2.1 基本原理-编码</vt:lpstr>
      <vt:lpstr>2.1 基本原理-编码</vt:lpstr>
      <vt:lpstr>2.1 基本原理-编码</vt:lpstr>
      <vt:lpstr>2.1 基本原理-解码</vt:lpstr>
      <vt:lpstr>2.1 基本原理-复制交叉</vt:lpstr>
      <vt:lpstr>2.1 基本原理-复制交叉</vt:lpstr>
      <vt:lpstr>2.1 基本原理-变异</vt:lpstr>
      <vt:lpstr>2.2 算法实现</vt:lpstr>
      <vt:lpstr>2.2 算法实现</vt:lpstr>
      <vt:lpstr>2.2 算法实现</vt:lpstr>
      <vt:lpstr>PowerPoint 演示文稿</vt:lpstr>
      <vt:lpstr>3.1 算法分析</vt:lpstr>
      <vt:lpstr>PowerPoint 演示文稿</vt:lpstr>
      <vt:lpstr>4.1 算法拓展</vt:lpstr>
      <vt:lpstr>PowerPoint 演示文稿</vt:lpstr>
      <vt:lpstr>5.1 案例实操</vt:lpstr>
      <vt:lpstr>5.2 广告时间</vt:lpstr>
      <vt:lpstr>PowerPoint 演示文稿</vt:lpstr>
      <vt:lpstr>谢谢观看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手绘</dc:title>
  <dc:creator>晨辉</dc:creator>
  <cp:lastModifiedBy>小 佛爷</cp:lastModifiedBy>
  <cp:revision>2</cp:revision>
  <dcterms:created xsi:type="dcterms:W3CDTF">2022-07-25T09:42:37Z</dcterms:created>
  <dcterms:modified xsi:type="dcterms:W3CDTF">2022-07-26T05:53:58Z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2022-02-18T00:00:00Z</vt:filetime>
  </property>
  <property fmtid="{D5CDD505-2E9C-101B-9397-08002B2CF9AE}" pid="3" name="Creator">
    <vt:lpwstr>Microsoft® PowerPoint® 2016</vt:lpwstr>
  </property>
  <property fmtid="{D5CDD505-2E9C-101B-9397-08002B2CF9AE}" pid="4" name="LastSaved">
    <vt:filetime>2022-07-25T00:00:00Z</vt:filetime>
  </property>
</Properties>
</file>