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c3613552a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c3613552a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c3613552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3613552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c3613552a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c3613552a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c361355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c361355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c361355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c361355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c3613552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c3613552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c3613552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c3613552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c3613552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c3613552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c3613552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c3613552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c3613552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c3613552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c3613552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c3613552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Hassan ELRashidy</a:t>
            </a:r>
            <a:endParaRPr/>
          </a:p>
          <a:p>
            <a:pPr indent="0" lvl="0" marL="0" rtl="0" algn="ctr">
              <a:spcBef>
                <a:spcPts val="0"/>
              </a:spcBef>
              <a:spcAft>
                <a:spcPts val="0"/>
              </a:spcAft>
              <a:buNone/>
            </a:pPr>
            <a:r>
              <a:rPr lang="en"/>
              <a:t>Mohamed ELShenawy</a:t>
            </a:r>
            <a:endParaRPr/>
          </a:p>
          <a:p>
            <a:pPr indent="0" lvl="0" marL="0" rtl="0" algn="ctr">
              <a:spcBef>
                <a:spcPts val="0"/>
              </a:spcBef>
              <a:spcAft>
                <a:spcPts val="0"/>
              </a:spcAft>
              <a:buNone/>
            </a:pPr>
            <a:r>
              <a:rPr lang="en"/>
              <a:t>Omar Elewa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backtracking</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Backtracking is the next step after filling in the cost_grid</a:t>
            </a:r>
            <a:endParaRPr/>
          </a:p>
          <a:p>
            <a:pPr indent="0" lvl="0" marL="0" rtl="0" algn="l">
              <a:spcBef>
                <a:spcPts val="1600"/>
              </a:spcBef>
              <a:spcAft>
                <a:spcPts val="0"/>
              </a:spcAft>
              <a:buNone/>
            </a:pPr>
            <a:r>
              <a:rPr lang="en"/>
              <a:t>It </a:t>
            </a:r>
            <a:r>
              <a:rPr lang="en"/>
              <a:t>starts from target and then checks legal adjacent cells with the lowest cost until it reaches back to the source</a:t>
            </a:r>
            <a:endParaRPr/>
          </a:p>
          <a:p>
            <a:pPr indent="0" lvl="0" marL="0" rtl="0" algn="l">
              <a:spcBef>
                <a:spcPts val="1600"/>
              </a:spcBef>
              <a:spcAft>
                <a:spcPts val="1600"/>
              </a:spcAft>
              <a:buNone/>
            </a:pPr>
            <a:r>
              <a:rPr lang="en"/>
              <a:t>It edits on the output file and the grid on its way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The user must input the size of the grid and the number of layers along side an input file that is called input.txt in the same directory of the project that  will specify the nets and their pins and their corresponding layers and coordinates as shown in the example in the handout</a:t>
            </a:r>
            <a:endParaRPr sz="9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0"/>
              </a:spcAft>
              <a:buNone/>
            </a:pPr>
            <a:r>
              <a:rPr lang="en" sz="900">
                <a:solidFill>
                  <a:srgbClr val="24292E"/>
                </a:solidFill>
                <a:highlight>
                  <a:srgbClr val="FFFFFF"/>
                </a:highlight>
                <a:latin typeface="Courier New"/>
                <a:ea typeface="Courier New"/>
                <a:cs typeface="Courier New"/>
                <a:sym typeface="Courier New"/>
              </a:rPr>
              <a:t>In order to build the program, you must copy and paste all "cpp" files into 1 file (includes first then global variables (all found in main.cpp) then functions in the given order: process, filling, backtracing, route_net, main)and then compile with g++ (there is a makefile with the assumption that this 1 file is called routing.cpp (you could change routing.cpp to be the name you assigned to this 1 file) so you could just type "make all" on the terminal in the directory and it will work)</a:t>
            </a:r>
            <a:endParaRPr sz="9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0"/>
              </a:spcAft>
              <a:buNone/>
            </a:pPr>
            <a:r>
              <a:rPr lang="en" sz="900">
                <a:solidFill>
                  <a:srgbClr val="24292E"/>
                </a:solidFill>
                <a:highlight>
                  <a:srgbClr val="FFFFFF"/>
                </a:highlight>
                <a:latin typeface="Courier New"/>
                <a:ea typeface="Courier New"/>
                <a:cs typeface="Courier New"/>
                <a:sym typeface="Courier New"/>
              </a:rPr>
              <a:t>In order to run the program, just type in the terminal "./exe" (assuming that the user compiled using the makefile; if the user chose another file name then just type "./file_name")</a:t>
            </a:r>
            <a:endParaRPr sz="9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(continued)</a:t>
            </a:r>
            <a:endParaRPr/>
          </a:p>
        </p:txBody>
      </p:sp>
      <p:sp>
        <p:nvSpPr>
          <p:cNvPr id="126" name="Google Shape;126;p24"/>
          <p:cNvSpPr txBox="1"/>
          <p:nvPr>
            <p:ph idx="1" type="body"/>
          </p:nvPr>
        </p:nvSpPr>
        <p:spPr>
          <a:xfrm>
            <a:off x="311700" y="1152475"/>
            <a:ext cx="8520600" cy="31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developed random test cases that cover different scenarios and they were all successful</a:t>
            </a:r>
            <a:endParaRPr sz="1700"/>
          </a:p>
          <a:p>
            <a:pPr indent="0" lvl="0" marL="0" rtl="0" algn="l">
              <a:spcBef>
                <a:spcPts val="1600"/>
              </a:spcBef>
              <a:spcAft>
                <a:spcPts val="0"/>
              </a:spcAft>
              <a:buNone/>
            </a:pPr>
            <a:r>
              <a:rPr lang="en" sz="1700"/>
              <a:t>In most of the test cases we used 10*10 grid (in each layer) for simplicity of calculation of the expected outcome of the program but we tried bigger numbers and they worked (as shown in some of the test cases provided and others not provided)</a:t>
            </a:r>
            <a:endParaRPr sz="1700"/>
          </a:p>
          <a:p>
            <a:pPr indent="0" lvl="0" marL="0" rtl="0" algn="l">
              <a:spcBef>
                <a:spcPts val="1600"/>
              </a:spcBef>
              <a:spcAft>
                <a:spcPts val="0"/>
              </a:spcAft>
              <a:buNone/>
            </a:pPr>
            <a:r>
              <a:rPr lang="en" sz="1700"/>
              <a:t>We divided the program into functions (as shown) and we divided these functions among us (everyone wrote his code and we uploaded it on github then we tested the program as a whole and whatever needed </a:t>
            </a:r>
            <a:r>
              <a:rPr lang="en" sz="1700"/>
              <a:t>editing</a:t>
            </a:r>
            <a:r>
              <a:rPr lang="en" sz="1700"/>
              <a:t> was edited until we made sure of the program correctness)</a:t>
            </a:r>
            <a:endParaRPr sz="1700"/>
          </a:p>
          <a:p>
            <a:pPr indent="0" lvl="0" marL="0" rtl="0" algn="l">
              <a:spcBef>
                <a:spcPts val="1600"/>
              </a:spcBef>
              <a:spcAft>
                <a:spcPts val="1600"/>
              </a:spcAft>
              <a:buNone/>
            </a:pPr>
            <a:r>
              <a:rPr lang="en" sz="1700"/>
              <a:t>In the makefile, the phrase “-g” was added to the g++ compiling terminal command for debugging purposes (using gdb)</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Maze router</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project required us to implement a maze router</a:t>
            </a:r>
            <a:endParaRPr/>
          </a:p>
          <a:p>
            <a:pPr indent="-342900" lvl="0" marL="457200" rtl="0" algn="l">
              <a:spcBef>
                <a:spcPts val="0"/>
              </a:spcBef>
              <a:spcAft>
                <a:spcPts val="0"/>
              </a:spcAft>
              <a:buSzPts val="1800"/>
              <a:buChar char="●"/>
            </a:pPr>
            <a:r>
              <a:rPr lang="en"/>
              <a:t>We chose to apply lee’s algorithm for simplicity and to ensure that we get the shortest path if it exists between 2 pins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the program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program starts with asking the user to enter the dimensions of the grid and the metal layers provided</a:t>
            </a:r>
            <a:endParaRPr/>
          </a:p>
          <a:p>
            <a:pPr indent="-342900" lvl="0" marL="457200" rtl="0" algn="l">
              <a:spcBef>
                <a:spcPts val="0"/>
              </a:spcBef>
              <a:spcAft>
                <a:spcPts val="0"/>
              </a:spcAft>
              <a:buSzPts val="1800"/>
              <a:buChar char="●"/>
            </a:pPr>
            <a:r>
              <a:rPr lang="en"/>
              <a:t>After that, the program reads the input nets/net pins from a text file called “input.txt” that has details about the net names and their pins (their coordinates) that need to be interconnected. </a:t>
            </a:r>
            <a:endParaRPr/>
          </a:p>
          <a:p>
            <a:pPr indent="-342900" lvl="0" marL="457200" rtl="0" algn="l">
              <a:spcBef>
                <a:spcPts val="0"/>
              </a:spcBef>
              <a:spcAft>
                <a:spcPts val="0"/>
              </a:spcAft>
              <a:buSzPts val="1800"/>
              <a:buChar char="●"/>
            </a:pPr>
            <a:r>
              <a:rPr lang="en"/>
              <a:t>The program then starts to store each net name and its pin coordinates in a vector</a:t>
            </a:r>
            <a:endParaRPr/>
          </a:p>
          <a:p>
            <a:pPr indent="-342900" lvl="0" marL="457200" rtl="0" algn="l">
              <a:spcBef>
                <a:spcPts val="0"/>
              </a:spcBef>
              <a:spcAft>
                <a:spcPts val="0"/>
              </a:spcAft>
              <a:buSzPts val="1800"/>
              <a:buChar char="●"/>
            </a:pPr>
            <a:r>
              <a:rPr lang="en"/>
              <a:t>After that, the program starts applying lee’s algorithm between each 2 pins in the vector (first with second, second with third, etc.) to connect them</a:t>
            </a:r>
            <a:endParaRPr/>
          </a:p>
          <a:p>
            <a:pPr indent="-342900" lvl="0" marL="457200" rtl="0" algn="l">
              <a:spcBef>
                <a:spcPts val="0"/>
              </a:spcBef>
              <a:spcAft>
                <a:spcPts val="0"/>
              </a:spcAft>
              <a:buSzPts val="1800"/>
              <a:buChar char="●"/>
            </a:pPr>
            <a:r>
              <a:rPr lang="en"/>
              <a:t>The program does that until all nets are routed successfully or an error occurs (invalid input, no available route, or a pin is located in a place where a wire took place from previous routing steps)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 algorithm</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Lee’s algorithm consists of 2 parts: filling and </a:t>
            </a:r>
            <a:r>
              <a:rPr lang="en"/>
              <a:t>backtracking</a:t>
            </a:r>
            <a:endParaRPr/>
          </a:p>
          <a:p>
            <a:pPr indent="0" lvl="0" marL="0" rtl="0" algn="l">
              <a:spcBef>
                <a:spcPts val="1600"/>
              </a:spcBef>
              <a:spcAft>
                <a:spcPts val="0"/>
              </a:spcAft>
              <a:buNone/>
            </a:pPr>
            <a:r>
              <a:rPr lang="en"/>
              <a:t>Filling: starts from start position and then fills legal adjacent cells(cells that are not beyond boundaries, (if layer is odd, then horizontal or going to another metal layer; if even, then vertical or going to another metal layer),  unoccupied cells from previous routing, etc.) with costs of moving to that cell (higher cost by going to a new metal layer) until reaching target or using whole grid (where routing fails)</a:t>
            </a:r>
            <a:endParaRPr/>
          </a:p>
          <a:p>
            <a:pPr indent="0" lvl="0" marL="0" rtl="0" algn="l">
              <a:spcBef>
                <a:spcPts val="1600"/>
              </a:spcBef>
              <a:spcAft>
                <a:spcPts val="1600"/>
              </a:spcAft>
              <a:buNone/>
            </a:pPr>
            <a:r>
              <a:rPr lang="en"/>
              <a:t>Backtracking: starts from target and then checks legal adjacent cells with the lowest cost until it reaches back to the source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program</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filling phase happens on a grid called cost_grid to assign costs as previously explained</a:t>
            </a:r>
            <a:endParaRPr/>
          </a:p>
          <a:p>
            <a:pPr indent="0" lvl="0" marL="0" rtl="0" algn="l">
              <a:spcBef>
                <a:spcPts val="1600"/>
              </a:spcBef>
              <a:spcAft>
                <a:spcPts val="0"/>
              </a:spcAft>
              <a:buNone/>
            </a:pPr>
            <a:r>
              <a:rPr lang="en"/>
              <a:t>Then in the backtracking phase, the program marks every cell used with a “1” (instead of “0” because “0” means that no wire or pin exists there) and then stores the coordinates in a stack in order to write the stack contents (cells used for routing) in the end in the correct order.</a:t>
            </a:r>
            <a:endParaRPr/>
          </a:p>
          <a:p>
            <a:pPr indent="0" lvl="0" marL="0" rtl="0" algn="l">
              <a:spcBef>
                <a:spcPts val="1600"/>
              </a:spcBef>
              <a:spcAft>
                <a:spcPts val="1600"/>
              </a:spcAft>
              <a:buNone/>
            </a:pPr>
            <a:r>
              <a:rPr lang="en"/>
              <a:t>The program then shows the grid (each layer) and then provides a file called “output.txt” that has the required output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main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functions takes user input of the dimensions of the grid and number of layers</a:t>
            </a:r>
            <a:endParaRPr/>
          </a:p>
          <a:p>
            <a:pPr indent="0" lvl="0" marL="0" rtl="0" algn="l">
              <a:spcBef>
                <a:spcPts val="1600"/>
              </a:spcBef>
              <a:spcAft>
                <a:spcPts val="0"/>
              </a:spcAft>
              <a:buNone/>
            </a:pPr>
            <a:r>
              <a:rPr lang="en"/>
              <a:t>Then initializes the grid with “0”s</a:t>
            </a:r>
            <a:endParaRPr/>
          </a:p>
          <a:p>
            <a:pPr indent="0" lvl="0" marL="0" rtl="0" algn="l">
              <a:spcBef>
                <a:spcPts val="1600"/>
              </a:spcBef>
              <a:spcAft>
                <a:spcPts val="0"/>
              </a:spcAft>
              <a:buNone/>
            </a:pPr>
            <a:r>
              <a:rPr lang="en"/>
              <a:t>Then reads the input file line by line (net by net) and calls functions process() and route_net() for each line to continue</a:t>
            </a:r>
            <a:endParaRPr/>
          </a:p>
          <a:p>
            <a:pPr indent="0" lvl="0" marL="0" rtl="0" algn="l">
              <a:spcBef>
                <a:spcPts val="1600"/>
              </a:spcBef>
              <a:spcAft>
                <a:spcPts val="1600"/>
              </a:spcAft>
              <a:buNone/>
            </a:pPr>
            <a:r>
              <a:rPr lang="en"/>
              <a:t>Then prints the grid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process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takes the line from the main function and stores its data in vectors</a:t>
            </a:r>
            <a:endParaRPr/>
          </a:p>
          <a:p>
            <a:pPr indent="0" lvl="0" marL="0" rtl="0" algn="l">
              <a:spcBef>
                <a:spcPts val="1600"/>
              </a:spcBef>
              <a:spcAft>
                <a:spcPts val="1600"/>
              </a:spcAft>
              <a:buNone/>
            </a:pPr>
            <a:r>
              <a:rPr lang="en"/>
              <a:t>Data stored are: net name, coordinates of pins that need to be connected in pin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route_net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Route_net creates the cost_grid</a:t>
            </a:r>
            <a:endParaRPr/>
          </a:p>
          <a:p>
            <a:pPr indent="0" lvl="0" marL="0" rtl="0" algn="l">
              <a:spcBef>
                <a:spcPts val="1600"/>
              </a:spcBef>
              <a:spcAft>
                <a:spcPts val="0"/>
              </a:spcAft>
              <a:buNone/>
            </a:pPr>
            <a:r>
              <a:rPr lang="en"/>
              <a:t>Adds routed nets to vector in order for future checking (because if a pin location is marked in the grid as 1, then the program needs to check if this 1 is a previous routed net (in that case it should continue normally) or if it 1 because of a wire put from previous routing (in that case the routing fails).</a:t>
            </a:r>
            <a:endParaRPr/>
          </a:p>
          <a:p>
            <a:pPr indent="0" lvl="0" marL="0" rtl="0" algn="l">
              <a:spcBef>
                <a:spcPts val="1600"/>
              </a:spcBef>
              <a:spcAft>
                <a:spcPts val="1600"/>
              </a:spcAft>
              <a:buNone/>
            </a:pPr>
            <a:r>
              <a:rPr lang="en"/>
              <a:t>Then hold each 2 pins and applies lee’s algorithm on them to get the route and write the output in the output file and edit it on the grid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filling</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Filling checks if </a:t>
            </a:r>
            <a:r>
              <a:rPr lang="en"/>
              <a:t> a pin location is marked in the grid as 1, then the program needs to check if this 1 is a previous routed net (in that case it should continue normally) or if it 1 because of a wire put from previous routing (in that case the routing fails).</a:t>
            </a:r>
            <a:endParaRPr/>
          </a:p>
          <a:p>
            <a:pPr indent="0" lvl="0" marL="0" rtl="0" algn="l">
              <a:spcBef>
                <a:spcPts val="1600"/>
              </a:spcBef>
              <a:spcAft>
                <a:spcPts val="0"/>
              </a:spcAft>
              <a:buNone/>
            </a:pPr>
            <a:r>
              <a:rPr lang="en"/>
              <a:t>Then applies filling of lee’s algorithm to fill the cost_grid until hit target or used whole grid(where routing fails)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