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57" r:id="rId5"/>
    <p:sldId id="398" r:id="rId6"/>
    <p:sldId id="384" r:id="rId7"/>
    <p:sldId id="317" r:id="rId8"/>
    <p:sldId id="392" r:id="rId9"/>
    <p:sldId id="393" r:id="rId10"/>
    <p:sldId id="394" r:id="rId11"/>
    <p:sldId id="395" r:id="rId12"/>
    <p:sldId id="396" r:id="rId13"/>
    <p:sldId id="397" r:id="rId14"/>
    <p:sldId id="321" r:id="rId15"/>
    <p:sldId id="3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96" autoAdjust="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34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98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26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75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7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5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938AD48E-7D67-4BE9-97B6-DB64DE5253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6FF8E2-165B-49EB-8120-14190F9491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79DE9FAB-6BBA-4CFE-B67D-77B47F01EC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82184FF4-7029-4ED7-813A-192E606087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AAA7AB09-557C-41AD-9113-FF9F68FA1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EF99ECAA-1F11-4937-BBA6-51935AB44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xmlns="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xmlns="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446AF837-10C6-44A5-B8D6-960A57487B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xmlns="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xmlns="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xmlns="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xmlns="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06966E3E-9B30-4375-AC9A-23256CC87D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xmlns="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394664AE-6DC5-428F-9AC4-5A8F67571F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3C43C1C-00B3-40E0-B073-B8C56206D0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xmlns="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92FF63B4-C261-4597-9EE0-811D250B9D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92CF088-7F97-4A11-8A81-0EF641F698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xmlns="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xmlns="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xmlns="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xmlns="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xmlns="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0517979-166D-4AAA-ABBC-0C3E5C2ECF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xmlns="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xmlns="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B17C5C60-EC4D-410B-9997-0B73289605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xmlns="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xmlns="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80A2FA6F-99B7-4984-A80C-570644889F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38C6F9E-A74F-4F54-9409-B6B93DF8CE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6F0F71C5-78A4-4793-9BD4-3DF0EE3E3E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xmlns="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E6093F87-C1F6-4FAB-B891-6F7D7FC20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xmlns="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xmlns="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xmlns="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xmlns="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xmlns="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xmlns="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xmlns="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xmlns="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xmlns="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xmlns="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xmlns="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xmlns="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xmlns="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shenbagabharathi" TargetMode="External"/><Relationship Id="rId4" Type="http://schemas.openxmlformats.org/officeDocument/2006/relationships/hyperlink" Target="https://www.figma.com/file/6BaW6u2XC1QOWcdM9DTGhG/Untitled?node-id=0%3A1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855694"/>
            <a:ext cx="3833998" cy="1299882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CREATOR!</a:t>
            </a:r>
            <a:r>
              <a:rPr lang="en-IN" dirty="0"/>
              <a:t>📝</a:t>
            </a:r>
            <a:endParaRPr lang="en-US" dirty="0"/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xmlns="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29825" y="3429000"/>
            <a:ext cx="1933575" cy="714375"/>
          </a:xfrm>
        </p:spPr>
        <p:txBody>
          <a:bodyPr>
            <a:normAutofit/>
          </a:bodyPr>
          <a:lstStyle/>
          <a:p>
            <a:r>
              <a:rPr lang="en-US" dirty="0"/>
              <a:t>-CHAMPS</a:t>
            </a:r>
            <a:r>
              <a:rPr lang="en-IN" dirty="0"/>
              <a:t>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82184FF4-7029-4ED7-813A-192E606087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AAA7AB09-557C-41AD-9113-FF9F68FA1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F99ECAA-1F11-4937-BBA6-51935AB44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79DE9FAB-6BBA-4CFE-B67D-77B47F01EC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79FAC916-D9BB-4794-81B4-7C47C67E85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B5CA2231-7A65-4D16-8400-A210CC41DB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4B089C8C-B82B-4704-88E2-E857A5E21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434B90C8-5B4D-456E-AD99-80EF748FD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xmlns="" id="{1DB043B4-68C6-45B9-82AC-A5800EADB8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xmlns="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C64A91D-E535-4C24-A0E3-96A3810E3F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26FC4867-BA3E-4F8E-AB23-684F34DF3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xmlns="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6"/>
            <a:ext cx="5437187" cy="512408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Slide 7:-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xmlns="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8F161DE-5159-44F8-95C1-7AE4E7279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061684"/>
            <a:ext cx="11868150" cy="577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86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13" y="4360362"/>
            <a:ext cx="4500562" cy="1562959"/>
          </a:xfrm>
        </p:spPr>
        <p:txBody>
          <a:bodyPr/>
          <a:lstStyle/>
          <a:p>
            <a:r>
              <a:rPr lang="en-US" dirty="0"/>
              <a:t>FURTHER REFERENCE: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xmlns="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61186" y="4360362"/>
            <a:ext cx="6884929" cy="1504585"/>
          </a:xfrm>
        </p:spPr>
        <p:txBody>
          <a:bodyPr>
            <a:norm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www.figma.com/file/6BaW6u2XC1QOWcdM9DTGhG/Untitled?node-id=0%3A1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github.com/shenbagabharathi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xmlns="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2247" y="765174"/>
            <a:ext cx="5938888" cy="3099816"/>
          </a:xfrm>
        </p:spPr>
        <p:txBody>
          <a:bodyPr/>
          <a:lstStyle/>
          <a:p>
            <a:r>
              <a:rPr lang="en-US" sz="7200" dirty="0"/>
              <a:t>Thank Yo</a:t>
            </a:r>
            <a:r>
              <a:rPr lang="en-US" sz="6600" dirty="0"/>
              <a:t>u</a:t>
            </a:r>
            <a:r>
              <a:rPr lang="en-US" dirty="0"/>
              <a:t>!🙌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xmlns="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6858000"/>
            <a:ext cx="5437187" cy="6834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82184FF4-7029-4ED7-813A-192E606087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AAA7AB09-557C-41AD-9113-FF9F68FA1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F99ECAA-1F11-4937-BBA6-51935AB44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79DE9FAB-6BBA-4CFE-B67D-77B47F01EC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79FAC916-D9BB-4794-81B4-7C47C67E85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B5CA2231-7A65-4D16-8400-A210CC41DB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4B089C8C-B82B-4704-88E2-E857A5E21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434B90C8-5B4D-456E-AD99-80EF748FD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xmlns="" id="{1DB043B4-68C6-45B9-82AC-A5800EADB8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xmlns="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C64A91D-E535-4C24-A0E3-96A3810E3F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26FC4867-BA3E-4F8E-AB23-684F34DF3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xmlns="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53231"/>
            <a:ext cx="4775281" cy="165671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 MEMBERS:-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xmlns="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953665"/>
            <a:ext cx="5699108" cy="4286879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 err="1">
                <a:latin typeface="+mn-lt"/>
                <a:ea typeface="+mn-ea"/>
                <a:cs typeface="+mn-cs"/>
              </a:rPr>
              <a:t>Shenbaga</a:t>
            </a:r>
            <a:r>
              <a:rPr lang="en-US" dirty="0"/>
              <a:t> </a:t>
            </a:r>
            <a:r>
              <a:rPr lang="en-US" kern="1200" dirty="0">
                <a:latin typeface="+mn-lt"/>
                <a:ea typeface="+mn-ea"/>
                <a:cs typeface="+mn-cs"/>
              </a:rPr>
              <a:t>Bharathi 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/>
              <a:t>Thanushiya</a:t>
            </a:r>
            <a:r>
              <a:rPr lang="en-US" dirty="0"/>
              <a:t> 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Vishnu U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/>
              <a:t>Yokesh</a:t>
            </a:r>
            <a:r>
              <a:rPr lang="en-US" dirty="0"/>
              <a:t> G 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Shalini 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/>
              <a:t>Vishaanth</a:t>
            </a:r>
            <a:r>
              <a:rPr lang="en-US" dirty="0"/>
              <a:t>  </a:t>
            </a:r>
            <a:r>
              <a:rPr lang="en-US" dirty="0" err="1"/>
              <a:t>Adhitya</a:t>
            </a:r>
            <a:r>
              <a:rPr lang="en-US" dirty="0"/>
              <a:t> C 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kern="1200" dirty="0" err="1">
                <a:latin typeface="+mn-lt"/>
                <a:ea typeface="+mn-ea"/>
                <a:cs typeface="+mn-cs"/>
              </a:rPr>
              <a:t>Sreenath</a:t>
            </a:r>
            <a:r>
              <a:rPr lang="en-US" kern="1200" dirty="0">
                <a:latin typeface="+mn-lt"/>
                <a:ea typeface="+mn-ea"/>
                <a:cs typeface="+mn-cs"/>
              </a:rPr>
              <a:t> M K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xmlns="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xmlns="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xmlns="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xmlns="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138367"/>
            <a:ext cx="6221412" cy="2187019"/>
          </a:xfrm>
          <a:noFill/>
        </p:spPr>
        <p:txBody>
          <a:bodyPr>
            <a:normAutofit lnSpcReduction="10000"/>
          </a:bodyPr>
          <a:lstStyle/>
          <a:p>
            <a:r>
              <a:rPr lang="en-US" dirty="0"/>
              <a:t>In this application , we try to make the engineering students to access information regarding their courses, curriculum, scope of the course etc..</a:t>
            </a:r>
          </a:p>
          <a:p>
            <a:r>
              <a:rPr lang="en-US" dirty="0"/>
              <a:t> After this , we will also try to implement contents for the particular courses In all forms such as video clippings , textbooks, mock Tests , revision papers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82184FF4-7029-4ED7-813A-192E606087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AAA7AB09-557C-41AD-9113-FF9F68FA1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F99ECAA-1F11-4937-BBA6-51935AB44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79DE9FAB-6BBA-4CFE-B67D-77B47F01EC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79FAC916-D9BB-4794-81B4-7C47C67E85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B5CA2231-7A65-4D16-8400-A210CC41DB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4B089C8C-B82B-4704-88E2-E857A5E21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434B90C8-5B4D-456E-AD99-80EF748FD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xmlns="" id="{1DB043B4-68C6-45B9-82AC-A5800EADB8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xmlns="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C64A91D-E535-4C24-A0E3-96A3810E3F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26FC4867-BA3E-4F8E-AB23-684F34DF3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xmlns="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59500"/>
            <a:ext cx="5058085" cy="764328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Slide 1:-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xmlns="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F90C74D-E6B1-418D-BDB1-C86F3B8D7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3" y="1141245"/>
            <a:ext cx="10663983" cy="561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82184FF4-7029-4ED7-813A-192E606087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AAA7AB09-557C-41AD-9113-FF9F68FA1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F99ECAA-1F11-4937-BBA6-51935AB44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79DE9FAB-6BBA-4CFE-B67D-77B47F01EC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79FAC916-D9BB-4794-81B4-7C47C67E85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B5CA2231-7A65-4D16-8400-A210CC41DB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4B089C8C-B82B-4704-88E2-E857A5E21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434B90C8-5B4D-456E-AD99-80EF748FD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xmlns="" id="{1DB043B4-68C6-45B9-82AC-A5800EADB8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xmlns="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61925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C64A91D-E535-4C24-A0E3-96A3810E3F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26FC4867-BA3E-4F8E-AB23-684F34DF3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xmlns="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23079"/>
            <a:ext cx="5199488" cy="736972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Slide 2:-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xmlns="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B4B31D2-05E7-48BD-A84B-0929D13B7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3" y="1021976"/>
            <a:ext cx="11317050" cy="579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3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82184FF4-7029-4ED7-813A-192E606087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AAA7AB09-557C-41AD-9113-FF9F68FA1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F99ECAA-1F11-4937-BBA6-51935AB44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79DE9FAB-6BBA-4CFE-B67D-77B47F01EC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79FAC916-D9BB-4794-81B4-7C47C67E85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B5CA2231-7A65-4D16-8400-A210CC41DB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4B089C8C-B82B-4704-88E2-E857A5E21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434B90C8-5B4D-456E-AD99-80EF748FD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xmlns="" id="{1DB043B4-68C6-45B9-82AC-A5800EADB8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xmlns="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C64A91D-E535-4C24-A0E3-96A3810E3F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26FC4867-BA3E-4F8E-AB23-684F34DF3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xmlns="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273059"/>
            <a:ext cx="5437187" cy="699640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Slide 3:-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xmlns="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F8CB2DF-32CC-425E-97FD-4B74F1235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88" y="1096217"/>
            <a:ext cx="11543824" cy="565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2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82184FF4-7029-4ED7-813A-192E606087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AAA7AB09-557C-41AD-9113-FF9F68FA1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F99ECAA-1F11-4937-BBA6-51935AB44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79DE9FAB-6BBA-4CFE-B67D-77B47F01EC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79FAC916-D9BB-4794-81B4-7C47C67E85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B5CA2231-7A65-4D16-8400-A210CC41DB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4B089C8C-B82B-4704-88E2-E857A5E21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434B90C8-5B4D-456E-AD99-80EF748FD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xmlns="" id="{1DB043B4-68C6-45B9-82AC-A5800EADB8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xmlns="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61925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C64A91D-E535-4C24-A0E3-96A3810E3F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26FC4867-BA3E-4F8E-AB23-684F34DF3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xmlns="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6"/>
            <a:ext cx="5437187" cy="350042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Slide 4:-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xmlns="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1D99DA7-DCD2-4895-A786-197F4E82F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88" y="938652"/>
            <a:ext cx="11543824" cy="563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5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82184FF4-7029-4ED7-813A-192E606087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AAA7AB09-557C-41AD-9113-FF9F68FA1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F99ECAA-1F11-4937-BBA6-51935AB44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79DE9FAB-6BBA-4CFE-B67D-77B47F01EC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79FAC916-D9BB-4794-81B4-7C47C67E85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B5CA2231-7A65-4D16-8400-A210CC41DB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4B089C8C-B82B-4704-88E2-E857A5E21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434B90C8-5B4D-456E-AD99-80EF748FD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xmlns="" id="{1DB043B4-68C6-45B9-82AC-A5800EADB8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xmlns="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07950" y="196900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C64A91D-E535-4C24-A0E3-96A3810E3F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26FC4867-BA3E-4F8E-AB23-684F34DF3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xmlns="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282176"/>
            <a:ext cx="5437187" cy="804106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Slide 5:-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xmlns="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7E0730B-37AE-476D-A5B7-7595F7459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" y="1086282"/>
            <a:ext cx="11759962" cy="557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56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82184FF4-7029-4ED7-813A-192E606087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AAA7AB09-557C-41AD-9113-FF9F68FA1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F99ECAA-1F11-4937-BBA6-51935AB44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79DE9FAB-6BBA-4CFE-B67D-77B47F01EC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79FAC916-D9BB-4794-81B4-7C47C67E85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B5CA2231-7A65-4D16-8400-A210CC41DB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4B089C8C-B82B-4704-88E2-E857A5E21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434B90C8-5B4D-456E-AD99-80EF748FD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xmlns="" id="{1DB043B4-68C6-45B9-82AC-A5800EADB8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xmlns="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61925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C64A91D-E535-4C24-A0E3-96A3810E3F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26FC4867-BA3E-4F8E-AB23-684F34DF3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xmlns="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6"/>
            <a:ext cx="5437187" cy="464782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Slide 6:-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xmlns="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85B574E-BD95-44B5-B703-60A5C98E4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096218"/>
            <a:ext cx="11488737" cy="569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9162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2006/documentManagement/types"/>
    <ds:schemaRef ds:uri="230e9df3-be65-4c73-a93b-d1236ebd677e"/>
    <ds:schemaRef ds:uri="71af3243-3dd4-4a8d-8c0d-dd76da1f02a5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16c05727-aa75-4e4a-9b5f-8a80a1165891"/>
    <ds:schemaRef ds:uri="http://schemas.microsoft.com/sharepoint/v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95</TotalTime>
  <Words>249</Words>
  <Application>Microsoft Office PowerPoint</Application>
  <PresentationFormat>Widescreen</PresentationFormat>
  <Paragraphs>75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Walbaum Display</vt:lpstr>
      <vt:lpstr>3DFloatVTI</vt:lpstr>
      <vt:lpstr>CREATOR!📝</vt:lpstr>
      <vt:lpstr>TEAM MEMBERS:-</vt:lpstr>
      <vt:lpstr>Introduction</vt:lpstr>
      <vt:lpstr>Slide 1:-</vt:lpstr>
      <vt:lpstr>Slide 2:-</vt:lpstr>
      <vt:lpstr>Slide 3:-</vt:lpstr>
      <vt:lpstr>Slide 4:-</vt:lpstr>
      <vt:lpstr>Slide 5:-</vt:lpstr>
      <vt:lpstr>Slide 6:-</vt:lpstr>
      <vt:lpstr>Slide 7:-</vt:lpstr>
      <vt:lpstr>FURTHER REFERENCE:</vt:lpstr>
      <vt:lpstr>Thank You!🙌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CREATOR!📝</dc:title>
  <dc:creator>SREENATH .</dc:creator>
  <cp:lastModifiedBy>shenbaga bharathi</cp:lastModifiedBy>
  <cp:revision>8</cp:revision>
  <dcterms:created xsi:type="dcterms:W3CDTF">2022-11-04T02:41:21Z</dcterms:created>
  <dcterms:modified xsi:type="dcterms:W3CDTF">2022-11-04T10:26:37Z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