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0CEE-975E-45AB-B58F-83C3467C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6048C-1EA8-41EE-B011-C9A3AF66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21FB5-7701-44D6-BA48-827CA7E7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3AC4C-4DDE-4E2F-8BF9-AE6EF3F0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82E46-C7D8-4EEC-A028-B13E4E57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EE2-EF90-4399-831A-A21633CC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FB5B6-11DA-4A06-BB99-21D8F02D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7A44-DF86-4D76-8783-0E421B82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0D2C5-6117-4E16-B4C9-CA5BEAB1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BE9DE-3810-430D-B213-DDBADC88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3C5BC-8238-4DAD-8AFB-18AE7763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596A0-4426-4560-A546-8AFDA90F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EAD36-882C-4B24-82D0-6C923F1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6EE34-2ECA-4F1A-ABED-0B157A05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E532F-837C-4175-B19A-7917534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6286-CB66-476A-8346-BF400FE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30081-8215-4E25-9457-891A381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CBD5C-E68D-4B55-8032-1072248C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478C-5E39-41E0-AFA5-485AF2E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A80C5-88D2-47F7-AA16-809639AE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B0DD-A1CE-4A57-958B-33E6A92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D41B2-F6E6-48E4-B4D9-96D7BC88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6B78-9891-4729-9A8D-3591D925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3245A-D15C-4D1E-8B41-5D3B2C1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BA33F-1EAF-4477-B3BF-B669F05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8C376-7512-413B-8702-C1CAE2F8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D264-CEBF-4C1B-B62F-77D5BE7ED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D6083-ECD4-4851-A80A-3B95B948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DCDF-7730-4080-9113-67BE1984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2C9E6-B813-4D63-B14D-6FA4D115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6D94-7C1A-43EE-9D50-8908C29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C5BB-C491-4CD1-9F17-76A9E68E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4C067-E88E-4C98-88DB-B945330C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10D24-C954-429D-AE3B-46735101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B71B6-C558-41D3-A43A-3A41E930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70E18-098B-4E51-B33F-A694CEF3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C33A10-DAD8-4384-8159-69B73A0A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4EF74-7C06-46F2-80E6-27A0D299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B0045-C884-4371-985C-7466E09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F390E-99A3-48E3-99E0-969D8E71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946771-7EF9-4D0D-8F7B-FE4C9555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86B6E-83F5-4989-B028-3DD230EF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60FCB-F542-457C-8737-FC18A4F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9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38183-2D30-4063-993D-66E0C5D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19233-BFED-4F48-85C8-36862A14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0A690-A1B0-476A-82E7-48E1FA9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53C0-CB9E-4FB8-AE46-A245875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4CA7B-84FD-44E9-A9EC-0F28BDFC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C7EBE-39A0-468F-9E19-2C4B108E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3AADE-DEEB-4C4D-AB05-45C8217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0CB18-E808-4CBD-8926-21BEEDB3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8C762-250C-4CF8-906A-C2C65E9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F080C-38AF-4637-B3FF-95328A8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7FF377-958F-40F4-BD70-372A36D7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55262-3A39-4201-B9BD-DD14772A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6F12E-A506-4EEE-A5C5-6942B734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C8E3D-8EFA-41D9-BCF5-0A43D79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A0A6F-DCDA-4167-9E1D-C81BF19B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86FB64-7D21-4F7D-B20B-B721EEBE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3109B-72B1-4215-A8A7-2C79A0B0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437E5-0902-47A0-93B8-9C74AFFAE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B5B2-4C17-47BC-B4FC-EB545BEC8073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017E-338C-474C-9EB4-9D561AFB4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CFEB8-31FF-4F8F-B10F-9FFA9E38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5E11-7B16-489F-B049-EA4D18A6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初探</a:t>
            </a:r>
            <a:r>
              <a:rPr lang="en-US" altLang="zh-CN" dirty="0" err="1"/>
              <a:t>Kotlin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5AFE8-632A-49EF-BA58-8924A535B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分享人：</a:t>
            </a:r>
            <a:r>
              <a:rPr lang="en-US" altLang="zh-CN" dirty="0"/>
              <a:t>sky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C1A5-5839-404F-B14F-2348E888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C9E90-9302-4147-B196-8C4263B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5219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 err="1"/>
              <a:t>kotlin</a:t>
            </a:r>
            <a:r>
              <a:rPr lang="zh-CN" altLang="en-US" dirty="0"/>
              <a:t>，通过</a:t>
            </a:r>
            <a:r>
              <a:rPr lang="en-US" altLang="zh-CN" dirty="0" err="1"/>
              <a:t>kotlin</a:t>
            </a:r>
            <a:r>
              <a:rPr lang="zh-CN" altLang="en-US" dirty="0"/>
              <a:t>我们可以得到什么？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、空安全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、变量，属性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、函数、操作符重载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、扩展函数与属性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、数据类（</a:t>
            </a:r>
            <a:r>
              <a:rPr lang="en-US" altLang="zh-CN" dirty="0"/>
              <a:t>POJO</a:t>
            </a:r>
            <a:r>
              <a:rPr lang="zh-CN" altLang="en-US" dirty="0"/>
              <a:t>类）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、函数式编程（</a:t>
            </a:r>
            <a:r>
              <a:rPr lang="en-US" altLang="zh-CN" dirty="0"/>
              <a:t>Lambdas</a:t>
            </a:r>
            <a:r>
              <a:rPr lang="zh-CN" altLang="en-US" dirty="0"/>
              <a:t>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/>
              <a:t>、</a:t>
            </a:r>
            <a:r>
              <a:rPr lang="zh-CN" altLang="en-US" dirty="0"/>
              <a:t>委托（属性委托，接口委托）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、集合和函数操作符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、表达式（</a:t>
            </a:r>
            <a:r>
              <a:rPr lang="en-US" altLang="zh-CN" dirty="0"/>
              <a:t>if , when</a:t>
            </a:r>
            <a:r>
              <a:rPr lang="zh-CN" altLang="en-US" dirty="0"/>
              <a:t>）与</a:t>
            </a:r>
            <a:r>
              <a:rPr lang="en-US" altLang="zh-CN" dirty="0"/>
              <a:t>Ranges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、泛型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with</a:t>
            </a:r>
            <a:r>
              <a:rPr lang="zh-CN" altLang="en-US" dirty="0"/>
              <a:t>操作符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、只能转换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、学习资料</a:t>
            </a:r>
          </a:p>
        </p:txBody>
      </p:sp>
    </p:spTree>
    <p:extLst>
      <p:ext uri="{BB962C8B-B14F-4D97-AF65-F5344CB8AC3E}">
        <p14:creationId xmlns:p14="http://schemas.microsoft.com/office/powerpoint/2010/main" val="25149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577048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什么是</a:t>
            </a:r>
            <a:r>
              <a:rPr lang="en-US" altLang="zh-CN" sz="3600" dirty="0" err="1"/>
              <a:t>kotlin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kotlin</a:t>
            </a:r>
            <a:r>
              <a:rPr lang="zh-CN" altLang="en-US" sz="3600" dirty="0"/>
              <a:t>的特性？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，它是</a:t>
            </a:r>
            <a:r>
              <a:rPr lang="en-US" altLang="zh-CN" sz="2000" dirty="0" err="1"/>
              <a:t>JetBrains</a:t>
            </a:r>
            <a:r>
              <a:rPr lang="zh-CN" altLang="en-US" sz="2000" dirty="0"/>
              <a:t>开发的基于</a:t>
            </a:r>
            <a:r>
              <a:rPr lang="en-US" altLang="zh-CN" sz="2000" dirty="0"/>
              <a:t>JVM</a:t>
            </a:r>
            <a:r>
              <a:rPr lang="zh-CN" altLang="en-US" sz="2000" dirty="0"/>
              <a:t>的语言，它是使用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开发者的思维被创建的。针对</a:t>
            </a:r>
            <a:r>
              <a:rPr lang="en-US" altLang="zh-CN" sz="2000" dirty="0"/>
              <a:t>java</a:t>
            </a:r>
            <a:r>
              <a:rPr lang="zh-CN" altLang="en-US" sz="2000" dirty="0"/>
              <a:t>让人吐槽的地方，进行了改进。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的主要特性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、更加的易表现，也就是写的代码更少。（将</a:t>
            </a:r>
            <a:r>
              <a:rPr lang="en-US" altLang="zh-CN" sz="2000" dirty="0" err="1"/>
              <a:t>MeetingActivity</a:t>
            </a:r>
            <a:r>
              <a:rPr lang="zh-CN" altLang="en-US" sz="2000" dirty="0"/>
              <a:t>转换为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代码）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2</a:t>
            </a:r>
            <a:r>
              <a:rPr lang="zh-CN" altLang="en-US" sz="2000" dirty="0"/>
              <a:t>、更加的安全，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是空安全的。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3</a:t>
            </a:r>
            <a:r>
              <a:rPr lang="zh-CN" altLang="en-US" sz="2000" dirty="0"/>
              <a:t>、它是函数式的，支持</a:t>
            </a:r>
            <a:r>
              <a:rPr lang="en-US" altLang="zh-CN" sz="2000" dirty="0"/>
              <a:t>lambda</a:t>
            </a:r>
            <a:r>
              <a:rPr lang="zh-CN" altLang="en-US" sz="2000" dirty="0"/>
              <a:t>表达式。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4</a:t>
            </a:r>
            <a:r>
              <a:rPr lang="zh-CN" altLang="en-US" sz="2000" dirty="0"/>
              <a:t>、它可以给类添加扩展函数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</a:p>
          <a:p>
            <a:pPr marL="0" indent="0">
              <a:buNone/>
            </a:pPr>
            <a:r>
              <a:rPr lang="zh-CN" altLang="en-US" sz="2000" dirty="0"/>
              <a:t>对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的支持：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Android, Spring5.0, Gradle4.0     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52256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空安全</a:t>
            </a:r>
            <a:r>
              <a:rPr lang="en-US" altLang="zh-CN" sz="3600" dirty="0"/>
              <a:t>---</a:t>
            </a:r>
            <a:r>
              <a:rPr lang="zh-CN" altLang="en-US" sz="3600" dirty="0"/>
              <a:t>价值</a:t>
            </a:r>
            <a:r>
              <a:rPr lang="en-US" altLang="zh-CN" sz="3600" dirty="0"/>
              <a:t>10</a:t>
            </a:r>
            <a:r>
              <a:rPr lang="zh-CN" altLang="en-US" sz="3600" dirty="0"/>
              <a:t>亿美金的错误（托尼</a:t>
            </a:r>
            <a:r>
              <a:rPr lang="en-US" altLang="zh-CN" sz="3600" dirty="0"/>
              <a:t>·</a:t>
            </a:r>
            <a:r>
              <a:rPr lang="zh-CN" altLang="en-US" sz="3600" dirty="0"/>
              <a:t>霍尔，图灵奖得主）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Java</a:t>
            </a:r>
            <a:r>
              <a:rPr lang="zh-CN" altLang="en-US" sz="2000" dirty="0"/>
              <a:t>代码中出现率最高的空指针异常。因为</a:t>
            </a:r>
            <a:r>
              <a:rPr lang="en-US" altLang="zh-CN" sz="2000" dirty="0"/>
              <a:t>Java </a:t>
            </a:r>
            <a:r>
              <a:rPr lang="zh-CN" altLang="en-US" sz="2000" dirty="0"/>
              <a:t>中除了</a:t>
            </a:r>
            <a:r>
              <a:rPr lang="en-US" altLang="zh-CN" sz="2000" dirty="0"/>
              <a:t>final</a:t>
            </a:r>
            <a:r>
              <a:rPr lang="zh-CN" altLang="en-US" sz="2000" dirty="0"/>
              <a:t>对象，其他所有的对象都是可以为空的。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中的解决方案，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中对象分为两种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可空对象：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nullableStr</a:t>
            </a:r>
            <a:r>
              <a:rPr lang="en-US" altLang="zh-CN" sz="2000" dirty="0"/>
              <a:t>: String?</a:t>
            </a:r>
            <a:r>
              <a:rPr lang="zh-CN" altLang="en-US" sz="2000" dirty="0"/>
              <a:t>， 调用任何一个可空对象的属性</a:t>
            </a:r>
            <a:r>
              <a:rPr lang="en-US" altLang="zh-CN" sz="2000" dirty="0"/>
              <a:t>/</a:t>
            </a:r>
            <a:r>
              <a:rPr lang="zh-CN" altLang="en-US" sz="2000" dirty="0"/>
              <a:t>方法前，必须都要判空，否则无法编译。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不可空对象：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: String, </a:t>
            </a:r>
            <a:r>
              <a:rPr lang="zh-CN" altLang="en-US" sz="2000" dirty="0"/>
              <a:t>在任何时候都不为空，可以将不可空对象赋值给可空对象，反之则不能。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NPE </a:t>
            </a:r>
            <a:r>
              <a:rPr lang="zh-CN" altLang="en-US" sz="2000" dirty="0"/>
              <a:t>的唯一可能的原因四种原因：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、显式调用 </a:t>
            </a:r>
            <a:r>
              <a:rPr lang="en-US" altLang="zh-CN" sz="2000" dirty="0"/>
              <a:t>throw </a:t>
            </a:r>
            <a:r>
              <a:rPr lang="en-US" altLang="zh-CN" sz="2000" dirty="0" err="1"/>
              <a:t>NullPointerException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、使用</a:t>
            </a:r>
            <a:r>
              <a:rPr lang="en-US" altLang="zh-CN" sz="2000" dirty="0"/>
              <a:t>!! </a:t>
            </a:r>
            <a:r>
              <a:rPr lang="zh-CN" altLang="en-US" sz="2000" dirty="0"/>
              <a:t>操作符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、外部 </a:t>
            </a:r>
            <a:r>
              <a:rPr lang="en-US" altLang="zh-CN" sz="2000" dirty="0"/>
              <a:t>Java </a:t>
            </a:r>
            <a:r>
              <a:rPr lang="zh-CN" altLang="en-US" sz="2000" dirty="0"/>
              <a:t>代码导致的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、对于初始化，有一些数据不一致（如一个未初始化的 </a:t>
            </a:r>
            <a:r>
              <a:rPr lang="en-US" altLang="zh-CN" sz="2000" dirty="0"/>
              <a:t>this </a:t>
            </a:r>
            <a:r>
              <a:rPr lang="zh-CN" altLang="en-US" sz="2000" dirty="0"/>
              <a:t>用于构造函数的某个地方）</a:t>
            </a:r>
          </a:p>
        </p:txBody>
      </p:sp>
    </p:spTree>
    <p:extLst>
      <p:ext uri="{BB962C8B-B14F-4D97-AF65-F5344CB8AC3E}">
        <p14:creationId xmlns:p14="http://schemas.microsoft.com/office/powerpoint/2010/main" val="7676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577048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变量，属性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中，一切都是对象，没有像</a:t>
            </a:r>
            <a:r>
              <a:rPr lang="en-US" altLang="zh-CN" sz="2000" dirty="0"/>
              <a:t>JAVA</a:t>
            </a:r>
            <a:r>
              <a:rPr lang="zh-CN" altLang="en-US" sz="2000" dirty="0"/>
              <a:t>中那样的基本类型。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如 </a:t>
            </a:r>
            <a:r>
              <a:rPr lang="en-US" altLang="zh-CN" sz="2000" dirty="0"/>
              <a:t>java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对应 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。正因为如此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不能直接转为</a:t>
            </a:r>
            <a:r>
              <a:rPr lang="en-US" altLang="zh-CN" sz="2000" dirty="0"/>
              <a:t>Long</a:t>
            </a:r>
            <a:r>
              <a:rPr lang="zh-CN" altLang="en-US" sz="2000" dirty="0"/>
              <a:t>，需要做如下转换：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Var </a:t>
            </a:r>
            <a:r>
              <a:rPr lang="en-US" altLang="zh-CN" sz="2000" dirty="0" err="1"/>
              <a:t>intValue</a:t>
            </a:r>
            <a:r>
              <a:rPr lang="en-US" altLang="zh-CN" sz="2000" dirty="0"/>
              <a:t> = 3</a:t>
            </a:r>
          </a:p>
          <a:p>
            <a:pPr marL="0" indent="0">
              <a:buNone/>
            </a:pPr>
            <a:r>
              <a:rPr lang="en-US" altLang="zh-CN" sz="2000" dirty="0"/>
              <a:t>Var </a:t>
            </a:r>
            <a:r>
              <a:rPr lang="en-US" altLang="zh-CN" sz="2000" dirty="0" err="1"/>
              <a:t>longValue</a:t>
            </a:r>
            <a:r>
              <a:rPr lang="en-US" altLang="zh-CN" sz="2000" dirty="0"/>
              <a:t> = 4L</a:t>
            </a:r>
          </a:p>
          <a:p>
            <a:pPr marL="0" indent="0">
              <a:buNone/>
            </a:pPr>
            <a:r>
              <a:rPr lang="en-US" altLang="zh-CN" sz="2000" dirty="0" err="1"/>
              <a:t>longValue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intValue.toLong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中自动类型推断。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中的对象分为可变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r>
              <a:rPr lang="zh-CN" altLang="en-US" sz="2000" dirty="0"/>
              <a:t>和不可变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对象，注意不可变对象和</a:t>
            </a:r>
            <a:r>
              <a:rPr lang="en-US" altLang="zh-CN" sz="2000" dirty="0"/>
              <a:t>JAVA</a:t>
            </a:r>
            <a:r>
              <a:rPr lang="zh-CN" altLang="en-US" sz="2000" dirty="0"/>
              <a:t>中一样仅仅是指不可变对象本身，不包含的属性不可变。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6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577048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变量，属性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4"/>
            <a:ext cx="10515600" cy="561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/>
              <a:t>Kotlin</a:t>
            </a:r>
            <a:r>
              <a:rPr lang="zh-CN" altLang="en-US" sz="1800" dirty="0"/>
              <a:t>中，类的属性类似于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中的类的字段，但是其功能更加强大。属性的功能是字段加上</a:t>
            </a:r>
            <a:r>
              <a:rPr lang="en-US" altLang="zh-CN" sz="1800" dirty="0"/>
              <a:t>getter</a:t>
            </a:r>
            <a:r>
              <a:rPr lang="zh-CN" altLang="en-US" sz="1800" dirty="0"/>
              <a:t>和</a:t>
            </a:r>
            <a:r>
              <a:rPr lang="en-US" altLang="zh-CN" sz="1800" dirty="0"/>
              <a:t>setter</a:t>
            </a:r>
            <a:r>
              <a:rPr lang="zh-CN" altLang="en-US" sz="1800" dirty="0"/>
              <a:t>方法。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/>
              <a:t>当然我们也可以自定</a:t>
            </a:r>
            <a:r>
              <a:rPr lang="en-US" altLang="zh-CN" sz="1800" dirty="0"/>
              <a:t>getter</a:t>
            </a:r>
            <a:r>
              <a:rPr lang="zh-CN" altLang="en-US" sz="1800" dirty="0"/>
              <a:t>和</a:t>
            </a:r>
            <a:r>
              <a:rPr lang="en-US" altLang="zh-CN" sz="1800" dirty="0"/>
              <a:t>setter</a:t>
            </a:r>
            <a:r>
              <a:rPr lang="zh-CN" altLang="en-US" sz="1800" dirty="0"/>
              <a:t>方法：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2EBAA-D9E4-49AE-843B-349B7D98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45" y="1764668"/>
            <a:ext cx="3800475" cy="2371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EE57E6-ED39-4916-8334-79C55513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61" y="1764668"/>
            <a:ext cx="4200525" cy="2371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DB64E5-66BC-4D1D-96D6-C25D9AF3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45" y="4935568"/>
            <a:ext cx="6381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516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初探Kotlin分享</vt:lpstr>
      <vt:lpstr>内容提要</vt:lpstr>
      <vt:lpstr> 什么是kotlin，kotlin的特性？ </vt:lpstr>
      <vt:lpstr> 空安全---价值10亿美金的错误（托尼·霍尔，图灵奖得主） </vt:lpstr>
      <vt:lpstr> 变量，属性 </vt:lpstr>
      <vt:lpstr> 变量，属性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初探Kotlin分享</dc:title>
  <dc:creator>Final Object</dc:creator>
  <cp:lastModifiedBy>Final Object</cp:lastModifiedBy>
  <cp:revision>24</cp:revision>
  <dcterms:created xsi:type="dcterms:W3CDTF">2017-09-18T13:22:30Z</dcterms:created>
  <dcterms:modified xsi:type="dcterms:W3CDTF">2017-09-19T17:01:53Z</dcterms:modified>
</cp:coreProperties>
</file>