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0CEE-975E-45AB-B58F-83C3467C51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6048C-1EA8-41EE-B011-C9A3AF66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3A21FB5-7701-44D6-BA48-827CA7E7B6AB}"/>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5" name="页脚占位符 4">
            <a:extLst>
              <a:ext uri="{FF2B5EF4-FFF2-40B4-BE49-F238E27FC236}">
                <a16:creationId xmlns:a16="http://schemas.microsoft.com/office/drawing/2014/main" id="{77B3AC4C-4DDE-4E2F-8BF9-AE6EF3F0F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82E46-C7D8-4EEC-A028-B13E4E57F32F}"/>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4023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EE2-EF90-4399-831A-A21633CC3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1FB5B6-11DA-4A06-BB99-21D8F02D49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3D7A44-DF86-4D76-8783-0E421B825A94}"/>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5" name="页脚占位符 4">
            <a:extLst>
              <a:ext uri="{FF2B5EF4-FFF2-40B4-BE49-F238E27FC236}">
                <a16:creationId xmlns:a16="http://schemas.microsoft.com/office/drawing/2014/main" id="{0370D2C5-6117-4E16-B4C9-CA5BEAB11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BE9DE-3810-430D-B213-DDBADC88DFEE}"/>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9180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3C5BC-8238-4DAD-8AFB-18AE77638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596A0-4426-4560-A546-8AFDA90F7E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EAD36-882C-4B24-82D0-6C923F167104}"/>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5" name="页脚占位符 4">
            <a:extLst>
              <a:ext uri="{FF2B5EF4-FFF2-40B4-BE49-F238E27FC236}">
                <a16:creationId xmlns:a16="http://schemas.microsoft.com/office/drawing/2014/main" id="{ADF6EE34-2ECA-4F1A-ABED-0B157A057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532F-837C-4175-B19A-79175340880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3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6286-CB66-476A-8346-BF400FE2E0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30081-8215-4E25-9457-891A381CAB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8CBD5C-E68D-4B55-8032-1072248C3BA7}"/>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5" name="页脚占位符 4">
            <a:extLst>
              <a:ext uri="{FF2B5EF4-FFF2-40B4-BE49-F238E27FC236}">
                <a16:creationId xmlns:a16="http://schemas.microsoft.com/office/drawing/2014/main" id="{446D478C-5E39-41E0-AFA5-485AF2E99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80C5-88D2-47F7-AA16-809639AEF84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4866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B0DD-A1CE-4A57-958B-33E6A9201B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D41B2-F6E6-48E4-B4D9-96D7BC880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56B78-9891-4729-9A8D-3591D9259DDE}"/>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5" name="页脚占位符 4">
            <a:extLst>
              <a:ext uri="{FF2B5EF4-FFF2-40B4-BE49-F238E27FC236}">
                <a16:creationId xmlns:a16="http://schemas.microsoft.com/office/drawing/2014/main" id="{4A93245A-D15C-4D1E-8B41-5D3B2C12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BA33F-1EAF-4477-B3BF-B669F054E794}"/>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780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8C376-7512-413B-8702-C1CAE2F86C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3D264-CEBF-4C1B-B62F-77D5BE7ED5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D6083-ECD4-4851-A80A-3B95B948FE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ADCDF-7730-4080-9113-67BE19841137}"/>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6" name="页脚占位符 5">
            <a:extLst>
              <a:ext uri="{FF2B5EF4-FFF2-40B4-BE49-F238E27FC236}">
                <a16:creationId xmlns:a16="http://schemas.microsoft.com/office/drawing/2014/main" id="{B1F2C9E6-B813-4D63-B14D-6FA4D1157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96D94-7C1A-43EE-9D50-8908C2996EB8}"/>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99941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8C5BB-C491-4CD1-9F17-76A9E68E63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34C067-E88E-4C98-88DB-B945330C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010D24-C954-429D-AE3B-467351017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4B71B6-C558-41D3-A43A-3A41E9307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C70E18-098B-4E51-B33F-A694CEF36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C33A10-DAD8-4384-8159-69B73A0A8ACA}"/>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8" name="页脚占位符 7">
            <a:extLst>
              <a:ext uri="{FF2B5EF4-FFF2-40B4-BE49-F238E27FC236}">
                <a16:creationId xmlns:a16="http://schemas.microsoft.com/office/drawing/2014/main" id="{4E74EF74-7C06-46F2-80E6-27A0D29928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3B0045-C884-4371-985C-7466E09C9389}"/>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977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F390E-99A3-48E3-99E0-969D8E715E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46771-7EF9-4D0D-8F7B-FE4C9555ECB3}"/>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4" name="页脚占位符 3">
            <a:extLst>
              <a:ext uri="{FF2B5EF4-FFF2-40B4-BE49-F238E27FC236}">
                <a16:creationId xmlns:a16="http://schemas.microsoft.com/office/drawing/2014/main" id="{F8486B6E-83F5-4989-B028-3DD230EFA9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60FCB-F542-457C-8737-FC18A4F6BFA1}"/>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69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38183-2D30-4063-993D-66E0C5DFABE0}"/>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3" name="页脚占位符 2">
            <a:extLst>
              <a:ext uri="{FF2B5EF4-FFF2-40B4-BE49-F238E27FC236}">
                <a16:creationId xmlns:a16="http://schemas.microsoft.com/office/drawing/2014/main" id="{1AF19233-BFED-4F48-85C8-36862A1405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0A690-A1B0-476A-82E7-48E1FA9C80F3}"/>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7828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A53C0-CB9E-4FB8-AE46-A24587587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4CA7B-84FD-44E9-A9EC-0F28BDFC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7C7EBE-39A0-468F-9E19-2C4B108E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3AADE-DEEB-4C4D-AB05-45C821713922}"/>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6" name="页脚占位符 5">
            <a:extLst>
              <a:ext uri="{FF2B5EF4-FFF2-40B4-BE49-F238E27FC236}">
                <a16:creationId xmlns:a16="http://schemas.microsoft.com/office/drawing/2014/main" id="{E5C0CB18-E808-4CBD-8926-21BEEDB3F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E8C762-250C-4CF8-906A-C2C65E9152F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1968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080C-38AF-4637-B3FF-95328A811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7FF377-958F-40F4-BD70-372A36D71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C55262-3A39-4201-B9BD-DD14772A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E6F12E-A506-4EEE-A5C5-6942B7345EFD}"/>
              </a:ext>
            </a:extLst>
          </p:cNvPr>
          <p:cNvSpPr>
            <a:spLocks noGrp="1"/>
          </p:cNvSpPr>
          <p:nvPr>
            <p:ph type="dt" sz="half" idx="10"/>
          </p:nvPr>
        </p:nvSpPr>
        <p:spPr/>
        <p:txBody>
          <a:bodyPr/>
          <a:lstStyle/>
          <a:p>
            <a:fld id="{AFB6B5B2-4C17-47BC-B4FC-EB545BEC8073}" type="datetimeFigureOut">
              <a:rPr lang="zh-CN" altLang="en-US" smtClean="0"/>
              <a:t>2017/9/24</a:t>
            </a:fld>
            <a:endParaRPr lang="zh-CN" altLang="en-US"/>
          </a:p>
        </p:txBody>
      </p:sp>
      <p:sp>
        <p:nvSpPr>
          <p:cNvPr id="6" name="页脚占位符 5">
            <a:extLst>
              <a:ext uri="{FF2B5EF4-FFF2-40B4-BE49-F238E27FC236}">
                <a16:creationId xmlns:a16="http://schemas.microsoft.com/office/drawing/2014/main" id="{354C8E3D-8EFA-41D9-BCF5-0A43D79DE4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A0A6F-DCDA-4167-9E1D-C81BF19B6DF0}"/>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30015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6FB64-7D21-4F7D-B20B-B721EEBE8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63109B-72B1-4215-A8A7-2C79A0B0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37E5-0902-47A0-93B8-9C74AFFAE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B5B2-4C17-47BC-B4FC-EB545BEC8073}" type="datetimeFigureOut">
              <a:rPr lang="zh-CN" altLang="en-US" smtClean="0"/>
              <a:t>2017/9/24</a:t>
            </a:fld>
            <a:endParaRPr lang="zh-CN" altLang="en-US"/>
          </a:p>
        </p:txBody>
      </p:sp>
      <p:sp>
        <p:nvSpPr>
          <p:cNvPr id="5" name="页脚占位符 4">
            <a:extLst>
              <a:ext uri="{FF2B5EF4-FFF2-40B4-BE49-F238E27FC236}">
                <a16:creationId xmlns:a16="http://schemas.microsoft.com/office/drawing/2014/main" id="{6FCD017E-338C-474C-9EB4-9D561AFB4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CFEB8-31FF-4F8F-B10F-9FFA9E38B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5195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zh-CN" altLang="en-US" dirty="0"/>
              <a:t>初探</a:t>
            </a:r>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dirty="0"/>
              <a:t>分享人：</a:t>
            </a:r>
            <a:r>
              <a:rPr lang="en-US" altLang="zh-CN" dirty="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fontScale="92500" lnSpcReduction="20000"/>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6" name="图片 5">
            <a:extLst>
              <a:ext uri="{FF2B5EF4-FFF2-40B4-BE49-F238E27FC236}">
                <a16:creationId xmlns:a16="http://schemas.microsoft.com/office/drawing/2014/main" id="{5125A721-9264-4021-BA88-48A20CA7ED41}"/>
              </a:ext>
            </a:extLst>
          </p:cNvPr>
          <p:cNvPicPr>
            <a:picLocks noChangeAspect="1"/>
          </p:cNvPicPr>
          <p:nvPr/>
        </p:nvPicPr>
        <p:blipFill>
          <a:blip r:embed="rId2"/>
          <a:stretch>
            <a:fillRect/>
          </a:stretch>
        </p:blipFill>
        <p:spPr>
          <a:xfrm>
            <a:off x="948014" y="1749825"/>
            <a:ext cx="5324475" cy="2076450"/>
          </a:xfrm>
          <a:prstGeom prst="rect">
            <a:avLst/>
          </a:prstGeom>
        </p:spPr>
      </p:pic>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3"/>
          <a:stretch>
            <a:fillRect/>
          </a:stretch>
        </p:blipFill>
        <p:spPr>
          <a:xfrm>
            <a:off x="7986897" y="1121175"/>
            <a:ext cx="3267075" cy="3124200"/>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839788" y="365125"/>
            <a:ext cx="10515600" cy="611419"/>
          </a:xfrm>
        </p:spPr>
        <p:txBody>
          <a:bodyPr>
            <a:normAutofit/>
          </a:bodyPr>
          <a:lstStyle/>
          <a:p>
            <a:r>
              <a:rPr lang="zh-CN" altLang="en-US" sz="3200" dirty="0"/>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767179" y="4400550"/>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3013414"/>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206398"/>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5308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365125"/>
            <a:ext cx="10515600" cy="611419"/>
          </a:xfrm>
        </p:spPr>
        <p:txBody>
          <a:bodyPr>
            <a:normAutofit fontScale="90000"/>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521910"/>
          </a:xfrm>
        </p:spPr>
        <p:txBody>
          <a:bodyPr>
            <a:normAutofit fontScale="77500" lnSpcReduction="20000"/>
          </a:bodyPr>
          <a:lstStyle/>
          <a:p>
            <a:pPr marL="0" indent="0">
              <a:buNone/>
            </a:pPr>
            <a:r>
              <a:rPr lang="en-US" altLang="zh-CN" dirty="0"/>
              <a:t>1</a:t>
            </a:r>
            <a:r>
              <a:rPr lang="zh-CN" altLang="en-US" dirty="0"/>
              <a:t>、什么是</a:t>
            </a:r>
            <a:r>
              <a:rPr lang="en-US" altLang="zh-CN" dirty="0" err="1"/>
              <a:t>kotlin</a:t>
            </a:r>
            <a:r>
              <a:rPr lang="zh-CN" altLang="en-US" dirty="0"/>
              <a:t>，通过</a:t>
            </a:r>
            <a:r>
              <a:rPr lang="en-US" altLang="zh-CN" dirty="0" err="1"/>
              <a:t>kotlin</a:t>
            </a:r>
            <a:r>
              <a:rPr lang="zh-CN" altLang="en-US" dirty="0"/>
              <a:t>我们可以得到什么？</a:t>
            </a:r>
            <a:endParaRPr lang="en-US" altLang="zh-CN" dirty="0"/>
          </a:p>
          <a:p>
            <a:pPr marL="0" indent="0">
              <a:buNone/>
            </a:pPr>
            <a:r>
              <a:rPr lang="en-US" altLang="zh-CN" dirty="0"/>
              <a:t>2</a:t>
            </a:r>
            <a:r>
              <a:rPr lang="zh-CN" altLang="en-US" dirty="0"/>
              <a:t>、空安全</a:t>
            </a:r>
            <a:endParaRPr lang="en-US" altLang="zh-CN" dirty="0"/>
          </a:p>
          <a:p>
            <a:pPr marL="0" indent="0">
              <a:buNone/>
            </a:pPr>
            <a:r>
              <a:rPr lang="en-US" altLang="zh-CN" dirty="0"/>
              <a:t>3</a:t>
            </a:r>
            <a:r>
              <a:rPr lang="zh-CN" altLang="en-US" dirty="0"/>
              <a:t>、变量，属性</a:t>
            </a:r>
            <a:endParaRPr lang="en-US" altLang="zh-CN" dirty="0"/>
          </a:p>
          <a:p>
            <a:pPr marL="0" indent="0">
              <a:buNone/>
            </a:pPr>
            <a:r>
              <a:rPr lang="en-US" altLang="zh-CN" dirty="0"/>
              <a:t>4</a:t>
            </a:r>
            <a:r>
              <a:rPr lang="zh-CN" altLang="en-US" dirty="0"/>
              <a:t>、函数、操作符重载</a:t>
            </a:r>
            <a:endParaRPr lang="en-US" altLang="zh-CN" dirty="0"/>
          </a:p>
          <a:p>
            <a:pPr marL="0" indent="0">
              <a:buNone/>
            </a:pPr>
            <a:r>
              <a:rPr lang="en-US" altLang="zh-CN" dirty="0"/>
              <a:t>5</a:t>
            </a:r>
            <a:r>
              <a:rPr lang="zh-CN" altLang="en-US" dirty="0"/>
              <a:t>、扩展函数与属性</a:t>
            </a:r>
            <a:endParaRPr lang="en-US" altLang="zh-CN" dirty="0"/>
          </a:p>
          <a:p>
            <a:pPr marL="0" indent="0">
              <a:buNone/>
            </a:pPr>
            <a:r>
              <a:rPr lang="en-US" altLang="zh-CN" dirty="0"/>
              <a:t>6</a:t>
            </a:r>
            <a:r>
              <a:rPr lang="zh-CN" altLang="en-US" dirty="0"/>
              <a:t>、数据类（</a:t>
            </a:r>
            <a:r>
              <a:rPr lang="en-US" altLang="zh-CN" dirty="0"/>
              <a:t>POJO</a:t>
            </a:r>
            <a:r>
              <a:rPr lang="zh-CN" altLang="en-US" dirty="0"/>
              <a:t>类）</a:t>
            </a:r>
            <a:endParaRPr lang="en-US" altLang="zh-CN" dirty="0"/>
          </a:p>
          <a:p>
            <a:pPr marL="0" indent="0">
              <a:buNone/>
            </a:pPr>
            <a:r>
              <a:rPr lang="en-US" altLang="zh-CN" dirty="0"/>
              <a:t>7</a:t>
            </a:r>
            <a:r>
              <a:rPr lang="zh-CN" altLang="en-US" dirty="0"/>
              <a:t>、</a:t>
            </a:r>
            <a:r>
              <a:rPr lang="en-US" altLang="zh-CN" dirty="0"/>
              <a:t>Lambdas</a:t>
            </a:r>
            <a:r>
              <a:rPr lang="zh-CN" altLang="en-US" dirty="0"/>
              <a:t>表达式</a:t>
            </a:r>
            <a:endParaRPr lang="en-US" altLang="zh-CN" dirty="0"/>
          </a:p>
          <a:p>
            <a:pPr marL="0" indent="0">
              <a:buNone/>
            </a:pPr>
            <a:r>
              <a:rPr lang="en-US" altLang="zh-CN" dirty="0"/>
              <a:t>8</a:t>
            </a:r>
            <a:r>
              <a:rPr lang="zh-CN" altLang="en-US" dirty="0"/>
              <a:t>、委托（属性委托，接口委托）</a:t>
            </a:r>
            <a:endParaRPr lang="en-US" altLang="zh-CN" dirty="0"/>
          </a:p>
          <a:p>
            <a:pPr marL="0" indent="0">
              <a:buNone/>
            </a:pPr>
            <a:r>
              <a:rPr lang="en-US" altLang="zh-CN" dirty="0"/>
              <a:t>8</a:t>
            </a:r>
            <a:r>
              <a:rPr lang="zh-CN" altLang="en-US" dirty="0"/>
              <a:t>、集合和函数操作符</a:t>
            </a:r>
            <a:endParaRPr lang="en-US" altLang="zh-CN" dirty="0"/>
          </a:p>
          <a:p>
            <a:pPr marL="0" indent="0">
              <a:buNone/>
            </a:pPr>
            <a:r>
              <a:rPr lang="en-US" altLang="zh-CN" dirty="0"/>
              <a:t>9</a:t>
            </a:r>
            <a:r>
              <a:rPr lang="zh-CN" altLang="en-US" dirty="0"/>
              <a:t>、表达式（</a:t>
            </a:r>
            <a:r>
              <a:rPr lang="en-US" altLang="zh-CN" dirty="0"/>
              <a:t>if , when</a:t>
            </a:r>
            <a:r>
              <a:rPr lang="zh-CN" altLang="en-US" dirty="0"/>
              <a:t>）与</a:t>
            </a:r>
            <a:r>
              <a:rPr lang="en-US" altLang="zh-CN" dirty="0"/>
              <a:t>Ranges</a:t>
            </a:r>
          </a:p>
          <a:p>
            <a:pPr marL="0" indent="0">
              <a:buNone/>
            </a:pPr>
            <a:r>
              <a:rPr lang="en-US" altLang="zh-CN" dirty="0"/>
              <a:t>10</a:t>
            </a:r>
            <a:r>
              <a:rPr lang="zh-CN" altLang="en-US" dirty="0"/>
              <a:t>、泛型</a:t>
            </a:r>
            <a:endParaRPr lang="en-US" altLang="zh-CN" dirty="0"/>
          </a:p>
          <a:p>
            <a:pPr marL="0" indent="0">
              <a:buNone/>
            </a:pPr>
            <a:r>
              <a:rPr lang="en-US" altLang="zh-CN" dirty="0"/>
              <a:t>11</a:t>
            </a:r>
            <a:r>
              <a:rPr lang="zh-CN" altLang="en-US" dirty="0"/>
              <a:t>、</a:t>
            </a:r>
            <a:r>
              <a:rPr lang="en-US" altLang="zh-CN" dirty="0"/>
              <a:t>with</a:t>
            </a:r>
            <a:r>
              <a:rPr lang="zh-CN" altLang="en-US" dirty="0"/>
              <a:t>操作符</a:t>
            </a:r>
            <a:endParaRPr lang="en-US" altLang="zh-CN" dirty="0"/>
          </a:p>
          <a:p>
            <a:pPr marL="0" indent="0">
              <a:buNone/>
            </a:pPr>
            <a:r>
              <a:rPr lang="en-US" altLang="zh-CN" dirty="0"/>
              <a:t>12</a:t>
            </a:r>
            <a:r>
              <a:rPr lang="zh-CN" altLang="en-US" dirty="0"/>
              <a:t>、只能转换</a:t>
            </a:r>
            <a:endParaRPr lang="en-US" altLang="zh-CN" dirty="0"/>
          </a:p>
          <a:p>
            <a:pPr marL="0" indent="0">
              <a:buNone/>
            </a:pPr>
            <a:r>
              <a:rPr lang="en-US" altLang="zh-CN" dirty="0"/>
              <a:t>13</a:t>
            </a:r>
            <a:r>
              <a:rPr lang="zh-CN" altLang="en-US" dirty="0"/>
              <a:t>、学习资料</a:t>
            </a:r>
            <a:endParaRPr lang="en-US" altLang="zh-CN" dirty="0"/>
          </a:p>
          <a:p>
            <a:pPr marL="0" indent="0">
              <a:buNone/>
            </a:pPr>
            <a:r>
              <a:rPr lang="en-US" altLang="zh-CN" dirty="0"/>
              <a:t>14</a:t>
            </a:r>
            <a:r>
              <a:rPr lang="zh-CN" altLang="en-US" dirty="0"/>
              <a:t>、接口</a:t>
            </a:r>
          </a:p>
        </p:txBody>
      </p:sp>
    </p:spTree>
    <p:extLst>
      <p:ext uri="{BB962C8B-B14F-4D97-AF65-F5344CB8AC3E}">
        <p14:creationId xmlns:p14="http://schemas.microsoft.com/office/powerpoint/2010/main" val="251499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什么是</a:t>
            </a:r>
            <a:r>
              <a:rPr lang="en-US" altLang="zh-CN" sz="3600" dirty="0" err="1"/>
              <a:t>kotlin</a:t>
            </a:r>
            <a:r>
              <a:rPr lang="zh-CN" altLang="en-US" sz="3600" dirty="0"/>
              <a:t>，</a:t>
            </a:r>
            <a:r>
              <a:rPr lang="en-US" altLang="zh-CN" sz="3600" dirty="0" err="1"/>
              <a:t>kotlin</a:t>
            </a:r>
            <a:r>
              <a:rPr lang="zh-CN" altLang="en-US" sz="3600" dirty="0"/>
              <a:t>的特性？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133165"/>
            <a:ext cx="10515600" cy="852256"/>
          </a:xfrm>
        </p:spPr>
        <p:txBody>
          <a:bodyPr>
            <a:normAutofit fontScale="90000"/>
          </a:bodyPr>
          <a:lstStyle/>
          <a:p>
            <a:br>
              <a:rPr lang="en-US" altLang="zh-CN" sz="3600" dirty="0"/>
            </a:br>
            <a:r>
              <a:rPr lang="zh-CN" altLang="en-US" sz="3600" dirty="0"/>
              <a:t>空安全</a:t>
            </a:r>
            <a:r>
              <a:rPr lang="en-US" altLang="zh-CN" sz="3600" dirty="0"/>
              <a:t>---</a:t>
            </a:r>
            <a:r>
              <a:rPr lang="zh-CN" altLang="en-US" sz="3600" dirty="0"/>
              <a:t>价值</a:t>
            </a:r>
            <a:r>
              <a:rPr lang="en-US" altLang="zh-CN" sz="3600" dirty="0"/>
              <a:t>10</a:t>
            </a:r>
            <a:r>
              <a:rPr lang="zh-CN" altLang="en-US" sz="3600" dirty="0"/>
              <a:t>亿美金的错误（托尼</a:t>
            </a:r>
            <a:r>
              <a:rPr lang="en-US" altLang="zh-CN" sz="3600" dirty="0"/>
              <a:t>·</a:t>
            </a:r>
            <a:r>
              <a:rPr lang="zh-CN" altLang="en-US" sz="3600" dirty="0"/>
              <a:t>霍尔，图灵奖得主）</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lnSpcReduction="10000"/>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函数</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操作符重载</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不同的是，这些操作符的重载函数对应的是一些因为单词方法。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543175"/>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614529"/>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734976"/>
          </a:xfrm>
        </p:spPr>
        <p:txBody>
          <a:bodyPr>
            <a:normAutofit/>
          </a:bodyPr>
          <a:lstStyle/>
          <a:p>
            <a:pPr marL="0" indent="0">
              <a:buNone/>
            </a:pPr>
            <a:r>
              <a:rPr lang="zh-CN" altLang="en-US" sz="2000" dirty="0"/>
              <a:t>能够扩展一个类的新功能而无需继承该类或使用像装饰者这样的任何类型的设计模式。</a:t>
            </a:r>
            <a:r>
              <a:rPr lang="en-US" altLang="zh-CN" sz="2000" dirty="0" err="1"/>
              <a:t>Kotlin</a:t>
            </a:r>
            <a:r>
              <a:rPr lang="en-US" altLang="zh-CN" sz="2000" dirty="0"/>
              <a:t> </a:t>
            </a:r>
            <a:r>
              <a:rPr lang="zh-CN" altLang="en-US" sz="2000" dirty="0"/>
              <a:t>支持 扩展函数 和 扩展属性。</a:t>
            </a:r>
            <a:endParaRPr lang="en-US" altLang="zh-CN" sz="2000" dirty="0"/>
          </a:p>
          <a:p>
            <a:pPr marL="0" indent="0">
              <a:buNone/>
            </a:pPr>
            <a:r>
              <a:rPr lang="en-US" altLang="zh-CN" sz="2000" dirty="0"/>
              <a:t>1.</a:t>
            </a:r>
            <a:r>
              <a:rPr lang="zh-CN" altLang="en-US" sz="2000" dirty="0"/>
              <a:t>扩展函数</a:t>
            </a:r>
            <a:endParaRPr lang="en-US" altLang="zh-CN" sz="2000" dirty="0"/>
          </a:p>
          <a:p>
            <a:pPr marL="0" indent="0">
              <a:buNone/>
            </a:pPr>
            <a:r>
              <a:rPr lang="zh-CN" altLang="en-US" sz="2000" dirty="0"/>
              <a:t>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9449" y="2442699"/>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1023</TotalTime>
  <Words>1273</Words>
  <Application>Microsoft Office PowerPoint</Application>
  <PresentationFormat>宽屏</PresentationFormat>
  <Paragraphs>194</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初探Kotlin分享</vt:lpstr>
      <vt:lpstr>内容提要</vt:lpstr>
      <vt:lpstr> 什么是kotlin，kotlin的特性？ </vt:lpstr>
      <vt:lpstr> 空安全---价值10亿美金的错误（托尼·霍尔，图灵奖得主） </vt:lpstr>
      <vt:lpstr> 变量，属性 </vt:lpstr>
      <vt:lpstr> 变量，属性 </vt:lpstr>
      <vt:lpstr> 函数 </vt:lpstr>
      <vt:lpstr> 操作符重载 </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Final Object</cp:lastModifiedBy>
  <cp:revision>52</cp:revision>
  <dcterms:created xsi:type="dcterms:W3CDTF">2017-09-18T13:22:30Z</dcterms:created>
  <dcterms:modified xsi:type="dcterms:W3CDTF">2017-09-24T17:25:22Z</dcterms:modified>
</cp:coreProperties>
</file>