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5"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wangjiegulu/kotlin-for-android-developers-zh" TargetMode="External"/><Relationship Id="rId2" Type="http://schemas.openxmlformats.org/officeDocument/2006/relationships/hyperlink" Target="https://www.kotlincn.net/" TargetMode="External"/><Relationship Id="rId1" Type="http://schemas.openxmlformats.org/officeDocument/2006/relationships/slideLayout" Target="../slideLayouts/slideLayout2.xml"/><Relationship Id="rId4" Type="http://schemas.openxmlformats.org/officeDocument/2006/relationships/hyperlink" Target="https://github.com/shenbibo/KotlinWeath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zh-CN" altLang="en-US" dirty="0"/>
              <a:t>初探</a:t>
            </a:r>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还在为</a:t>
            </a:r>
            <a:r>
              <a:rPr lang="en-US" altLang="zh-CN" sz="2000" dirty="0"/>
              <a:t>string</a:t>
            </a:r>
            <a:r>
              <a:rPr lang="zh-CN" altLang="en-US" sz="2000" dirty="0"/>
              <a:t>类无法被继承而烦恼吗？还在为打印</a:t>
            </a:r>
            <a:r>
              <a:rPr lang="en-US" altLang="zh-CN" sz="2000" dirty="0"/>
              <a:t>toast</a:t>
            </a:r>
            <a:r>
              <a:rPr lang="zh-CN" altLang="en-US" sz="2000" dirty="0"/>
              <a:t>需要传递</a:t>
            </a:r>
            <a:r>
              <a:rPr lang="en-US" altLang="zh-CN" sz="2000" dirty="0"/>
              <a:t>context</a:t>
            </a:r>
            <a:r>
              <a:rPr lang="zh-CN" altLang="en-US" sz="2000" dirty="0"/>
              <a:t>而心忧吗？    </a:t>
            </a:r>
            <a:endParaRPr lang="en-US" altLang="zh-CN" sz="2000" dirty="0"/>
          </a:p>
          <a:p>
            <a:pPr marL="0" indent="0">
              <a:buNone/>
            </a:pPr>
            <a:r>
              <a:rPr lang="zh-CN" altLang="en-US" sz="2000" dirty="0"/>
              <a:t> </a:t>
            </a:r>
            <a:r>
              <a:rPr lang="en-US" altLang="zh-CN" sz="2000" dirty="0" err="1"/>
              <a:t>kotlin</a:t>
            </a:r>
            <a:r>
              <a:rPr lang="zh-CN" altLang="en-US" sz="2000" dirty="0"/>
              <a:t>扩展你值得拥有。</a:t>
            </a:r>
            <a:endParaRPr lang="en-US" altLang="zh-CN" sz="2000" dirty="0"/>
          </a:p>
          <a:p>
            <a:pPr marL="0" indent="0">
              <a:buNone/>
            </a:pPr>
            <a:r>
              <a:rPr lang="zh-CN" altLang="en-US" sz="2000" dirty="0"/>
              <a:t>能够扩展一个类的新功能而无需继承该类或使用像装饰者这样的任何类型的设计模式。在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3013414"/>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206398"/>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5308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8125" y="2404017"/>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128712" y="2404017"/>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632074"/>
          </a:xfrm>
        </p:spPr>
        <p:txBody>
          <a:bodyPr>
            <a:normAutofit fontScale="92500" lnSpcReduction="20000"/>
          </a:bodyPr>
          <a:lstStyle/>
          <a:p>
            <a:pPr marL="0" indent="0">
              <a:buNone/>
            </a:pPr>
            <a:r>
              <a:rPr lang="en-US" altLang="zh-CN" dirty="0"/>
              <a:t>1</a:t>
            </a:r>
            <a:r>
              <a:rPr lang="zh-CN" altLang="en-US" dirty="0"/>
              <a:t>、</a:t>
            </a:r>
            <a:r>
              <a:rPr lang="en-US" altLang="zh-CN" dirty="0" err="1"/>
              <a:t>kotlin</a:t>
            </a:r>
            <a:r>
              <a:rPr lang="zh-CN" altLang="en-US" dirty="0"/>
              <a:t>简介</a:t>
            </a:r>
            <a:endParaRPr lang="en-US" altLang="zh-CN" dirty="0"/>
          </a:p>
          <a:p>
            <a:pPr marL="0" indent="0">
              <a:buNone/>
            </a:pPr>
            <a:r>
              <a:rPr lang="en-US" altLang="zh-CN" dirty="0"/>
              <a:t>2</a:t>
            </a:r>
            <a:r>
              <a:rPr lang="zh-CN" altLang="en-US" dirty="0"/>
              <a:t>、空安全</a:t>
            </a:r>
            <a:endParaRPr lang="en-US" altLang="zh-CN" dirty="0"/>
          </a:p>
          <a:p>
            <a:pPr marL="0" indent="0">
              <a:buNone/>
            </a:pPr>
            <a:r>
              <a:rPr lang="en-US" altLang="zh-CN" dirty="0"/>
              <a:t>3</a:t>
            </a:r>
            <a:r>
              <a:rPr lang="zh-CN" altLang="en-US" dirty="0"/>
              <a:t>、变量，属性</a:t>
            </a:r>
            <a:endParaRPr lang="en-US" altLang="zh-CN" dirty="0"/>
          </a:p>
          <a:p>
            <a:pPr marL="0" indent="0">
              <a:buNone/>
            </a:pPr>
            <a:r>
              <a:rPr lang="en-US" altLang="zh-CN" dirty="0"/>
              <a:t>4</a:t>
            </a:r>
            <a:r>
              <a:rPr lang="zh-CN" altLang="en-US" dirty="0"/>
              <a:t>、函数、操作符重载</a:t>
            </a:r>
            <a:endParaRPr lang="en-US" altLang="zh-CN" dirty="0"/>
          </a:p>
          <a:p>
            <a:pPr marL="0" indent="0">
              <a:buNone/>
            </a:pPr>
            <a:r>
              <a:rPr lang="en-US" altLang="zh-CN" dirty="0"/>
              <a:t>5</a:t>
            </a:r>
            <a:r>
              <a:rPr lang="zh-CN" altLang="en-US" dirty="0"/>
              <a:t>、扩展函数与属性</a:t>
            </a:r>
            <a:endParaRPr lang="en-US" altLang="zh-CN" dirty="0"/>
          </a:p>
          <a:p>
            <a:pPr marL="0" indent="0">
              <a:buNone/>
            </a:pPr>
            <a:r>
              <a:rPr lang="en-US" altLang="zh-CN" dirty="0"/>
              <a:t>6</a:t>
            </a:r>
            <a:r>
              <a:rPr lang="zh-CN" altLang="en-US" dirty="0"/>
              <a:t>、数据类（</a:t>
            </a:r>
            <a:r>
              <a:rPr lang="en-US" altLang="zh-CN" dirty="0"/>
              <a:t>POJO</a:t>
            </a:r>
            <a:r>
              <a:rPr lang="zh-CN" altLang="en-US" dirty="0"/>
              <a:t>类）</a:t>
            </a:r>
            <a:endParaRPr lang="en-US" altLang="zh-CN" dirty="0"/>
          </a:p>
          <a:p>
            <a:pPr marL="0" indent="0">
              <a:buNone/>
            </a:pPr>
            <a:r>
              <a:rPr lang="en-US" altLang="zh-CN" dirty="0"/>
              <a:t>7</a:t>
            </a:r>
            <a:r>
              <a:rPr lang="zh-CN" altLang="en-US" dirty="0"/>
              <a:t>、</a:t>
            </a:r>
            <a:r>
              <a:rPr lang="en-US" altLang="zh-CN" dirty="0"/>
              <a:t>Lambdas</a:t>
            </a:r>
            <a:r>
              <a:rPr lang="zh-CN" altLang="en-US" dirty="0"/>
              <a:t>表达式</a:t>
            </a:r>
            <a:endParaRPr lang="en-US" altLang="zh-CN" dirty="0"/>
          </a:p>
          <a:p>
            <a:pPr marL="0" indent="0">
              <a:buNone/>
            </a:pPr>
            <a:r>
              <a:rPr lang="en-US" altLang="zh-CN" dirty="0"/>
              <a:t>8</a:t>
            </a:r>
            <a:r>
              <a:rPr lang="zh-CN" altLang="en-US" dirty="0"/>
              <a:t>、委托（属性委托，接口委托）</a:t>
            </a:r>
            <a:endParaRPr lang="en-US" altLang="zh-CN" dirty="0"/>
          </a:p>
          <a:p>
            <a:pPr marL="0" indent="0">
              <a:buNone/>
            </a:pPr>
            <a:r>
              <a:rPr lang="en-US" altLang="zh-CN" dirty="0"/>
              <a:t>9</a:t>
            </a:r>
            <a:r>
              <a:rPr lang="zh-CN" altLang="en-US" dirty="0"/>
              <a:t>、集合和函数操作符</a:t>
            </a:r>
            <a:endParaRPr lang="en-US" altLang="zh-CN" dirty="0"/>
          </a:p>
          <a:p>
            <a:pPr marL="0" indent="0">
              <a:buNone/>
            </a:pPr>
            <a:r>
              <a:rPr lang="en-US" altLang="zh-CN" dirty="0"/>
              <a:t>10</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a:t>11</a:t>
            </a:r>
            <a:r>
              <a:rPr lang="zh-CN" altLang="en-US" dirty="0"/>
              <a:t>、泛型</a:t>
            </a:r>
            <a:endParaRPr lang="en-US" altLang="zh-CN" dirty="0"/>
          </a:p>
          <a:p>
            <a:pPr marL="0" indent="0">
              <a:buNone/>
            </a:pPr>
            <a:r>
              <a:rPr lang="en-US" altLang="zh-CN" dirty="0"/>
              <a:t>12</a:t>
            </a:r>
            <a:r>
              <a:rPr lang="zh-CN" altLang="en-US" dirty="0"/>
              <a:t>、智能转换</a:t>
            </a:r>
            <a:endParaRPr lang="en-US" altLang="zh-CN" dirty="0"/>
          </a:p>
          <a:p>
            <a:pPr marL="0" indent="0">
              <a:buNone/>
            </a:pPr>
            <a:r>
              <a:rPr lang="en-US" altLang="zh-CN" dirty="0"/>
              <a:t>13</a:t>
            </a:r>
            <a:r>
              <a:rPr lang="zh-CN" altLang="en-US" dirty="0"/>
              <a:t>、接口</a:t>
            </a:r>
            <a:endParaRPr lang="en-US" altLang="zh-CN" dirty="0"/>
          </a:p>
          <a:p>
            <a:pPr marL="0" indent="0">
              <a:buNone/>
            </a:pPr>
            <a:r>
              <a:rPr lang="en-US" altLang="zh-CN" dirty="0"/>
              <a:t>14</a:t>
            </a: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38198" y="3389342"/>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59390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632787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217180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4</a:t>
            </a:r>
            <a:r>
              <a:rPr lang="zh-CN" altLang="en-US" sz="1800" dirty="0"/>
              <a:t>、</a:t>
            </a:r>
            <a:r>
              <a:rPr lang="en-US" altLang="zh-CN" sz="1800" dirty="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）的对象进行遍历，也可以对下标进行遍历。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5</a:t>
            </a:r>
            <a:r>
              <a:rPr lang="zh-CN" altLang="en-US" sz="1800" dirty="0"/>
              <a:t>、</a:t>
            </a:r>
            <a:r>
              <a:rPr lang="en-US" altLang="zh-CN" sz="1800" dirty="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331750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泛型</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741032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fontScale="92500" lnSpcReduction="20000"/>
          </a:bodyPr>
          <a:lstStyle/>
          <a:p>
            <a:pPr marL="0" indent="0">
              <a:buNone/>
            </a:pPr>
            <a:r>
              <a:rPr lang="en-US" altLang="zh-CN" sz="1800" dirty="0"/>
              <a:t>1</a:t>
            </a:r>
            <a:r>
              <a:rPr lang="zh-CN" altLang="en-US" sz="1800" dirty="0"/>
              <a:t>、类型检查</a:t>
            </a:r>
            <a:endParaRPr lang="en-US" altLang="zh-CN" sz="1800" dirty="0"/>
          </a:p>
          <a:p>
            <a:pPr marL="0" indent="0">
              <a:buNone/>
            </a:pPr>
            <a:r>
              <a:rPr lang="zh-CN" altLang="en-US" sz="1800" dirty="0"/>
              <a:t>在</a:t>
            </a:r>
            <a:r>
              <a:rPr lang="en-US" altLang="zh-CN" sz="1800" dirty="0" err="1"/>
              <a:t>kotlin</a:t>
            </a:r>
            <a:r>
              <a:rPr lang="zh-CN" altLang="en-US" sz="1800" dirty="0"/>
              <a:t>中使用 </a:t>
            </a:r>
            <a:r>
              <a:rPr lang="en-US" altLang="zh-CN" sz="1800" dirty="0"/>
              <a:t>is </a:t>
            </a:r>
            <a:r>
              <a:rPr lang="zh-CN" altLang="en-US" sz="1800" dirty="0"/>
              <a:t>和 </a:t>
            </a:r>
            <a:r>
              <a:rPr lang="en-US" altLang="zh-CN" sz="1800" dirty="0"/>
              <a:t>!is </a:t>
            </a:r>
            <a:r>
              <a:rPr lang="zh-CN" altLang="en-US" sz="1800" dirty="0"/>
              <a:t>进行类型检查。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智能转换，在某些时候不需要使用显式转换操作符，因为编译器跟踪不可变值的 </a:t>
            </a:r>
            <a:r>
              <a:rPr lang="en-US" altLang="zh-CN" sz="1800" dirty="0"/>
              <a:t>is-</a:t>
            </a:r>
            <a:r>
              <a:rPr lang="zh-CN" altLang="en-US" sz="1800" dirty="0"/>
              <a:t>检查以及显式转换，并在需要时自动插入（安全的）转换：</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注意不是所有的时候都可以智能转换的。</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482571"/>
            <a:ext cx="3909403" cy="1852755"/>
          </a:xfrm>
          <a:prstGeom prst="rect">
            <a:avLst/>
          </a:prstGeom>
        </p:spPr>
      </p:pic>
      <p:pic>
        <p:nvPicPr>
          <p:cNvPr id="9" name="图片 8"/>
          <p:cNvPicPr>
            <a:picLocks noChangeAspect="1"/>
          </p:cNvPicPr>
          <p:nvPr/>
        </p:nvPicPr>
        <p:blipFill>
          <a:blip r:embed="rId3"/>
          <a:stretch>
            <a:fillRect/>
          </a:stretch>
        </p:blipFill>
        <p:spPr>
          <a:xfrm>
            <a:off x="936917" y="3773989"/>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、转换操作符</a:t>
            </a:r>
            <a:endParaRPr lang="en-US" altLang="zh-CN" sz="1800" dirty="0"/>
          </a:p>
          <a:p>
            <a:pPr marL="0" indent="0">
              <a:buNone/>
            </a:pPr>
            <a:r>
              <a:rPr lang="zh-CN" altLang="en-US" sz="1800" dirty="0"/>
              <a:t>操作符分为两类：</a:t>
            </a:r>
            <a:endParaRPr lang="en-US" altLang="zh-CN" sz="1800" dirty="0"/>
          </a:p>
          <a:p>
            <a:pPr marL="0" indent="0">
              <a:buNone/>
            </a:pPr>
            <a:r>
              <a:rPr lang="en-US" altLang="zh-CN" sz="1800" dirty="0"/>
              <a:t>---</a:t>
            </a:r>
            <a:r>
              <a:rPr lang="zh-CN" altLang="en-US" sz="1800" dirty="0"/>
              <a:t>不安全的操作符</a:t>
            </a:r>
            <a:r>
              <a:rPr lang="en-US" altLang="zh-CN" sz="1800" dirty="0"/>
              <a:t>as</a:t>
            </a:r>
            <a:r>
              <a:rPr lang="zh-CN" altLang="en-US" sz="1800" dirty="0"/>
              <a:t>，若转换失败则抛出异常</a:t>
            </a:r>
            <a:endParaRPr lang="en-US" altLang="zh-CN" sz="1800" dirty="0"/>
          </a:p>
          <a:p>
            <a:pPr marL="0" indent="0">
              <a:buNone/>
            </a:pPr>
            <a:r>
              <a:rPr lang="en-US" altLang="zh-CN" sz="1800" dirty="0"/>
              <a:t>---</a:t>
            </a:r>
            <a:r>
              <a:rPr lang="zh-CN" altLang="en-US" sz="1800" dirty="0"/>
              <a:t>安全的操作符</a:t>
            </a:r>
            <a:r>
              <a:rPr lang="en-US" altLang="zh-CN" sz="1800" dirty="0"/>
              <a:t>as</a:t>
            </a:r>
            <a:r>
              <a:rPr lang="zh-CN" altLang="en-US" sz="1800" dirty="0"/>
              <a:t>？，若转换失败则返回</a:t>
            </a:r>
            <a:r>
              <a:rPr lang="en-US" altLang="zh-CN" sz="1800" dirty="0"/>
              <a:t>null</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接口</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fontScale="92500" lnSpcReduction="10000"/>
          </a:bodyPr>
          <a:lstStyle/>
          <a:p>
            <a:pPr marL="0" indent="0">
              <a:buNone/>
            </a:pPr>
            <a:r>
              <a:rPr lang="en-US" altLang="zh-CN" sz="1800" dirty="0" err="1"/>
              <a:t>Kotlin</a:t>
            </a:r>
            <a:r>
              <a:rPr lang="en-US" altLang="zh-CN" sz="1800" dirty="0"/>
              <a:t> </a:t>
            </a:r>
            <a:r>
              <a:rPr lang="zh-CN" altLang="en-US" sz="1800" dirty="0"/>
              <a:t>的接口与 </a:t>
            </a:r>
            <a:r>
              <a:rPr lang="en-US" altLang="zh-CN" sz="1800" dirty="0"/>
              <a:t>Java 8 </a:t>
            </a:r>
            <a:r>
              <a:rPr lang="zh-CN" altLang="en-US" sz="1800" dirty="0"/>
              <a:t>类似，既包含抽象方法的声明，也包含实现。与抽象类不同的是，接口无法保存状态。它可以有属性但必须声明为抽象或提供访问器实现。</a:t>
            </a:r>
            <a:endParaRPr lang="en-US" altLang="zh-CN" sz="1800" dirty="0"/>
          </a:p>
          <a:p>
            <a:pPr marL="0" indent="0">
              <a:buNone/>
            </a:pP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r>
              <a:rPr lang="zh-CN" altLang="en-US" sz="1800" dirty="0"/>
              <a:t>优点：</a:t>
            </a:r>
            <a:r>
              <a:rPr lang="en-US" altLang="zh-CN" sz="1800" dirty="0"/>
              <a:t>1</a:t>
            </a:r>
            <a:r>
              <a:rPr lang="zh-CN" altLang="en-US" sz="1800" dirty="0"/>
              <a:t>、通过默认实现，可以让派生类只实现自己想实现的方法。</a:t>
            </a:r>
            <a:endParaRPr lang="en-US" altLang="zh-CN" sz="1800" dirty="0"/>
          </a:p>
          <a:p>
            <a:pPr marL="0" indent="0">
              <a:buNone/>
            </a:pPr>
            <a:r>
              <a:rPr lang="en-US" altLang="zh-CN" sz="1800" dirty="0"/>
              <a:t>            2</a:t>
            </a:r>
            <a:r>
              <a:rPr lang="zh-CN" altLang="en-US" sz="1800" dirty="0"/>
              <a:t>、让接口承担一部分抽象类的功能，这在只能单根继承的语言中无疑是很有用的。                                                                                                              </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6B8B165-8106-49EF-B8A2-0EB7B4BF1409}"/>
              </a:ext>
            </a:extLst>
          </p:cNvPr>
          <p:cNvPicPr>
            <a:picLocks noChangeAspect="1"/>
          </p:cNvPicPr>
          <p:nvPr/>
        </p:nvPicPr>
        <p:blipFill>
          <a:blip r:embed="rId2"/>
          <a:stretch>
            <a:fillRect/>
          </a:stretch>
        </p:blipFill>
        <p:spPr>
          <a:xfrm>
            <a:off x="941444" y="1423849"/>
            <a:ext cx="3974505" cy="4496322"/>
          </a:xfrm>
          <a:prstGeom prst="rect">
            <a:avLst/>
          </a:prstGeom>
        </p:spPr>
      </p:pic>
    </p:spTree>
    <p:extLst>
      <p:ext uri="{BB962C8B-B14F-4D97-AF65-F5344CB8AC3E}">
        <p14:creationId xmlns:p14="http://schemas.microsoft.com/office/powerpoint/2010/main" val="288159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学习资料</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err="1"/>
              <a:t>Kotlin</a:t>
            </a:r>
            <a:r>
              <a:rPr lang="zh-CN" altLang="en-US" sz="1800" dirty="0"/>
              <a:t>中文官网</a:t>
            </a:r>
            <a:endParaRPr lang="en-US" altLang="zh-CN" sz="1800" dirty="0"/>
          </a:p>
          <a:p>
            <a:pPr marL="0" indent="0">
              <a:buNone/>
            </a:pPr>
            <a:r>
              <a:rPr lang="en-US" altLang="zh-CN" sz="1800" dirty="0">
                <a:hlinkClick r:id="rId2"/>
              </a:rPr>
              <a:t>https://www.kotlincn.net/</a:t>
            </a: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err="1"/>
              <a:t>kotlin</a:t>
            </a:r>
            <a:r>
              <a:rPr lang="en-US" altLang="zh-CN" sz="1800" dirty="0"/>
              <a:t>-for-android-</a:t>
            </a:r>
            <a:r>
              <a:rPr lang="en-US" altLang="zh-CN" sz="1800" dirty="0" err="1"/>
              <a:t>develpers</a:t>
            </a:r>
            <a:r>
              <a:rPr lang="en-US" altLang="zh-CN" sz="1800" dirty="0"/>
              <a:t>-</a:t>
            </a:r>
            <a:r>
              <a:rPr lang="en-US" altLang="zh-CN" sz="1800" dirty="0" err="1"/>
              <a:t>zh</a:t>
            </a:r>
            <a:r>
              <a:rPr lang="zh-CN" altLang="en-US" sz="1800" dirty="0"/>
              <a:t>（中文版）</a:t>
            </a:r>
            <a:endParaRPr lang="en-US" altLang="zh-CN" sz="1800" dirty="0"/>
          </a:p>
          <a:p>
            <a:pPr marL="0" indent="0">
              <a:buNone/>
            </a:pPr>
            <a:r>
              <a:rPr lang="en-US" altLang="zh-CN" sz="1800" dirty="0">
                <a:hlinkClick r:id="rId3"/>
              </a:rPr>
              <a:t>https://github.com/wangjiegulu/kotlin-for-android-developers-zh</a:t>
            </a: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err="1"/>
              <a:t>KotlinWeatherDemo</a:t>
            </a:r>
            <a:endParaRPr lang="en-US" altLang="zh-CN" sz="1800" dirty="0"/>
          </a:p>
          <a:p>
            <a:pPr marL="0" indent="0">
              <a:buNone/>
            </a:pPr>
            <a:r>
              <a:rPr lang="en-US" altLang="zh-CN" sz="1800" dirty="0">
                <a:hlinkClick r:id="rId4"/>
              </a:rPr>
              <a:t>https://github.com/shenbibo/KotlinWeather</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93733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类与继承</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8BEE3DD1-F72F-48B4-884C-9734949361F3}"/>
              </a:ext>
            </a:extLst>
          </p:cNvPr>
          <p:cNvPicPr>
            <a:picLocks noChangeAspect="1"/>
          </p:cNvPicPr>
          <p:nvPr/>
        </p:nvPicPr>
        <p:blipFill>
          <a:blip r:embed="rId2"/>
          <a:stretch>
            <a:fillRect/>
          </a:stretch>
        </p:blipFill>
        <p:spPr>
          <a:xfrm>
            <a:off x="981866" y="905522"/>
            <a:ext cx="7314846" cy="5699207"/>
          </a:xfrm>
          <a:prstGeom prst="rect">
            <a:avLst/>
          </a:prstGeom>
        </p:spPr>
      </p:pic>
    </p:spTree>
    <p:extLst>
      <p:ext uri="{BB962C8B-B14F-4D97-AF65-F5344CB8AC3E}">
        <p14:creationId xmlns:p14="http://schemas.microsoft.com/office/powerpoint/2010/main" val="95315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变量，属性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函数</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br>
              <a:rPr lang="en-US" altLang="zh-CN" sz="3600" dirty="0"/>
            </a:br>
            <a:r>
              <a:rPr lang="zh-CN" altLang="en-US" sz="3600" dirty="0"/>
              <a:t>操作符重载</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不同的是，这些操作符的重载函数对应的是一些英文单词方法。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2044</Words>
  <Application>Microsoft Office PowerPoint</Application>
  <PresentationFormat>宽屏</PresentationFormat>
  <Paragraphs>322</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等线</vt:lpstr>
      <vt:lpstr>等线 Light</vt:lpstr>
      <vt:lpstr>Arial</vt:lpstr>
      <vt:lpstr>Office 主题​​</vt:lpstr>
      <vt:lpstr>初探Kotlin分享</vt:lpstr>
      <vt:lpstr>内容提要</vt:lpstr>
      <vt:lpstr> 什么是kotlin，kotlin的特性？ </vt:lpstr>
      <vt:lpstr> 空安全---价值10亿美金的错误（托尼·霍尔，图灵奖得主） </vt:lpstr>
      <vt:lpstr>类与继承</vt:lpstr>
      <vt:lpstr> 变量，属性 </vt:lpstr>
      <vt:lpstr> 变量，属性 </vt:lpstr>
      <vt:lpstr> 函数 </vt:lpstr>
      <vt:lpstr> 操作符重载 </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控制流与ranges</vt:lpstr>
      <vt:lpstr>控制流与ranges</vt:lpstr>
      <vt:lpstr>控制流与ranges</vt:lpstr>
      <vt:lpstr>泛型</vt:lpstr>
      <vt:lpstr>类型检查和转换</vt:lpstr>
      <vt:lpstr>类型检查和转换</vt:lpstr>
      <vt:lpstr>接口</vt:lpstr>
      <vt:lpstr>学习资料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Final Object</cp:lastModifiedBy>
  <cp:revision>86</cp:revision>
  <dcterms:created xsi:type="dcterms:W3CDTF">2017-09-18T13:22:30Z</dcterms:created>
  <dcterms:modified xsi:type="dcterms:W3CDTF">2017-09-27T15:20:42Z</dcterms:modified>
</cp:coreProperties>
</file>