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69" r:id="rId6"/>
    <p:sldId id="266" r:id="rId7"/>
    <p:sldId id="267" r:id="rId8"/>
    <p:sldId id="270" r:id="rId9"/>
    <p:sldId id="272" r:id="rId10"/>
    <p:sldId id="298" r:id="rId11"/>
    <p:sldId id="286" r:id="rId12"/>
    <p:sldId id="274" r:id="rId13"/>
    <p:sldId id="275" r:id="rId14"/>
    <p:sldId id="268" r:id="rId15"/>
    <p:sldId id="280" r:id="rId16"/>
    <p:sldId id="299" r:id="rId17"/>
    <p:sldId id="308" r:id="rId18"/>
    <p:sldId id="276" r:id="rId19"/>
    <p:sldId id="303" r:id="rId20"/>
    <p:sldId id="300" r:id="rId21"/>
    <p:sldId id="297" r:id="rId22"/>
    <p:sldId id="292" r:id="rId23"/>
    <p:sldId id="295" r:id="rId24"/>
    <p:sldId id="301" r:id="rId25"/>
    <p:sldId id="307" r:id="rId26"/>
    <p:sldId id="264" r:id="rId2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B0EE753F-367E-42DD-A76A-E9D58F68CE58}">
          <p14:sldIdLst>
            <p14:sldId id="256"/>
          </p14:sldIdLst>
        </p14:section>
        <p14:section name="Introduction" id="{9116D295-DEF1-49A9-A1A0-CEB78E3306B9}">
          <p14:sldIdLst>
            <p14:sldId id="269"/>
            <p14:sldId id="266"/>
            <p14:sldId id="267"/>
            <p14:sldId id="270"/>
            <p14:sldId id="272"/>
          </p14:sldIdLst>
        </p14:section>
        <p14:section name="Data Preparation" id="{95B7C228-B897-43AC-BB17-1F8692E13589}">
          <p14:sldIdLst>
            <p14:sldId id="298"/>
            <p14:sldId id="286"/>
            <p14:sldId id="274"/>
            <p14:sldId id="275"/>
            <p14:sldId id="268"/>
            <p14:sldId id="280"/>
          </p14:sldIdLst>
        </p14:section>
        <p14:section name="Modeling" id="{D25976DC-DAC8-4B99-A338-2FE377651D24}">
          <p14:sldIdLst>
            <p14:sldId id="299"/>
            <p14:sldId id="308"/>
            <p14:sldId id="276"/>
            <p14:sldId id="303"/>
          </p14:sldIdLst>
        </p14:section>
        <p14:section name="Scorecard" id="{9CDA8771-D707-4259-937D-B342D3420890}">
          <p14:sldIdLst>
            <p14:sldId id="300"/>
            <p14:sldId id="297"/>
            <p14:sldId id="292"/>
            <p14:sldId id="295"/>
          </p14:sldIdLst>
        </p14:section>
        <p14:section name="Conclusion" id="{99A8B707-BD91-473B-81A5-97D1B2D57A61}">
          <p14:sldIdLst>
            <p14:sldId id="301"/>
            <p14:sldId id="307"/>
            <p14:sldId id="264"/>
          </p14:sldIdLst>
        </p14:section>
        <p14:section name="Summary" id="{6B1D300E-5251-4A6A-A3B1-A6FCCBF1B0F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Shen" initials="CS" lastIdx="0" clrIdx="0">
    <p:extLst>
      <p:ext uri="{19B8F6BF-5375-455C-9EA6-DF929625EA0E}">
        <p15:presenceInfo xmlns:p15="http://schemas.microsoft.com/office/powerpoint/2012/main" userId="e3fb5985ab94e0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CBFF"/>
    <a:srgbClr val="FFBBB3"/>
    <a:srgbClr val="E8BDAE"/>
    <a:srgbClr val="F8D7CD"/>
    <a:srgbClr val="D2B3AE"/>
    <a:srgbClr val="767171"/>
    <a:srgbClr val="D17B5C"/>
    <a:srgbClr val="ED7D31"/>
    <a:srgbClr val="D19C4D"/>
    <a:srgbClr val="A466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05544-ED57-48DA-BA0C-5DED36C44F0D}" v="29" dt="2020-04-11T12:32:16.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 Khee Hwa Randi" userId="S::e0402067@u.nus.edu::539753e0-3b29-4d9d-b941-09edf195093c" providerId="AD" clId="Web-{45B0450B-FB3A-45E7-91DF-3F9E172A8574}"/>
    <pc:docChg chg="delSld modSld modSection">
      <pc:chgData name="Ang Khee Hwa Randi" userId="S::e0402067@u.nus.edu::539753e0-3b29-4d9d-b941-09edf195093c" providerId="AD" clId="Web-{45B0450B-FB3A-45E7-91DF-3F9E172A8574}" dt="2020-04-09T04:12:24.951" v="2"/>
      <pc:docMkLst>
        <pc:docMk/>
      </pc:docMkLst>
      <pc:sldChg chg="modSp del">
        <pc:chgData name="Ang Khee Hwa Randi" userId="S::e0402067@u.nus.edu::539753e0-3b29-4d9d-b941-09edf195093c" providerId="AD" clId="Web-{45B0450B-FB3A-45E7-91DF-3F9E172A8574}" dt="2020-04-09T04:12:24.951" v="2"/>
        <pc:sldMkLst>
          <pc:docMk/>
          <pc:sldMk cId="3936073883" sldId="309"/>
        </pc:sldMkLst>
        <pc:spChg chg="mod">
          <ac:chgData name="Ang Khee Hwa Randi" userId="S::e0402067@u.nus.edu::539753e0-3b29-4d9d-b941-09edf195093c" providerId="AD" clId="Web-{45B0450B-FB3A-45E7-91DF-3F9E172A8574}" dt="2020-04-09T04:12:06.856" v="1" actId="1076"/>
          <ac:spMkLst>
            <pc:docMk/>
            <pc:sldMk cId="3936073883" sldId="309"/>
            <ac:spMk id="37" creationId="{5BDF0198-275F-4C21-84D6-989F5460CA46}"/>
          </ac:spMkLst>
        </pc:spChg>
      </pc:sldChg>
    </pc:docChg>
  </pc:docChgLst>
  <pc:docChgLst>
    <pc:chgData name="Ang Khee Hwa Randi" userId="539753e0-3b29-4d9d-b941-09edf195093c" providerId="ADAL" clId="{A2705544-ED57-48DA-BA0C-5DED36C44F0D}"/>
    <pc:docChg chg="undo custSel modSld">
      <pc:chgData name="Ang Khee Hwa Randi" userId="539753e0-3b29-4d9d-b941-09edf195093c" providerId="ADAL" clId="{A2705544-ED57-48DA-BA0C-5DED36C44F0D}" dt="2020-04-11T12:34:42.644" v="31" actId="20577"/>
      <pc:docMkLst>
        <pc:docMk/>
      </pc:docMkLst>
      <pc:sldChg chg="modSp">
        <pc:chgData name="Ang Khee Hwa Randi" userId="539753e0-3b29-4d9d-b941-09edf195093c" providerId="ADAL" clId="{A2705544-ED57-48DA-BA0C-5DED36C44F0D}" dt="2020-04-11T12:34:42.644" v="31" actId="20577"/>
        <pc:sldMkLst>
          <pc:docMk/>
          <pc:sldMk cId="1681320747" sldId="292"/>
        </pc:sldMkLst>
        <pc:spChg chg="mod">
          <ac:chgData name="Ang Khee Hwa Randi" userId="539753e0-3b29-4d9d-b941-09edf195093c" providerId="ADAL" clId="{A2705544-ED57-48DA-BA0C-5DED36C44F0D}" dt="2020-04-11T12:31:22.857" v="15" actId="20577"/>
          <ac:spMkLst>
            <pc:docMk/>
            <pc:sldMk cId="1681320747" sldId="292"/>
            <ac:spMk id="11" creationId="{4E980C4D-EEAC-4DB8-9722-AA3629CC5C3E}"/>
          </ac:spMkLst>
        </pc:spChg>
        <pc:spChg chg="mod">
          <ac:chgData name="Ang Khee Hwa Randi" userId="539753e0-3b29-4d9d-b941-09edf195093c" providerId="ADAL" clId="{A2705544-ED57-48DA-BA0C-5DED36C44F0D}" dt="2020-04-11T12:34:42.644" v="31" actId="20577"/>
          <ac:spMkLst>
            <pc:docMk/>
            <pc:sldMk cId="1681320747" sldId="292"/>
            <ac:spMk id="20" creationId="{61FA3434-893E-4DEA-8BC3-BBCFFCEC2801}"/>
          </ac:spMkLst>
        </pc:spChg>
        <pc:spChg chg="mod">
          <ac:chgData name="Ang Khee Hwa Randi" userId="539753e0-3b29-4d9d-b941-09edf195093c" providerId="ADAL" clId="{A2705544-ED57-48DA-BA0C-5DED36C44F0D}" dt="2020-04-11T12:28:47.713" v="5" actId="14100"/>
          <ac:spMkLst>
            <pc:docMk/>
            <pc:sldMk cId="1681320747" sldId="292"/>
            <ac:spMk id="21" creationId="{55F73447-1241-45E1-918F-5BEA60EB3817}"/>
          </ac:spMkLst>
        </pc:spChg>
        <pc:spChg chg="mod">
          <ac:chgData name="Ang Khee Hwa Randi" userId="539753e0-3b29-4d9d-b941-09edf195093c" providerId="ADAL" clId="{A2705544-ED57-48DA-BA0C-5DED36C44F0D}" dt="2020-04-11T12:28:55.075" v="9" actId="1038"/>
          <ac:spMkLst>
            <pc:docMk/>
            <pc:sldMk cId="1681320747" sldId="292"/>
            <ac:spMk id="22" creationId="{65F789A0-136E-4DE8-9B27-7E2C19CE9A59}"/>
          </ac:spMkLst>
        </pc:spChg>
        <pc:spChg chg="mod">
          <ac:chgData name="Ang Khee Hwa Randi" userId="539753e0-3b29-4d9d-b941-09edf195093c" providerId="ADAL" clId="{A2705544-ED57-48DA-BA0C-5DED36C44F0D}" dt="2020-04-11T12:31:44.200" v="18" actId="20577"/>
          <ac:spMkLst>
            <pc:docMk/>
            <pc:sldMk cId="1681320747" sldId="292"/>
            <ac:spMk id="25" creationId="{12E8AEA0-046D-4E51-B85F-F8C91377757E}"/>
          </ac:spMkLst>
        </pc:spChg>
        <pc:spChg chg="mod">
          <ac:chgData name="Ang Khee Hwa Randi" userId="539753e0-3b29-4d9d-b941-09edf195093c" providerId="ADAL" clId="{A2705544-ED57-48DA-BA0C-5DED36C44F0D}" dt="2020-04-11T12:31:54.877" v="22" actId="20577"/>
          <ac:spMkLst>
            <pc:docMk/>
            <pc:sldMk cId="1681320747" sldId="292"/>
            <ac:spMk id="31" creationId="{F3618C60-5386-4DC2-B33E-9511BC21EBF2}"/>
          </ac:spMkLst>
        </pc:spChg>
        <pc:spChg chg="mod">
          <ac:chgData name="Ang Khee Hwa Randi" userId="539753e0-3b29-4d9d-b941-09edf195093c" providerId="ADAL" clId="{A2705544-ED57-48DA-BA0C-5DED36C44F0D}" dt="2020-04-11T12:32:16.681" v="28" actId="20577"/>
          <ac:spMkLst>
            <pc:docMk/>
            <pc:sldMk cId="1681320747" sldId="292"/>
            <ac:spMk id="33" creationId="{ED887C6D-6C2C-418E-998A-5F37C1A34A0B}"/>
          </ac:spMkLst>
        </pc:spChg>
        <pc:picChg chg="mod">
          <ac:chgData name="Ang Khee Hwa Randi" userId="539753e0-3b29-4d9d-b941-09edf195093c" providerId="ADAL" clId="{A2705544-ED57-48DA-BA0C-5DED36C44F0D}" dt="2020-04-11T12:29:44.092" v="10" actId="14826"/>
          <ac:picMkLst>
            <pc:docMk/>
            <pc:sldMk cId="1681320747" sldId="292"/>
            <ac:picMk id="1030" creationId="{AF7E215D-2B07-4C64-BE87-1C3696090F88}"/>
          </ac:picMkLst>
        </pc:picChg>
        <pc:picChg chg="mod">
          <ac:chgData name="Ang Khee Hwa Randi" userId="539753e0-3b29-4d9d-b941-09edf195093c" providerId="ADAL" clId="{A2705544-ED57-48DA-BA0C-5DED36C44F0D}" dt="2020-04-11T12:29:53.377" v="11" actId="14826"/>
          <ac:picMkLst>
            <pc:docMk/>
            <pc:sldMk cId="1681320747" sldId="292"/>
            <ac:picMk id="1032" creationId="{807B4C3C-9898-47E8-80AF-F03EF69A0D46}"/>
          </ac:picMkLst>
        </pc:picChg>
        <pc:picChg chg="mod">
          <ac:chgData name="Ang Khee Hwa Randi" userId="539753e0-3b29-4d9d-b941-09edf195093c" providerId="ADAL" clId="{A2705544-ED57-48DA-BA0C-5DED36C44F0D}" dt="2020-04-11T12:31:00.973" v="12" actId="14826"/>
          <ac:picMkLst>
            <pc:docMk/>
            <pc:sldMk cId="1681320747" sldId="292"/>
            <ac:picMk id="3080" creationId="{DA7053AE-A57B-4DB8-BDF4-C72BA4D982C9}"/>
          </ac:picMkLst>
        </pc:picChg>
      </pc:sldChg>
      <pc:sldChg chg="modSp">
        <pc:chgData name="Ang Khee Hwa Randi" userId="539753e0-3b29-4d9d-b941-09edf195093c" providerId="ADAL" clId="{A2705544-ED57-48DA-BA0C-5DED36C44F0D}" dt="2020-04-11T12:28:33.103" v="4" actId="14100"/>
        <pc:sldMkLst>
          <pc:docMk/>
          <pc:sldMk cId="2679079233" sldId="303"/>
        </pc:sldMkLst>
        <pc:picChg chg="mod">
          <ac:chgData name="Ang Khee Hwa Randi" userId="539753e0-3b29-4d9d-b941-09edf195093c" providerId="ADAL" clId="{A2705544-ED57-48DA-BA0C-5DED36C44F0D}" dt="2020-04-11T12:28:33.103" v="4" actId="14100"/>
          <ac:picMkLst>
            <pc:docMk/>
            <pc:sldMk cId="2679079233" sldId="303"/>
            <ac:picMk id="25" creationId="{2536B1DB-9639-43B4-95FE-BA6C018590B0}"/>
          </ac:picMkLst>
        </pc:picChg>
      </pc:sldChg>
    </pc:docChg>
  </pc:docChgLst>
  <pc:docChgLst>
    <pc:chgData name="Fang Wenlin" userId="416dae5d-629f-4495-9bd5-7648644f6f98" providerId="ADAL" clId="{DDD0BFCB-BB40-C942-8FE2-7683FE4AE9A0}"/>
    <pc:docChg chg="undo custSel modSld">
      <pc:chgData name="Fang Wenlin" userId="416dae5d-629f-4495-9bd5-7648644f6f98" providerId="ADAL" clId="{DDD0BFCB-BB40-C942-8FE2-7683FE4AE9A0}" dt="2020-04-09T06:14:24.388" v="6" actId="1076"/>
      <pc:docMkLst>
        <pc:docMk/>
      </pc:docMkLst>
      <pc:sldChg chg="delSp modSp delAnim">
        <pc:chgData name="Fang Wenlin" userId="416dae5d-629f-4495-9bd5-7648644f6f98" providerId="ADAL" clId="{DDD0BFCB-BB40-C942-8FE2-7683FE4AE9A0}" dt="2020-04-09T06:14:24.388" v="6" actId="1076"/>
        <pc:sldMkLst>
          <pc:docMk/>
          <pc:sldMk cId="4186726521" sldId="272"/>
        </pc:sldMkLst>
        <pc:spChg chg="mod">
          <ac:chgData name="Fang Wenlin" userId="416dae5d-629f-4495-9bd5-7648644f6f98" providerId="ADAL" clId="{DDD0BFCB-BB40-C942-8FE2-7683FE4AE9A0}" dt="2020-04-09T06:14:24.388" v="6" actId="1076"/>
          <ac:spMkLst>
            <pc:docMk/>
            <pc:sldMk cId="4186726521" sldId="272"/>
            <ac:spMk id="9" creationId="{FF1214C1-5FAF-4894-B50E-66226C415068}"/>
          </ac:spMkLst>
        </pc:spChg>
        <pc:spChg chg="del">
          <ac:chgData name="Fang Wenlin" userId="416dae5d-629f-4495-9bd5-7648644f6f98" providerId="ADAL" clId="{DDD0BFCB-BB40-C942-8FE2-7683FE4AE9A0}" dt="2020-04-09T06:14:01.700" v="2" actId="478"/>
          <ac:spMkLst>
            <pc:docMk/>
            <pc:sldMk cId="4186726521" sldId="272"/>
            <ac:spMk id="10" creationId="{578E318F-0C0D-4AE7-91FC-EB498FFE7E8F}"/>
          </ac:spMkLst>
        </pc:spChg>
        <pc:spChg chg="mod">
          <ac:chgData name="Fang Wenlin" userId="416dae5d-629f-4495-9bd5-7648644f6f98" providerId="ADAL" clId="{DDD0BFCB-BB40-C942-8FE2-7683FE4AE9A0}" dt="2020-04-09T06:14:24.388" v="6" actId="1076"/>
          <ac:spMkLst>
            <pc:docMk/>
            <pc:sldMk cId="4186726521" sldId="272"/>
            <ac:spMk id="11" creationId="{AEC3A755-B4E1-432D-9FC8-B57ED84B079E}"/>
          </ac:spMkLst>
        </pc:spChg>
        <pc:spChg chg="del">
          <ac:chgData name="Fang Wenlin" userId="416dae5d-629f-4495-9bd5-7648644f6f98" providerId="ADAL" clId="{DDD0BFCB-BB40-C942-8FE2-7683FE4AE9A0}" dt="2020-04-09T06:13:56.049" v="1" actId="478"/>
          <ac:spMkLst>
            <pc:docMk/>
            <pc:sldMk cId="4186726521" sldId="272"/>
            <ac:spMk id="20" creationId="{AEC3A755-B4E1-432D-9FC8-B57ED84B079E}"/>
          </ac:spMkLst>
        </pc:spChg>
        <pc:picChg chg="mod">
          <ac:chgData name="Fang Wenlin" userId="416dae5d-629f-4495-9bd5-7648644f6f98" providerId="ADAL" clId="{DDD0BFCB-BB40-C942-8FE2-7683FE4AE9A0}" dt="2020-04-09T06:14:24.388" v="6" actId="1076"/>
          <ac:picMkLst>
            <pc:docMk/>
            <pc:sldMk cId="4186726521" sldId="272"/>
            <ac:picMk id="5" creationId="{00000000-0000-0000-0000-000000000000}"/>
          </ac:picMkLst>
        </pc:picChg>
        <pc:picChg chg="del">
          <ac:chgData name="Fang Wenlin" userId="416dae5d-629f-4495-9bd5-7648644f6f98" providerId="ADAL" clId="{DDD0BFCB-BB40-C942-8FE2-7683FE4AE9A0}" dt="2020-04-09T06:13:52.903" v="0" actId="478"/>
          <ac:picMkLst>
            <pc:docMk/>
            <pc:sldMk cId="4186726521" sldId="272"/>
            <ac:picMk id="13" creationId="{00000000-0000-0000-0000-000000000000}"/>
          </ac:picMkLst>
        </pc:picChg>
      </pc:sldChg>
    </pc:docChg>
  </pc:docChgLst>
  <pc:docChgLst>
    <pc:chgData name="Meng Hock Ee" userId="e881ccbe-dfca-4858-a2db-a21d2d093135" providerId="ADAL" clId="{9F76BE73-ED6F-43B0-9FEF-204DB4370998}"/>
    <pc:docChg chg="undo custSel modSld">
      <pc:chgData name="Meng Hock Ee" userId="e881ccbe-dfca-4858-a2db-a21d2d093135" providerId="ADAL" clId="{9F76BE73-ED6F-43B0-9FEF-204DB4370998}" dt="2020-04-09T02:55:47.506" v="144" actId="20577"/>
      <pc:docMkLst>
        <pc:docMk/>
      </pc:docMkLst>
      <pc:sldChg chg="modSp mod">
        <pc:chgData name="Meng Hock Ee" userId="e881ccbe-dfca-4858-a2db-a21d2d093135" providerId="ADAL" clId="{9F76BE73-ED6F-43B0-9FEF-204DB4370998}" dt="2020-04-09T02:55:47.506" v="144" actId="20577"/>
        <pc:sldMkLst>
          <pc:docMk/>
          <pc:sldMk cId="3209364375" sldId="307"/>
        </pc:sldMkLst>
        <pc:spChg chg="mod">
          <ac:chgData name="Meng Hock Ee" userId="e881ccbe-dfca-4858-a2db-a21d2d093135" providerId="ADAL" clId="{9F76BE73-ED6F-43B0-9FEF-204DB4370998}" dt="2020-04-09T02:55:47.506" v="144" actId="20577"/>
          <ac:spMkLst>
            <pc:docMk/>
            <pc:sldMk cId="3209364375" sldId="307"/>
            <ac:spMk id="22" creationId="{EFE2B710-7579-418F-879C-AF9C771F4500}"/>
          </ac:spMkLst>
        </pc:spChg>
      </pc:sldChg>
    </pc:docChg>
  </pc:docChgLst>
  <pc:docChgLst>
    <pc:chgData name="Ang Khee Hwa Randi" userId="S::e0402067@u.nus.edu::539753e0-3b29-4d9d-b941-09edf195093c" providerId="AD" clId="Web-{5ACE107F-5D6F-4C82-8B35-07409A9C10BB}"/>
    <pc:docChg chg="modSld">
      <pc:chgData name="Ang Khee Hwa Randi" userId="S::e0402067@u.nus.edu::539753e0-3b29-4d9d-b941-09edf195093c" providerId="AD" clId="Web-{5ACE107F-5D6F-4C82-8B35-07409A9C10BB}" dt="2020-04-10T04:29:21.166" v="3" actId="1076"/>
      <pc:docMkLst>
        <pc:docMk/>
      </pc:docMkLst>
      <pc:sldChg chg="modSp">
        <pc:chgData name="Ang Khee Hwa Randi" userId="S::e0402067@u.nus.edu::539753e0-3b29-4d9d-b941-09edf195093c" providerId="AD" clId="Web-{5ACE107F-5D6F-4C82-8B35-07409A9C10BB}" dt="2020-04-10T04:29:21.166" v="3" actId="1076"/>
        <pc:sldMkLst>
          <pc:docMk/>
          <pc:sldMk cId="1681320747" sldId="292"/>
        </pc:sldMkLst>
        <pc:spChg chg="mod">
          <ac:chgData name="Ang Khee Hwa Randi" userId="S::e0402067@u.nus.edu::539753e0-3b29-4d9d-b941-09edf195093c" providerId="AD" clId="Web-{5ACE107F-5D6F-4C82-8B35-07409A9C10BB}" dt="2020-04-10T04:29:14.010" v="1" actId="1076"/>
          <ac:spMkLst>
            <pc:docMk/>
            <pc:sldMk cId="1681320747" sldId="292"/>
            <ac:spMk id="14" creationId="{5DA5BBBA-17BA-46BB-B305-F43DE495F4EA}"/>
          </ac:spMkLst>
        </pc:spChg>
        <pc:spChg chg="mod">
          <ac:chgData name="Ang Khee Hwa Randi" userId="S::e0402067@u.nus.edu::539753e0-3b29-4d9d-b941-09edf195093c" providerId="AD" clId="Web-{5ACE107F-5D6F-4C82-8B35-07409A9C10BB}" dt="2020-04-10T04:29:07.994" v="0" actId="1076"/>
          <ac:spMkLst>
            <pc:docMk/>
            <pc:sldMk cId="1681320747" sldId="292"/>
            <ac:spMk id="22" creationId="{65F789A0-136E-4DE8-9B27-7E2C19CE9A59}"/>
          </ac:spMkLst>
        </pc:spChg>
        <pc:spChg chg="mod">
          <ac:chgData name="Ang Khee Hwa Randi" userId="S::e0402067@u.nus.edu::539753e0-3b29-4d9d-b941-09edf195093c" providerId="AD" clId="Web-{5ACE107F-5D6F-4C82-8B35-07409A9C10BB}" dt="2020-04-10T04:29:21.166" v="3" actId="1076"/>
          <ac:spMkLst>
            <pc:docMk/>
            <pc:sldMk cId="1681320747" sldId="292"/>
            <ac:spMk id="37" creationId="{5BDF0198-275F-4C21-84D6-989F5460CA46}"/>
          </ac:spMkLst>
        </pc:spChg>
      </pc:sldChg>
    </pc:docChg>
  </pc:docChgLst>
  <pc:docChgLst>
    <pc:chgData name="Ang Khee Hwa Randi" userId="S::e0402067@u.nus.edu::539753e0-3b29-4d9d-b941-09edf195093c" providerId="AD" clId="Web-{A2FD1673-4413-4F73-A9BC-2CD4D43DF02B}"/>
    <pc:docChg chg="delSld modSld modSection">
      <pc:chgData name="Ang Khee Hwa Randi" userId="S::e0402067@u.nus.edu::539753e0-3b29-4d9d-b941-09edf195093c" providerId="AD" clId="Web-{A2FD1673-4413-4F73-A9BC-2CD4D43DF02B}" dt="2020-04-10T04:38:08.647" v="453"/>
      <pc:docMkLst>
        <pc:docMk/>
      </pc:docMkLst>
      <pc:sldChg chg="modSp">
        <pc:chgData name="Ang Khee Hwa Randi" userId="S::e0402067@u.nus.edu::539753e0-3b29-4d9d-b941-09edf195093c" providerId="AD" clId="Web-{A2FD1673-4413-4F73-A9BC-2CD4D43DF02B}" dt="2020-04-10T04:37:10.193" v="451" actId="20577"/>
        <pc:sldMkLst>
          <pc:docMk/>
          <pc:sldMk cId="4227320145" sldId="295"/>
        </pc:sldMkLst>
        <pc:spChg chg="mod">
          <ac:chgData name="Ang Khee Hwa Randi" userId="S::e0402067@u.nus.edu::539753e0-3b29-4d9d-b941-09edf195093c" providerId="AD" clId="Web-{A2FD1673-4413-4F73-A9BC-2CD4D43DF02B}" dt="2020-04-10T04:36:24.412" v="380" actId="20577"/>
          <ac:spMkLst>
            <pc:docMk/>
            <pc:sldMk cId="4227320145" sldId="295"/>
            <ac:spMk id="20" creationId="{80151F77-6B94-4374-ABC0-F9A9C5BF1923}"/>
          </ac:spMkLst>
        </pc:spChg>
        <pc:spChg chg="mod">
          <ac:chgData name="Ang Khee Hwa Randi" userId="S::e0402067@u.nus.edu::539753e0-3b29-4d9d-b941-09edf195093c" providerId="AD" clId="Web-{A2FD1673-4413-4F73-A9BC-2CD4D43DF02B}" dt="2020-04-10T04:37:10.193" v="451" actId="20577"/>
          <ac:spMkLst>
            <pc:docMk/>
            <pc:sldMk cId="4227320145" sldId="295"/>
            <ac:spMk id="22" creationId="{036266CC-7772-454B-B8C7-53DC949B899D}"/>
          </ac:spMkLst>
        </pc:spChg>
      </pc:sldChg>
      <pc:sldChg chg="del">
        <pc:chgData name="Ang Khee Hwa Randi" userId="S::e0402067@u.nus.edu::539753e0-3b29-4d9d-b941-09edf195093c" providerId="AD" clId="Web-{A2FD1673-4413-4F73-A9BC-2CD4D43DF02B}" dt="2020-04-10T04:38:08.647" v="453"/>
        <pc:sldMkLst>
          <pc:docMk/>
          <pc:sldMk cId="115666801" sldId="306"/>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ata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ata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ata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41BC9-CC7E-40AE-B5FB-E6D653ED825F}" type="doc">
      <dgm:prSet loTypeId="urn:microsoft.com/office/officeart/2005/8/layout/hList7" loCatId="list" qsTypeId="urn:microsoft.com/office/officeart/2005/8/quickstyle/simple1" qsCatId="simple" csTypeId="urn:microsoft.com/office/officeart/2005/8/colors/colorful2" csCatId="colorful" phldr="1"/>
      <dgm:spPr/>
      <dgm:t>
        <a:bodyPr/>
        <a:lstStyle/>
        <a:p>
          <a:endParaRPr lang="en-SG"/>
        </a:p>
      </dgm:t>
    </dgm:pt>
    <dgm:pt modelId="{E33F9329-4712-4194-8233-3FBEC1802EB7}">
      <dgm:prSet phldrT="[Text]" custT="1"/>
      <dgm:spPr/>
      <dgm:t>
        <a:bodyPr/>
        <a:lstStyle/>
        <a:p>
          <a:pPr algn="ctr"/>
          <a:r>
            <a:rPr lang="en-SG" sz="1400" b="1"/>
            <a:t>INTRODUCTION</a:t>
          </a:r>
        </a:p>
      </dgm:t>
    </dgm:pt>
    <dgm:pt modelId="{66DE97B0-C8C7-4B57-88E4-940F3DB844F6}" type="parTrans" cxnId="{C8EC1010-D431-436C-97FF-3D65767FF1FE}">
      <dgm:prSet/>
      <dgm:spPr/>
      <dgm:t>
        <a:bodyPr/>
        <a:lstStyle/>
        <a:p>
          <a:endParaRPr lang="en-SG"/>
        </a:p>
      </dgm:t>
    </dgm:pt>
    <dgm:pt modelId="{27745A17-0C21-40E3-8CF6-22285E91C951}" type="sibTrans" cxnId="{C8EC1010-D431-436C-97FF-3D65767FF1FE}">
      <dgm:prSet/>
      <dgm:spPr/>
      <dgm:t>
        <a:bodyPr/>
        <a:lstStyle/>
        <a:p>
          <a:endParaRPr lang="en-SG"/>
        </a:p>
      </dgm:t>
    </dgm:pt>
    <dgm:pt modelId="{2D2E310C-D2C3-4FF6-9769-A7D2DCCB70ED}">
      <dgm:prSet phldrT="[Text]" custT="1"/>
      <dgm:spPr/>
      <dgm:t>
        <a:bodyPr/>
        <a:lstStyle/>
        <a:p>
          <a:pPr algn="l"/>
          <a:r>
            <a:rPr lang="en-SG" sz="1400"/>
            <a:t>Business Objective</a:t>
          </a:r>
        </a:p>
      </dgm:t>
    </dgm:pt>
    <dgm:pt modelId="{CE5E84F2-D9F5-4369-A9E7-44AB543EDAFF}" type="parTrans" cxnId="{AA9344FC-A669-4706-8E67-CD257DE30CFE}">
      <dgm:prSet/>
      <dgm:spPr/>
      <dgm:t>
        <a:bodyPr/>
        <a:lstStyle/>
        <a:p>
          <a:endParaRPr lang="en-SG"/>
        </a:p>
      </dgm:t>
    </dgm:pt>
    <dgm:pt modelId="{F06F1756-035F-400D-AB69-D539C94F493E}" type="sibTrans" cxnId="{AA9344FC-A669-4706-8E67-CD257DE30CFE}">
      <dgm:prSet/>
      <dgm:spPr/>
      <dgm:t>
        <a:bodyPr/>
        <a:lstStyle/>
        <a:p>
          <a:endParaRPr lang="en-SG"/>
        </a:p>
      </dgm:t>
    </dgm:pt>
    <dgm:pt modelId="{66037CDB-8455-4AE2-8790-C60836D728E0}">
      <dgm:prSet phldrT="[Text]" custT="1"/>
      <dgm:spPr/>
      <dgm:t>
        <a:bodyPr/>
        <a:lstStyle/>
        <a:p>
          <a:pPr algn="ctr"/>
          <a:r>
            <a:rPr lang="en-SG" sz="1400" b="1"/>
            <a:t>DATA PREPARATION</a:t>
          </a:r>
        </a:p>
      </dgm:t>
    </dgm:pt>
    <dgm:pt modelId="{F8143712-5BA4-40AD-8FCC-85B0C9C9AF46}" type="parTrans" cxnId="{226E1498-8967-48C1-BE46-1B7A6BB0E65D}">
      <dgm:prSet/>
      <dgm:spPr/>
      <dgm:t>
        <a:bodyPr/>
        <a:lstStyle/>
        <a:p>
          <a:endParaRPr lang="en-SG"/>
        </a:p>
      </dgm:t>
    </dgm:pt>
    <dgm:pt modelId="{B085CDBC-9B70-4533-B537-896CFAC70F74}" type="sibTrans" cxnId="{226E1498-8967-48C1-BE46-1B7A6BB0E65D}">
      <dgm:prSet/>
      <dgm:spPr/>
      <dgm:t>
        <a:bodyPr/>
        <a:lstStyle/>
        <a:p>
          <a:endParaRPr lang="en-SG"/>
        </a:p>
      </dgm:t>
    </dgm:pt>
    <dgm:pt modelId="{469E6ECE-C799-4285-95EE-CAD0B318C8FF}">
      <dgm:prSet phldrT="[Text]" custT="1"/>
      <dgm:spPr/>
      <dgm:t>
        <a:bodyPr/>
        <a:lstStyle/>
        <a:p>
          <a:pPr algn="l"/>
          <a:r>
            <a:rPr lang="en-SG" sz="1400"/>
            <a:t>Missing values</a:t>
          </a:r>
        </a:p>
      </dgm:t>
    </dgm:pt>
    <dgm:pt modelId="{D536ABA3-FB9F-4EDD-8B01-11E4FDFC3C3C}" type="parTrans" cxnId="{5D1213E4-BC87-4BA2-BEC4-D56E11F016CE}">
      <dgm:prSet/>
      <dgm:spPr/>
      <dgm:t>
        <a:bodyPr/>
        <a:lstStyle/>
        <a:p>
          <a:endParaRPr lang="en-SG"/>
        </a:p>
      </dgm:t>
    </dgm:pt>
    <dgm:pt modelId="{0FFF5999-6835-425E-A599-FA40F929EDB3}" type="sibTrans" cxnId="{5D1213E4-BC87-4BA2-BEC4-D56E11F016CE}">
      <dgm:prSet/>
      <dgm:spPr/>
      <dgm:t>
        <a:bodyPr/>
        <a:lstStyle/>
        <a:p>
          <a:endParaRPr lang="en-SG"/>
        </a:p>
      </dgm:t>
    </dgm:pt>
    <dgm:pt modelId="{33BFFF9A-AA2F-4641-8F4F-2E7AB8B73266}">
      <dgm:prSet phldrT="[Text]" custT="1"/>
      <dgm:spPr/>
      <dgm:t>
        <a:bodyPr/>
        <a:lstStyle/>
        <a:p>
          <a:r>
            <a:rPr lang="en-SG" sz="1400" b="1"/>
            <a:t>SCORE CARD</a:t>
          </a:r>
        </a:p>
      </dgm:t>
    </dgm:pt>
    <dgm:pt modelId="{24E5E6D6-2229-4E79-BC67-002576D0CBC0}" type="parTrans" cxnId="{A7548A26-6D73-4253-9754-E562B468C457}">
      <dgm:prSet/>
      <dgm:spPr/>
      <dgm:t>
        <a:bodyPr/>
        <a:lstStyle/>
        <a:p>
          <a:endParaRPr lang="en-SG"/>
        </a:p>
      </dgm:t>
    </dgm:pt>
    <dgm:pt modelId="{4D01CAA4-CA49-4D4A-9631-FF6E28E33C75}" type="sibTrans" cxnId="{A7548A26-6D73-4253-9754-E562B468C457}">
      <dgm:prSet/>
      <dgm:spPr/>
      <dgm:t>
        <a:bodyPr/>
        <a:lstStyle/>
        <a:p>
          <a:endParaRPr lang="en-SG"/>
        </a:p>
      </dgm:t>
    </dgm:pt>
    <dgm:pt modelId="{EEBF7ED2-E350-4F0C-8916-10E05D21D48C}">
      <dgm:prSet phldrT="[Text]" custT="1"/>
      <dgm:spPr/>
      <dgm:t>
        <a:bodyPr/>
        <a:lstStyle/>
        <a:p>
          <a:pPr algn="l"/>
          <a:r>
            <a:rPr lang="en-SG" sz="1400"/>
            <a:t>Imputation</a:t>
          </a:r>
        </a:p>
      </dgm:t>
    </dgm:pt>
    <dgm:pt modelId="{36354D9A-B171-4A21-9170-CC750966A338}" type="parTrans" cxnId="{59FD24C9-FF29-452F-A937-BB995D5A3886}">
      <dgm:prSet/>
      <dgm:spPr/>
      <dgm:t>
        <a:bodyPr/>
        <a:lstStyle/>
        <a:p>
          <a:endParaRPr lang="en-SG"/>
        </a:p>
      </dgm:t>
    </dgm:pt>
    <dgm:pt modelId="{4EB35055-A6A5-4AB8-89FA-07FABCCABBB1}" type="sibTrans" cxnId="{59FD24C9-FF29-452F-A937-BB995D5A3886}">
      <dgm:prSet/>
      <dgm:spPr/>
      <dgm:t>
        <a:bodyPr/>
        <a:lstStyle/>
        <a:p>
          <a:endParaRPr lang="en-SG"/>
        </a:p>
      </dgm:t>
    </dgm:pt>
    <dgm:pt modelId="{60D98200-DC29-492A-8717-663DC6DBA35A}">
      <dgm:prSet phldrT="[Text]" custT="1"/>
      <dgm:spPr/>
      <dgm:t>
        <a:bodyPr/>
        <a:lstStyle/>
        <a:p>
          <a:r>
            <a:rPr lang="en-SG" sz="1400" b="1"/>
            <a:t>MODELING</a:t>
          </a:r>
        </a:p>
      </dgm:t>
    </dgm:pt>
    <dgm:pt modelId="{AB3068F2-6311-4F2E-8BEF-B46ED99B10CA}" type="parTrans" cxnId="{4C93EA03-9C25-49B5-B43A-B7CC92954097}">
      <dgm:prSet/>
      <dgm:spPr/>
      <dgm:t>
        <a:bodyPr/>
        <a:lstStyle/>
        <a:p>
          <a:endParaRPr lang="en-SG"/>
        </a:p>
      </dgm:t>
    </dgm:pt>
    <dgm:pt modelId="{F3026FC9-C73C-4435-979C-597E41524CD0}" type="sibTrans" cxnId="{4C93EA03-9C25-49B5-B43A-B7CC92954097}">
      <dgm:prSet/>
      <dgm:spPr/>
      <dgm:t>
        <a:bodyPr/>
        <a:lstStyle/>
        <a:p>
          <a:endParaRPr lang="en-SG"/>
        </a:p>
      </dgm:t>
    </dgm:pt>
    <dgm:pt modelId="{EBCE3FCA-1571-4DCF-B80E-AFF671EBE2E9}">
      <dgm:prSet phldrT="[Text]" custT="1"/>
      <dgm:spPr/>
      <dgm:t>
        <a:bodyPr/>
        <a:lstStyle/>
        <a:p>
          <a:pPr algn="l"/>
          <a:r>
            <a:rPr lang="en-SG" sz="1400"/>
            <a:t>Feature generation</a:t>
          </a:r>
        </a:p>
      </dgm:t>
    </dgm:pt>
    <dgm:pt modelId="{056C2961-250A-4BD1-A02F-9CB9C0F33DA5}" type="parTrans" cxnId="{F6B97F9B-9FF8-4249-B7D0-EE063BC0775C}">
      <dgm:prSet/>
      <dgm:spPr/>
      <dgm:t>
        <a:bodyPr/>
        <a:lstStyle/>
        <a:p>
          <a:endParaRPr lang="en-SG"/>
        </a:p>
      </dgm:t>
    </dgm:pt>
    <dgm:pt modelId="{C395B993-C5C4-4172-A600-410447A0838F}" type="sibTrans" cxnId="{F6B97F9B-9FF8-4249-B7D0-EE063BC0775C}">
      <dgm:prSet/>
      <dgm:spPr/>
      <dgm:t>
        <a:bodyPr/>
        <a:lstStyle/>
        <a:p>
          <a:endParaRPr lang="en-SG"/>
        </a:p>
      </dgm:t>
    </dgm:pt>
    <dgm:pt modelId="{2FF3881D-310C-4B4B-A945-9484FC9A9553}">
      <dgm:prSet phldrT="[Text]" custT="1"/>
      <dgm:spPr/>
      <dgm:t>
        <a:bodyPr/>
        <a:lstStyle/>
        <a:p>
          <a:r>
            <a:rPr lang="en-SG" sz="1400"/>
            <a:t>Setup</a:t>
          </a:r>
        </a:p>
      </dgm:t>
    </dgm:pt>
    <dgm:pt modelId="{98BA2F1F-D8AC-44EA-9EB4-7904F7B5C081}" type="parTrans" cxnId="{33E652DC-186A-45BD-99E5-589CA50D16FE}">
      <dgm:prSet/>
      <dgm:spPr/>
      <dgm:t>
        <a:bodyPr/>
        <a:lstStyle/>
        <a:p>
          <a:endParaRPr lang="en-SG"/>
        </a:p>
      </dgm:t>
    </dgm:pt>
    <dgm:pt modelId="{44300065-9336-45A4-99F7-79458403918D}" type="sibTrans" cxnId="{33E652DC-186A-45BD-99E5-589CA50D16FE}">
      <dgm:prSet/>
      <dgm:spPr/>
      <dgm:t>
        <a:bodyPr/>
        <a:lstStyle/>
        <a:p>
          <a:endParaRPr lang="en-SG"/>
        </a:p>
      </dgm:t>
    </dgm:pt>
    <dgm:pt modelId="{72847DFE-9006-4245-BCF5-290FE5402712}">
      <dgm:prSet phldrT="[Text]" custT="1"/>
      <dgm:spPr/>
      <dgm:t>
        <a:bodyPr/>
        <a:lstStyle/>
        <a:p>
          <a:r>
            <a:rPr lang="en-SG" sz="1400"/>
            <a:t>Evaluation</a:t>
          </a:r>
        </a:p>
      </dgm:t>
    </dgm:pt>
    <dgm:pt modelId="{88B18EA7-4737-4A76-BE9E-CE18E51093DA}" type="parTrans" cxnId="{88902C90-FEC8-4EAB-B579-47B6965C5C62}">
      <dgm:prSet/>
      <dgm:spPr/>
      <dgm:t>
        <a:bodyPr/>
        <a:lstStyle/>
        <a:p>
          <a:endParaRPr lang="en-SG"/>
        </a:p>
      </dgm:t>
    </dgm:pt>
    <dgm:pt modelId="{B69A32F2-E1C6-4B6A-B438-88AE23361292}" type="sibTrans" cxnId="{88902C90-FEC8-4EAB-B579-47B6965C5C62}">
      <dgm:prSet/>
      <dgm:spPr/>
      <dgm:t>
        <a:bodyPr/>
        <a:lstStyle/>
        <a:p>
          <a:endParaRPr lang="en-SG"/>
        </a:p>
      </dgm:t>
    </dgm:pt>
    <dgm:pt modelId="{E8DFD6C1-674D-4A60-981C-A52054E9957A}">
      <dgm:prSet custT="1"/>
      <dgm:spPr/>
      <dgm:t>
        <a:bodyPr/>
        <a:lstStyle/>
        <a:p>
          <a:r>
            <a:rPr lang="en-SG" sz="1400" b="1"/>
            <a:t>CONCLUSION</a:t>
          </a:r>
        </a:p>
      </dgm:t>
    </dgm:pt>
    <dgm:pt modelId="{1A5D8BF8-9316-46B1-B8C3-7B1EBF1D3A93}" type="parTrans" cxnId="{2C54160A-A195-4CB8-9225-FD4A209A50E3}">
      <dgm:prSet/>
      <dgm:spPr/>
      <dgm:t>
        <a:bodyPr/>
        <a:lstStyle/>
        <a:p>
          <a:endParaRPr lang="en-SG"/>
        </a:p>
      </dgm:t>
    </dgm:pt>
    <dgm:pt modelId="{C8E4C5D5-93A5-44DE-9F4E-2FEE2DAF432F}" type="sibTrans" cxnId="{2C54160A-A195-4CB8-9225-FD4A209A50E3}">
      <dgm:prSet/>
      <dgm:spPr/>
      <dgm:t>
        <a:bodyPr/>
        <a:lstStyle/>
        <a:p>
          <a:endParaRPr lang="en-SG"/>
        </a:p>
      </dgm:t>
    </dgm:pt>
    <dgm:pt modelId="{2739C849-5A1F-430A-AA28-6AB74964A3BE}">
      <dgm:prSet phldrT="[Text]" custT="1"/>
      <dgm:spPr/>
      <dgm:t>
        <a:bodyPr/>
        <a:lstStyle/>
        <a:p>
          <a:pPr algn="l"/>
          <a:r>
            <a:rPr lang="en-SG" sz="1400"/>
            <a:t>EDA</a:t>
          </a:r>
        </a:p>
      </dgm:t>
    </dgm:pt>
    <dgm:pt modelId="{528212D3-2E67-4218-801E-68E9734F2423}" type="parTrans" cxnId="{3C596991-AE95-4C47-8218-EE9B2960CB61}">
      <dgm:prSet/>
      <dgm:spPr/>
      <dgm:t>
        <a:bodyPr/>
        <a:lstStyle/>
        <a:p>
          <a:endParaRPr lang="en-SG"/>
        </a:p>
      </dgm:t>
    </dgm:pt>
    <dgm:pt modelId="{6C44F7DD-AE1B-46BC-89A9-812BB63038A9}" type="sibTrans" cxnId="{3C596991-AE95-4C47-8218-EE9B2960CB61}">
      <dgm:prSet/>
      <dgm:spPr/>
      <dgm:t>
        <a:bodyPr/>
        <a:lstStyle/>
        <a:p>
          <a:endParaRPr lang="en-SG"/>
        </a:p>
      </dgm:t>
    </dgm:pt>
    <dgm:pt modelId="{929B1763-9B56-4FB3-B80F-F9EBFA6FE66C}">
      <dgm:prSet phldrT="[Text]" custT="1"/>
      <dgm:spPr/>
      <dgm:t>
        <a:bodyPr/>
        <a:lstStyle/>
        <a:p>
          <a:r>
            <a:rPr lang="en-US" sz="1400" b="1">
              <a:latin typeface="Calibri Light" panose="020F0302020204030204"/>
            </a:rPr>
            <a:t>Objective</a:t>
          </a:r>
          <a:endParaRPr lang="en-SG" sz="1400" b="0"/>
        </a:p>
      </dgm:t>
    </dgm:pt>
    <dgm:pt modelId="{12F565ED-E033-4887-ACA0-3B756E4ED003}" type="parTrans" cxnId="{E1F731E8-571A-4A9D-890B-A5D5C4CB8C3C}">
      <dgm:prSet/>
      <dgm:spPr/>
      <dgm:t>
        <a:bodyPr/>
        <a:lstStyle/>
        <a:p>
          <a:endParaRPr lang="en-US"/>
        </a:p>
      </dgm:t>
    </dgm:pt>
    <dgm:pt modelId="{938B7604-7EE3-4D84-8BEE-5DB37F45C1D6}" type="sibTrans" cxnId="{E1F731E8-571A-4A9D-890B-A5D5C4CB8C3C}">
      <dgm:prSet/>
      <dgm:spPr/>
      <dgm:t>
        <a:bodyPr/>
        <a:lstStyle/>
        <a:p>
          <a:endParaRPr lang="en-US"/>
        </a:p>
      </dgm:t>
    </dgm:pt>
    <dgm:pt modelId="{6CE97048-4E0B-4215-B17F-A09FE1130362}">
      <dgm:prSet phldrT="[Text]" custT="1"/>
      <dgm:spPr/>
      <dgm:t>
        <a:bodyPr/>
        <a:lstStyle/>
        <a:p>
          <a:r>
            <a:rPr lang="en-SG" sz="1400" b="0"/>
            <a:t>Methodology</a:t>
          </a:r>
        </a:p>
      </dgm:t>
    </dgm:pt>
    <dgm:pt modelId="{1ECB1F5C-3A75-4A1A-8D33-D1DD675182CD}" type="parTrans" cxnId="{287C73EB-3BC0-40D8-A5B4-EA843F66372E}">
      <dgm:prSet/>
      <dgm:spPr/>
      <dgm:t>
        <a:bodyPr/>
        <a:lstStyle/>
        <a:p>
          <a:endParaRPr lang="en-US"/>
        </a:p>
      </dgm:t>
    </dgm:pt>
    <dgm:pt modelId="{DF57EED0-15E4-4E9E-AE62-85BF24EF5492}" type="sibTrans" cxnId="{287C73EB-3BC0-40D8-A5B4-EA843F66372E}">
      <dgm:prSet/>
      <dgm:spPr/>
      <dgm:t>
        <a:bodyPr/>
        <a:lstStyle/>
        <a:p>
          <a:endParaRPr lang="en-US"/>
        </a:p>
      </dgm:t>
    </dgm:pt>
    <dgm:pt modelId="{D6DC18E9-3AD2-4842-BF9A-7412EF2C01B3}">
      <dgm:prSet custT="1"/>
      <dgm:spPr/>
      <dgm:t>
        <a:bodyPr/>
        <a:lstStyle/>
        <a:p>
          <a:r>
            <a:rPr lang="en-SG" sz="1400" b="0"/>
            <a:t>Challenges</a:t>
          </a:r>
        </a:p>
      </dgm:t>
    </dgm:pt>
    <dgm:pt modelId="{61065A34-48E8-4623-8459-C709DB6B60DF}" type="parTrans" cxnId="{BAEBE5E2-CE79-452F-A2E5-34AEC6966BFC}">
      <dgm:prSet/>
      <dgm:spPr/>
      <dgm:t>
        <a:bodyPr/>
        <a:lstStyle/>
        <a:p>
          <a:endParaRPr lang="en-US"/>
        </a:p>
      </dgm:t>
    </dgm:pt>
    <dgm:pt modelId="{403B3246-C3C0-478A-923C-23A98B66FDDB}" type="sibTrans" cxnId="{BAEBE5E2-CE79-452F-A2E5-34AEC6966BFC}">
      <dgm:prSet/>
      <dgm:spPr/>
      <dgm:t>
        <a:bodyPr/>
        <a:lstStyle/>
        <a:p>
          <a:endParaRPr lang="en-US"/>
        </a:p>
      </dgm:t>
    </dgm:pt>
    <dgm:pt modelId="{67AB25F6-83FF-460A-A11A-BE206C906BA6}">
      <dgm:prSet custT="1"/>
      <dgm:spPr/>
      <dgm:t>
        <a:bodyPr/>
        <a:lstStyle/>
        <a:p>
          <a:r>
            <a:rPr lang="en-SG" sz="1400" b="0"/>
            <a:t>Summary</a:t>
          </a:r>
        </a:p>
      </dgm:t>
    </dgm:pt>
    <dgm:pt modelId="{80FAF40B-E7E8-4DB8-9625-88B4DFE471CB}" type="parTrans" cxnId="{0BD6AA48-F734-4E2C-941C-472B5D1CC625}">
      <dgm:prSet/>
      <dgm:spPr/>
      <dgm:t>
        <a:bodyPr/>
        <a:lstStyle/>
        <a:p>
          <a:endParaRPr lang="en-US"/>
        </a:p>
      </dgm:t>
    </dgm:pt>
    <dgm:pt modelId="{503DEFAA-B4D9-4A3E-8B52-E21E8E570F40}" type="sibTrans" cxnId="{0BD6AA48-F734-4E2C-941C-472B5D1CC625}">
      <dgm:prSet/>
      <dgm:spPr/>
      <dgm:t>
        <a:bodyPr/>
        <a:lstStyle/>
        <a:p>
          <a:endParaRPr lang="en-US"/>
        </a:p>
      </dgm:t>
    </dgm:pt>
    <dgm:pt modelId="{E1376BC3-9A93-45D1-81AE-5D345BB0552E}" type="pres">
      <dgm:prSet presAssocID="{03141BC9-CC7E-40AE-B5FB-E6D653ED825F}" presName="Name0" presStyleCnt="0">
        <dgm:presLayoutVars>
          <dgm:dir/>
          <dgm:resizeHandles val="exact"/>
        </dgm:presLayoutVars>
      </dgm:prSet>
      <dgm:spPr/>
    </dgm:pt>
    <dgm:pt modelId="{48D651DF-693C-45EB-B007-700AA0EB6807}" type="pres">
      <dgm:prSet presAssocID="{03141BC9-CC7E-40AE-B5FB-E6D653ED825F}" presName="fgShape" presStyleLbl="fgShp" presStyleIdx="0" presStyleCnt="1"/>
      <dgm:spPr>
        <a:prstGeom prst="rightArrow">
          <a:avLst/>
        </a:prstGeom>
        <a:ln>
          <a:noFill/>
        </a:ln>
      </dgm:spPr>
    </dgm:pt>
    <dgm:pt modelId="{6670FD1F-AE97-432E-A0A6-77B49AD9C0D6}" type="pres">
      <dgm:prSet presAssocID="{03141BC9-CC7E-40AE-B5FB-E6D653ED825F}" presName="linComp" presStyleCnt="0"/>
      <dgm:spPr/>
    </dgm:pt>
    <dgm:pt modelId="{139990D9-F2CC-4F67-B39E-BFAC9F66E0A6}" type="pres">
      <dgm:prSet presAssocID="{E33F9329-4712-4194-8233-3FBEC1802EB7}" presName="compNode" presStyleCnt="0"/>
      <dgm:spPr/>
    </dgm:pt>
    <dgm:pt modelId="{886BA652-D18C-47D3-A157-1DB43387B96C}" type="pres">
      <dgm:prSet presAssocID="{E33F9329-4712-4194-8233-3FBEC1802EB7}" presName="bkgdShape" presStyleLbl="node1" presStyleIdx="0" presStyleCnt="5" custLinFactNeighborX="-767" custLinFactNeighborY="1111"/>
      <dgm:spPr/>
    </dgm:pt>
    <dgm:pt modelId="{BD53DA07-B83C-4CB6-93A6-C783EA4BE8FA}" type="pres">
      <dgm:prSet presAssocID="{E33F9329-4712-4194-8233-3FBEC1802EB7}" presName="nodeTx" presStyleLbl="node1" presStyleIdx="0" presStyleCnt="5">
        <dgm:presLayoutVars>
          <dgm:bulletEnabled val="1"/>
        </dgm:presLayoutVars>
      </dgm:prSet>
      <dgm:spPr/>
    </dgm:pt>
    <dgm:pt modelId="{8B560758-E8BE-42E9-9263-BF95C949298F}" type="pres">
      <dgm:prSet presAssocID="{E33F9329-4712-4194-8233-3FBEC1802EB7}" presName="invisiNode" presStyleLbl="node1" presStyleIdx="0" presStyleCnt="5"/>
      <dgm:spPr/>
    </dgm:pt>
    <dgm:pt modelId="{16C0559C-C8C3-4809-AF62-E517F56E8DA2}" type="pres">
      <dgm:prSet presAssocID="{E33F9329-4712-4194-8233-3FBEC1802EB7}" presName="imagNode" presStyleLbl="fgImgPlace1" presStyleIdx="0" presStyleCnt="5"/>
      <dgm:spPr>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t="-1000" b="-1000"/>
          </a:stretch>
        </a:blipFill>
        <a:ln>
          <a:noFill/>
        </a:ln>
      </dgm:spPr>
    </dgm:pt>
    <dgm:pt modelId="{B1062AE0-C1B2-4F77-A964-EEE6118EAA4B}" type="pres">
      <dgm:prSet presAssocID="{27745A17-0C21-40E3-8CF6-22285E91C951}" presName="sibTrans" presStyleLbl="sibTrans2D1" presStyleIdx="0" presStyleCnt="0"/>
      <dgm:spPr/>
    </dgm:pt>
    <dgm:pt modelId="{80292804-43EB-4891-BF23-CB23B1209D81}" type="pres">
      <dgm:prSet presAssocID="{66037CDB-8455-4AE2-8790-C60836D728E0}" presName="compNode" presStyleCnt="0"/>
      <dgm:spPr/>
    </dgm:pt>
    <dgm:pt modelId="{19C21752-3449-4236-BC60-28414CB12C15}" type="pres">
      <dgm:prSet presAssocID="{66037CDB-8455-4AE2-8790-C60836D728E0}" presName="bkgdShape" presStyleLbl="node1" presStyleIdx="1" presStyleCnt="5"/>
      <dgm:spPr/>
    </dgm:pt>
    <dgm:pt modelId="{7C7C5E7A-F62A-434B-AE8E-AA881C3BA08A}" type="pres">
      <dgm:prSet presAssocID="{66037CDB-8455-4AE2-8790-C60836D728E0}" presName="nodeTx" presStyleLbl="node1" presStyleIdx="1" presStyleCnt="5">
        <dgm:presLayoutVars>
          <dgm:bulletEnabled val="1"/>
        </dgm:presLayoutVars>
      </dgm:prSet>
      <dgm:spPr/>
    </dgm:pt>
    <dgm:pt modelId="{B8B13D2C-A9EF-4777-ADD4-61D61873F9D7}" type="pres">
      <dgm:prSet presAssocID="{66037CDB-8455-4AE2-8790-C60836D728E0}" presName="invisiNode" presStyleLbl="node1" presStyleIdx="1" presStyleCnt="5"/>
      <dgm:spPr/>
    </dgm:pt>
    <dgm:pt modelId="{C995BC2D-987B-4A5F-B068-DD0190353A97}" type="pres">
      <dgm:prSet presAssocID="{66037CDB-8455-4AE2-8790-C60836D728E0}" presName="imagNode" presStyleLbl="fgImgPlace1" presStyleIdx="1" presStyleCnt="5" custScaleX="99907" custScaleY="99907"/>
      <dgm:spPr>
        <a:blipFill>
          <a:blip xmlns:r="http://schemas.openxmlformats.org/officeDocument/2006/relationships" r:embed="rId2" cstate="print">
            <a:lum bright="70000" contrast="-70000"/>
            <a:extLst>
              <a:ext uri="{28A0092B-C50C-407E-A947-70E740481C1C}">
                <a14:useLocalDpi xmlns:a14="http://schemas.microsoft.com/office/drawing/2010/main" val="0"/>
              </a:ext>
            </a:extLst>
          </a:blip>
          <a:srcRect/>
          <a:stretch>
            <a:fillRect l="-1000" r="-1000"/>
          </a:stretch>
        </a:blipFill>
        <a:ln>
          <a:noFill/>
        </a:ln>
      </dgm:spPr>
    </dgm:pt>
    <dgm:pt modelId="{DE428337-F8AC-4BCB-AB5B-8B3FED29C49A}" type="pres">
      <dgm:prSet presAssocID="{B085CDBC-9B70-4533-B537-896CFAC70F74}" presName="sibTrans" presStyleLbl="sibTrans2D1" presStyleIdx="0" presStyleCnt="0"/>
      <dgm:spPr/>
    </dgm:pt>
    <dgm:pt modelId="{1CF8567F-9AEF-4845-B0CC-22CF020C930C}" type="pres">
      <dgm:prSet presAssocID="{60D98200-DC29-492A-8717-663DC6DBA35A}" presName="compNode" presStyleCnt="0"/>
      <dgm:spPr/>
    </dgm:pt>
    <dgm:pt modelId="{2A004BB6-4495-4599-88CD-DC5E886440C3}" type="pres">
      <dgm:prSet presAssocID="{60D98200-DC29-492A-8717-663DC6DBA35A}" presName="bkgdShape" presStyleLbl="node1" presStyleIdx="2" presStyleCnt="5"/>
      <dgm:spPr/>
    </dgm:pt>
    <dgm:pt modelId="{1EC80A60-15D7-4DD6-9295-44227AE267CA}" type="pres">
      <dgm:prSet presAssocID="{60D98200-DC29-492A-8717-663DC6DBA35A}" presName="nodeTx" presStyleLbl="node1" presStyleIdx="2" presStyleCnt="5">
        <dgm:presLayoutVars>
          <dgm:bulletEnabled val="1"/>
        </dgm:presLayoutVars>
      </dgm:prSet>
      <dgm:spPr/>
    </dgm:pt>
    <dgm:pt modelId="{EAFFFE9D-34D4-4AB8-A713-F73F3108B9DF}" type="pres">
      <dgm:prSet presAssocID="{60D98200-DC29-492A-8717-663DC6DBA35A}" presName="invisiNode" presStyleLbl="node1" presStyleIdx="2" presStyleCnt="5"/>
      <dgm:spPr/>
    </dgm:pt>
    <dgm:pt modelId="{3F7A41F8-589B-426E-9C1C-9C8307E39AC3}" type="pres">
      <dgm:prSet presAssocID="{60D98200-DC29-492A-8717-663DC6DBA35A}" presName="imagNode" presStyleLbl="fgImgPlace1" presStyleIdx="2" presStyleCnt="5"/>
      <dgm:spPr>
        <a:blipFill>
          <a:blip xmlns:r="http://schemas.openxmlformats.org/officeDocument/2006/relationships" r:embed="rId3" cstate="print">
            <a:lum bright="70000" contrast="-70000"/>
            <a:extLst>
              <a:ext uri="{28A0092B-C50C-407E-A947-70E740481C1C}">
                <a14:useLocalDpi xmlns:a14="http://schemas.microsoft.com/office/drawing/2010/main" val="0"/>
              </a:ext>
            </a:extLst>
          </a:blip>
          <a:srcRect/>
          <a:stretch>
            <a:fillRect/>
          </a:stretch>
        </a:blipFill>
        <a:ln>
          <a:noFill/>
        </a:ln>
      </dgm:spPr>
    </dgm:pt>
    <dgm:pt modelId="{21448CEE-0B48-44DA-B9C3-6B4C5D520037}" type="pres">
      <dgm:prSet presAssocID="{F3026FC9-C73C-4435-979C-597E41524CD0}" presName="sibTrans" presStyleLbl="sibTrans2D1" presStyleIdx="0" presStyleCnt="0"/>
      <dgm:spPr/>
    </dgm:pt>
    <dgm:pt modelId="{5B6660A5-F11D-42D9-8B2C-211172B3121B}" type="pres">
      <dgm:prSet presAssocID="{33BFFF9A-AA2F-4641-8F4F-2E7AB8B73266}" presName="compNode" presStyleCnt="0"/>
      <dgm:spPr/>
    </dgm:pt>
    <dgm:pt modelId="{CE4AFC36-C88D-4832-AE92-4343481285BA}" type="pres">
      <dgm:prSet presAssocID="{33BFFF9A-AA2F-4641-8F4F-2E7AB8B73266}" presName="bkgdShape" presStyleLbl="node1" presStyleIdx="3" presStyleCnt="5"/>
      <dgm:spPr/>
    </dgm:pt>
    <dgm:pt modelId="{D5025AE4-8961-43C4-8380-ECE4E71CC338}" type="pres">
      <dgm:prSet presAssocID="{33BFFF9A-AA2F-4641-8F4F-2E7AB8B73266}" presName="nodeTx" presStyleLbl="node1" presStyleIdx="3" presStyleCnt="5">
        <dgm:presLayoutVars>
          <dgm:bulletEnabled val="1"/>
        </dgm:presLayoutVars>
      </dgm:prSet>
      <dgm:spPr/>
    </dgm:pt>
    <dgm:pt modelId="{00E7F0F8-001A-4F97-8C4F-7540178D07C0}" type="pres">
      <dgm:prSet presAssocID="{33BFFF9A-AA2F-4641-8F4F-2E7AB8B73266}" presName="invisiNode" presStyleLbl="node1" presStyleIdx="3" presStyleCnt="5"/>
      <dgm:spPr/>
    </dgm:pt>
    <dgm:pt modelId="{2F6FE7F8-CCCE-48B0-AE01-FA638E9B2601}" type="pres">
      <dgm:prSet presAssocID="{33BFFF9A-AA2F-4641-8F4F-2E7AB8B73266}" presName="imagNode" presStyleLbl="fgImgPlace1" presStyleIdx="3" presStyleCnt="5"/>
      <dgm:spPr>
        <a:blipFill>
          <a:blip xmlns:r="http://schemas.openxmlformats.org/officeDocument/2006/relationships" r:embed="rId4">
            <a:lum bright="70000" contrast="-70000"/>
            <a:extLst>
              <a:ext uri="{28A0092B-C50C-407E-A947-70E740481C1C}">
                <a14:useLocalDpi xmlns:a14="http://schemas.microsoft.com/office/drawing/2010/main" val="0"/>
              </a:ext>
            </a:extLst>
          </a:blip>
          <a:srcRect/>
          <a:stretch>
            <a:fillRect/>
          </a:stretch>
        </a:blipFill>
        <a:ln>
          <a:noFill/>
        </a:ln>
      </dgm:spPr>
    </dgm:pt>
    <dgm:pt modelId="{E0E88667-EF88-4EAE-928A-6008B5D9FB5F}" type="pres">
      <dgm:prSet presAssocID="{4D01CAA4-CA49-4D4A-9631-FF6E28E33C75}" presName="sibTrans" presStyleLbl="sibTrans2D1" presStyleIdx="0" presStyleCnt="0"/>
      <dgm:spPr/>
    </dgm:pt>
    <dgm:pt modelId="{D4D86FDC-D4E5-43D0-99BD-66A005FEEB23}" type="pres">
      <dgm:prSet presAssocID="{E8DFD6C1-674D-4A60-981C-A52054E9957A}" presName="compNode" presStyleCnt="0"/>
      <dgm:spPr/>
    </dgm:pt>
    <dgm:pt modelId="{7F230A97-C442-4892-B6B2-8B6138C6115C}" type="pres">
      <dgm:prSet presAssocID="{E8DFD6C1-674D-4A60-981C-A52054E9957A}" presName="bkgdShape" presStyleLbl="node1" presStyleIdx="4" presStyleCnt="5"/>
      <dgm:spPr/>
    </dgm:pt>
    <dgm:pt modelId="{B98136E9-F473-46FC-B46F-9B954401722E}" type="pres">
      <dgm:prSet presAssocID="{E8DFD6C1-674D-4A60-981C-A52054E9957A}" presName="nodeTx" presStyleLbl="node1" presStyleIdx="4" presStyleCnt="5">
        <dgm:presLayoutVars>
          <dgm:bulletEnabled val="1"/>
        </dgm:presLayoutVars>
      </dgm:prSet>
      <dgm:spPr/>
    </dgm:pt>
    <dgm:pt modelId="{C7FE1B27-BA84-4CE1-A9EB-5768BDDEA9DF}" type="pres">
      <dgm:prSet presAssocID="{E8DFD6C1-674D-4A60-981C-A52054E9957A}" presName="invisiNode" presStyleLbl="node1" presStyleIdx="4" presStyleCnt="5"/>
      <dgm:spPr/>
    </dgm:pt>
    <dgm:pt modelId="{124C4C07-7551-41C4-88F6-2510E8C204F2}" type="pres">
      <dgm:prSet presAssocID="{E8DFD6C1-674D-4A60-981C-A52054E9957A}" presName="imagNode" presStyleLbl="fgImgPlace1" presStyleIdx="4" presStyleCnt="5"/>
      <dgm:spPr>
        <a:blipFill>
          <a:blip xmlns:r="http://schemas.openxmlformats.org/officeDocument/2006/relationships" r:embed="rId5" cstate="print">
            <a:lum bright="70000" contrast="-70000"/>
            <a:extLst>
              <a:ext uri="{28A0092B-C50C-407E-A947-70E740481C1C}">
                <a14:useLocalDpi xmlns:a14="http://schemas.microsoft.com/office/drawing/2010/main" val="0"/>
              </a:ext>
            </a:extLst>
          </a:blip>
          <a:srcRect/>
          <a:stretch>
            <a:fillRect/>
          </a:stretch>
        </a:blipFill>
        <a:ln>
          <a:noFill/>
        </a:ln>
      </dgm:spPr>
    </dgm:pt>
  </dgm:ptLst>
  <dgm:cxnLst>
    <dgm:cxn modelId="{4C93EA03-9C25-49B5-B43A-B7CC92954097}" srcId="{03141BC9-CC7E-40AE-B5FB-E6D653ED825F}" destId="{60D98200-DC29-492A-8717-663DC6DBA35A}" srcOrd="2" destOrd="0" parTransId="{AB3068F2-6311-4F2E-8BEF-B46ED99B10CA}" sibTransId="{F3026FC9-C73C-4435-979C-597E41524CD0}"/>
    <dgm:cxn modelId="{969B3507-9B38-4C30-AB36-35A44EE63A65}" type="presOf" srcId="{E8DFD6C1-674D-4A60-981C-A52054E9957A}" destId="{B98136E9-F473-46FC-B46F-9B954401722E}" srcOrd="1" destOrd="0" presId="urn:microsoft.com/office/officeart/2005/8/layout/hList7"/>
    <dgm:cxn modelId="{2C54160A-A195-4CB8-9225-FD4A209A50E3}" srcId="{03141BC9-CC7E-40AE-B5FB-E6D653ED825F}" destId="{E8DFD6C1-674D-4A60-981C-A52054E9957A}" srcOrd="4" destOrd="0" parTransId="{1A5D8BF8-9316-46B1-B8C3-7B1EBF1D3A93}" sibTransId="{C8E4C5D5-93A5-44DE-9F4E-2FEE2DAF432F}"/>
    <dgm:cxn modelId="{5578980E-804E-45DD-9FBE-56138835BF8F}" type="presOf" srcId="{D6DC18E9-3AD2-4842-BF9A-7412EF2C01B3}" destId="{B98136E9-F473-46FC-B46F-9B954401722E}" srcOrd="1" destOrd="1" presId="urn:microsoft.com/office/officeart/2005/8/layout/hList7"/>
    <dgm:cxn modelId="{3C0D880F-C5EE-4899-8C38-B1F874A0473A}" type="presOf" srcId="{6CE97048-4E0B-4215-B17F-A09FE1130362}" destId="{CE4AFC36-C88D-4832-AE92-4343481285BA}" srcOrd="0" destOrd="2" presId="urn:microsoft.com/office/officeart/2005/8/layout/hList7"/>
    <dgm:cxn modelId="{C8EC1010-D431-436C-97FF-3D65767FF1FE}" srcId="{03141BC9-CC7E-40AE-B5FB-E6D653ED825F}" destId="{E33F9329-4712-4194-8233-3FBEC1802EB7}" srcOrd="0" destOrd="0" parTransId="{66DE97B0-C8C7-4B57-88E4-940F3DB844F6}" sibTransId="{27745A17-0C21-40E3-8CF6-22285E91C951}"/>
    <dgm:cxn modelId="{CE741512-8E12-4062-B18C-6462097F8CC4}" type="presOf" srcId="{EBCE3FCA-1571-4DCF-B80E-AFF671EBE2E9}" destId="{7C7C5E7A-F62A-434B-AE8E-AA881C3BA08A}" srcOrd="1" destOrd="3" presId="urn:microsoft.com/office/officeart/2005/8/layout/hList7"/>
    <dgm:cxn modelId="{BB657412-773D-43BE-9AB3-84A901D5A27F}" type="presOf" srcId="{60D98200-DC29-492A-8717-663DC6DBA35A}" destId="{1EC80A60-15D7-4DD6-9295-44227AE267CA}" srcOrd="1" destOrd="0" presId="urn:microsoft.com/office/officeart/2005/8/layout/hList7"/>
    <dgm:cxn modelId="{D8001915-CE72-4EF5-973C-3F94C1EF2124}" type="presOf" srcId="{E33F9329-4712-4194-8233-3FBEC1802EB7}" destId="{886BA652-D18C-47D3-A157-1DB43387B96C}" srcOrd="0" destOrd="0" presId="urn:microsoft.com/office/officeart/2005/8/layout/hList7"/>
    <dgm:cxn modelId="{2CFE4F1E-1282-40B3-808B-B1B9ADF3D19A}" type="presOf" srcId="{2739C849-5A1F-430A-AA28-6AB74964A3BE}" destId="{BD53DA07-B83C-4CB6-93A6-C783EA4BE8FA}" srcOrd="1" destOrd="2" presId="urn:microsoft.com/office/officeart/2005/8/layout/hList7"/>
    <dgm:cxn modelId="{A7548A26-6D73-4253-9754-E562B468C457}" srcId="{03141BC9-CC7E-40AE-B5FB-E6D653ED825F}" destId="{33BFFF9A-AA2F-4641-8F4F-2E7AB8B73266}" srcOrd="3" destOrd="0" parTransId="{24E5E6D6-2229-4E79-BC67-002576D0CBC0}" sibTransId="{4D01CAA4-CA49-4D4A-9631-FF6E28E33C75}"/>
    <dgm:cxn modelId="{1E498B28-8986-4653-A993-C40BDFCC9A69}" type="presOf" srcId="{929B1763-9B56-4FB3-B80F-F9EBFA6FE66C}" destId="{D5025AE4-8961-43C4-8380-ECE4E71CC338}" srcOrd="1" destOrd="1" presId="urn:microsoft.com/office/officeart/2005/8/layout/hList7"/>
    <dgm:cxn modelId="{63F7F629-86EB-4B78-99B0-4FB72FDE5925}" type="presOf" srcId="{EBCE3FCA-1571-4DCF-B80E-AFF671EBE2E9}" destId="{19C21752-3449-4236-BC60-28414CB12C15}" srcOrd="0" destOrd="3" presId="urn:microsoft.com/office/officeart/2005/8/layout/hList7"/>
    <dgm:cxn modelId="{BC52EF34-1038-47DD-BBF7-395358A3CCA5}" type="presOf" srcId="{469E6ECE-C799-4285-95EE-CAD0B318C8FF}" destId="{19C21752-3449-4236-BC60-28414CB12C15}" srcOrd="0" destOrd="1" presId="urn:microsoft.com/office/officeart/2005/8/layout/hList7"/>
    <dgm:cxn modelId="{A20C5435-F300-4233-9D67-A96E738E13E3}" type="presOf" srcId="{66037CDB-8455-4AE2-8790-C60836D728E0}" destId="{19C21752-3449-4236-BC60-28414CB12C15}" srcOrd="0" destOrd="0" presId="urn:microsoft.com/office/officeart/2005/8/layout/hList7"/>
    <dgm:cxn modelId="{A4688639-0CBB-4FA6-A6C9-E01B98604858}" type="presOf" srcId="{33BFFF9A-AA2F-4641-8F4F-2E7AB8B73266}" destId="{D5025AE4-8961-43C4-8380-ECE4E71CC338}" srcOrd="1" destOrd="0" presId="urn:microsoft.com/office/officeart/2005/8/layout/hList7"/>
    <dgm:cxn modelId="{829B235D-D4A9-43F0-A94B-9CE92E35D42A}" type="presOf" srcId="{67AB25F6-83FF-460A-A11A-BE206C906BA6}" destId="{B98136E9-F473-46FC-B46F-9B954401722E}" srcOrd="1" destOrd="2" presId="urn:microsoft.com/office/officeart/2005/8/layout/hList7"/>
    <dgm:cxn modelId="{755C3047-F2DB-4319-A8B7-E6282837C3B4}" type="presOf" srcId="{EEBF7ED2-E350-4F0C-8916-10E05D21D48C}" destId="{7C7C5E7A-F62A-434B-AE8E-AA881C3BA08A}" srcOrd="1" destOrd="2" presId="urn:microsoft.com/office/officeart/2005/8/layout/hList7"/>
    <dgm:cxn modelId="{0BD6AA48-F734-4E2C-941C-472B5D1CC625}" srcId="{E8DFD6C1-674D-4A60-981C-A52054E9957A}" destId="{67AB25F6-83FF-460A-A11A-BE206C906BA6}" srcOrd="1" destOrd="0" parTransId="{80FAF40B-E7E8-4DB8-9625-88B4DFE471CB}" sibTransId="{503DEFAA-B4D9-4A3E-8B52-E21E8E570F40}"/>
    <dgm:cxn modelId="{D726A46F-C4F0-4EA9-B7FB-2CC45A42C949}" type="presOf" srcId="{B085CDBC-9B70-4533-B537-896CFAC70F74}" destId="{DE428337-F8AC-4BCB-AB5B-8B3FED29C49A}" srcOrd="0" destOrd="0" presId="urn:microsoft.com/office/officeart/2005/8/layout/hList7"/>
    <dgm:cxn modelId="{44711454-FFFE-45DC-9490-9E9508D9F485}" type="presOf" srcId="{2FF3881D-310C-4B4B-A945-9484FC9A9553}" destId="{2A004BB6-4495-4599-88CD-DC5E886440C3}" srcOrd="0" destOrd="1" presId="urn:microsoft.com/office/officeart/2005/8/layout/hList7"/>
    <dgm:cxn modelId="{47ADCE54-5193-4A13-ABFE-BC213FA96840}" type="presOf" srcId="{6CE97048-4E0B-4215-B17F-A09FE1130362}" destId="{D5025AE4-8961-43C4-8380-ECE4E71CC338}" srcOrd="1" destOrd="2" presId="urn:microsoft.com/office/officeart/2005/8/layout/hList7"/>
    <dgm:cxn modelId="{763C4276-7DC3-455A-9B60-3420C15A97FB}" type="presOf" srcId="{469E6ECE-C799-4285-95EE-CAD0B318C8FF}" destId="{7C7C5E7A-F62A-434B-AE8E-AA881C3BA08A}" srcOrd="1" destOrd="1" presId="urn:microsoft.com/office/officeart/2005/8/layout/hList7"/>
    <dgm:cxn modelId="{CA45F679-6EE4-4DEA-A53E-D1FB92F42955}" type="presOf" srcId="{929B1763-9B56-4FB3-B80F-F9EBFA6FE66C}" destId="{CE4AFC36-C88D-4832-AE92-4343481285BA}" srcOrd="0" destOrd="1" presId="urn:microsoft.com/office/officeart/2005/8/layout/hList7"/>
    <dgm:cxn modelId="{389CD981-2245-493E-B67E-7D637C55AF36}" type="presOf" srcId="{2739C849-5A1F-430A-AA28-6AB74964A3BE}" destId="{886BA652-D18C-47D3-A157-1DB43387B96C}" srcOrd="0" destOrd="2" presId="urn:microsoft.com/office/officeart/2005/8/layout/hList7"/>
    <dgm:cxn modelId="{88902C90-FEC8-4EAB-B579-47B6965C5C62}" srcId="{60D98200-DC29-492A-8717-663DC6DBA35A}" destId="{72847DFE-9006-4245-BCF5-290FE5402712}" srcOrd="1" destOrd="0" parTransId="{88B18EA7-4737-4A76-BE9E-CE18E51093DA}" sibTransId="{B69A32F2-E1C6-4B6A-B438-88AE23361292}"/>
    <dgm:cxn modelId="{3C596991-AE95-4C47-8218-EE9B2960CB61}" srcId="{E33F9329-4712-4194-8233-3FBEC1802EB7}" destId="{2739C849-5A1F-430A-AA28-6AB74964A3BE}" srcOrd="1" destOrd="0" parTransId="{528212D3-2E67-4218-801E-68E9734F2423}" sibTransId="{6C44F7DD-AE1B-46BC-89A9-812BB63038A9}"/>
    <dgm:cxn modelId="{226E1498-8967-48C1-BE46-1B7A6BB0E65D}" srcId="{03141BC9-CC7E-40AE-B5FB-E6D653ED825F}" destId="{66037CDB-8455-4AE2-8790-C60836D728E0}" srcOrd="1" destOrd="0" parTransId="{F8143712-5BA4-40AD-8FCC-85B0C9C9AF46}" sibTransId="{B085CDBC-9B70-4533-B537-896CFAC70F74}"/>
    <dgm:cxn modelId="{25D1ED99-33A9-4436-9300-E1BE6610E0CD}" type="presOf" srcId="{60D98200-DC29-492A-8717-663DC6DBA35A}" destId="{2A004BB6-4495-4599-88CD-DC5E886440C3}" srcOrd="0" destOrd="0" presId="urn:microsoft.com/office/officeart/2005/8/layout/hList7"/>
    <dgm:cxn modelId="{F6B97F9B-9FF8-4249-B7D0-EE063BC0775C}" srcId="{66037CDB-8455-4AE2-8790-C60836D728E0}" destId="{EBCE3FCA-1571-4DCF-B80E-AFF671EBE2E9}" srcOrd="2" destOrd="0" parTransId="{056C2961-250A-4BD1-A02F-9CB9C0F33DA5}" sibTransId="{C395B993-C5C4-4172-A600-410447A0838F}"/>
    <dgm:cxn modelId="{B59D36A1-68E0-4E01-9D92-10B3B5368AB2}" type="presOf" srcId="{67AB25F6-83FF-460A-A11A-BE206C906BA6}" destId="{7F230A97-C442-4892-B6B2-8B6138C6115C}" srcOrd="0" destOrd="2" presId="urn:microsoft.com/office/officeart/2005/8/layout/hList7"/>
    <dgm:cxn modelId="{3BA742A9-04BC-48AB-9A65-E07AE8AFE7D2}" type="presOf" srcId="{33BFFF9A-AA2F-4641-8F4F-2E7AB8B73266}" destId="{CE4AFC36-C88D-4832-AE92-4343481285BA}" srcOrd="0" destOrd="0" presId="urn:microsoft.com/office/officeart/2005/8/layout/hList7"/>
    <dgm:cxn modelId="{1E1E66BD-D41C-4F91-87D8-A2CD9C615862}" type="presOf" srcId="{E33F9329-4712-4194-8233-3FBEC1802EB7}" destId="{BD53DA07-B83C-4CB6-93A6-C783EA4BE8FA}" srcOrd="1" destOrd="0" presId="urn:microsoft.com/office/officeart/2005/8/layout/hList7"/>
    <dgm:cxn modelId="{FA4055BD-569A-4FC7-B287-697D8107DBBE}" type="presOf" srcId="{4D01CAA4-CA49-4D4A-9631-FF6E28E33C75}" destId="{E0E88667-EF88-4EAE-928A-6008B5D9FB5F}" srcOrd="0" destOrd="0" presId="urn:microsoft.com/office/officeart/2005/8/layout/hList7"/>
    <dgm:cxn modelId="{59FD24C9-FF29-452F-A937-BB995D5A3886}" srcId="{66037CDB-8455-4AE2-8790-C60836D728E0}" destId="{EEBF7ED2-E350-4F0C-8916-10E05D21D48C}" srcOrd="1" destOrd="0" parTransId="{36354D9A-B171-4A21-9170-CC750966A338}" sibTransId="{4EB35055-A6A5-4AB8-89FA-07FABCCABBB1}"/>
    <dgm:cxn modelId="{85F6C2CA-C6F7-4A96-BD54-9DEE0382B57F}" type="presOf" srcId="{F3026FC9-C73C-4435-979C-597E41524CD0}" destId="{21448CEE-0B48-44DA-B9C3-6B4C5D520037}" srcOrd="0" destOrd="0" presId="urn:microsoft.com/office/officeart/2005/8/layout/hList7"/>
    <dgm:cxn modelId="{1410CECA-1CDB-4586-B24A-3F5440E11590}" type="presOf" srcId="{2FF3881D-310C-4B4B-A945-9484FC9A9553}" destId="{1EC80A60-15D7-4DD6-9295-44227AE267CA}" srcOrd="1" destOrd="1" presId="urn:microsoft.com/office/officeart/2005/8/layout/hList7"/>
    <dgm:cxn modelId="{D4852ECB-3750-45F4-8EB4-B6FCE2A1C8FF}" type="presOf" srcId="{E8DFD6C1-674D-4A60-981C-A52054E9957A}" destId="{7F230A97-C442-4892-B6B2-8B6138C6115C}" srcOrd="0" destOrd="0" presId="urn:microsoft.com/office/officeart/2005/8/layout/hList7"/>
    <dgm:cxn modelId="{E84D21CF-D796-4560-BDBE-26D4EC8A2487}" type="presOf" srcId="{2D2E310C-D2C3-4FF6-9769-A7D2DCCB70ED}" destId="{BD53DA07-B83C-4CB6-93A6-C783EA4BE8FA}" srcOrd="1" destOrd="1" presId="urn:microsoft.com/office/officeart/2005/8/layout/hList7"/>
    <dgm:cxn modelId="{29A9BBD2-3E64-434D-BD12-B4DF3F486EEE}" type="presOf" srcId="{EEBF7ED2-E350-4F0C-8916-10E05D21D48C}" destId="{19C21752-3449-4236-BC60-28414CB12C15}" srcOrd="0" destOrd="2" presId="urn:microsoft.com/office/officeart/2005/8/layout/hList7"/>
    <dgm:cxn modelId="{08AA81D9-BD7C-4907-801D-54CCD7210C1A}" type="presOf" srcId="{03141BC9-CC7E-40AE-B5FB-E6D653ED825F}" destId="{E1376BC3-9A93-45D1-81AE-5D345BB0552E}" srcOrd="0" destOrd="0" presId="urn:microsoft.com/office/officeart/2005/8/layout/hList7"/>
    <dgm:cxn modelId="{33E652DC-186A-45BD-99E5-589CA50D16FE}" srcId="{60D98200-DC29-492A-8717-663DC6DBA35A}" destId="{2FF3881D-310C-4B4B-A945-9484FC9A9553}" srcOrd="0" destOrd="0" parTransId="{98BA2F1F-D8AC-44EA-9EB4-7904F7B5C081}" sibTransId="{44300065-9336-45A4-99F7-79458403918D}"/>
    <dgm:cxn modelId="{EA548EE1-D72B-4075-A20A-5F33ABC5A44C}" type="presOf" srcId="{72847DFE-9006-4245-BCF5-290FE5402712}" destId="{1EC80A60-15D7-4DD6-9295-44227AE267CA}" srcOrd="1" destOrd="2" presId="urn:microsoft.com/office/officeart/2005/8/layout/hList7"/>
    <dgm:cxn modelId="{BAEBE5E2-CE79-452F-A2E5-34AEC6966BFC}" srcId="{E8DFD6C1-674D-4A60-981C-A52054E9957A}" destId="{D6DC18E9-3AD2-4842-BF9A-7412EF2C01B3}" srcOrd="0" destOrd="0" parTransId="{61065A34-48E8-4623-8459-C709DB6B60DF}" sibTransId="{403B3246-C3C0-478A-923C-23A98B66FDDB}"/>
    <dgm:cxn modelId="{914345E3-DAA4-4447-B4F9-D29511AFA139}" type="presOf" srcId="{2D2E310C-D2C3-4FF6-9769-A7D2DCCB70ED}" destId="{886BA652-D18C-47D3-A157-1DB43387B96C}" srcOrd="0" destOrd="1" presId="urn:microsoft.com/office/officeart/2005/8/layout/hList7"/>
    <dgm:cxn modelId="{5D1213E4-BC87-4BA2-BEC4-D56E11F016CE}" srcId="{66037CDB-8455-4AE2-8790-C60836D728E0}" destId="{469E6ECE-C799-4285-95EE-CAD0B318C8FF}" srcOrd="0" destOrd="0" parTransId="{D536ABA3-FB9F-4EDD-8B01-11E4FDFC3C3C}" sibTransId="{0FFF5999-6835-425E-A599-FA40F929EDB3}"/>
    <dgm:cxn modelId="{E1F731E8-571A-4A9D-890B-A5D5C4CB8C3C}" srcId="{33BFFF9A-AA2F-4641-8F4F-2E7AB8B73266}" destId="{929B1763-9B56-4FB3-B80F-F9EBFA6FE66C}" srcOrd="0" destOrd="0" parTransId="{12F565ED-E033-4887-ACA0-3B756E4ED003}" sibTransId="{938B7604-7EE3-4D84-8BEE-5DB37F45C1D6}"/>
    <dgm:cxn modelId="{2F19E4EA-E242-4AB4-9F66-E7A97CBD9321}" type="presOf" srcId="{72847DFE-9006-4245-BCF5-290FE5402712}" destId="{2A004BB6-4495-4599-88CD-DC5E886440C3}" srcOrd="0" destOrd="2" presId="urn:microsoft.com/office/officeart/2005/8/layout/hList7"/>
    <dgm:cxn modelId="{287C73EB-3BC0-40D8-A5B4-EA843F66372E}" srcId="{33BFFF9A-AA2F-4641-8F4F-2E7AB8B73266}" destId="{6CE97048-4E0B-4215-B17F-A09FE1130362}" srcOrd="1" destOrd="0" parTransId="{1ECB1F5C-3A75-4A1A-8D33-D1DD675182CD}" sibTransId="{DF57EED0-15E4-4E9E-AE62-85BF24EF5492}"/>
    <dgm:cxn modelId="{E6D57EF0-8EC4-4E3D-8B5A-EA216F8C3256}" type="presOf" srcId="{27745A17-0C21-40E3-8CF6-22285E91C951}" destId="{B1062AE0-C1B2-4F77-A964-EEE6118EAA4B}" srcOrd="0" destOrd="0" presId="urn:microsoft.com/office/officeart/2005/8/layout/hList7"/>
    <dgm:cxn modelId="{8AE74DF2-F02D-46FB-AD3B-3B310E320C66}" type="presOf" srcId="{D6DC18E9-3AD2-4842-BF9A-7412EF2C01B3}" destId="{7F230A97-C442-4892-B6B2-8B6138C6115C}" srcOrd="0" destOrd="1" presId="urn:microsoft.com/office/officeart/2005/8/layout/hList7"/>
    <dgm:cxn modelId="{3C447FFA-0BC6-468B-A0C1-69EB22AC973D}" type="presOf" srcId="{66037CDB-8455-4AE2-8790-C60836D728E0}" destId="{7C7C5E7A-F62A-434B-AE8E-AA881C3BA08A}" srcOrd="1" destOrd="0" presId="urn:microsoft.com/office/officeart/2005/8/layout/hList7"/>
    <dgm:cxn modelId="{AA9344FC-A669-4706-8E67-CD257DE30CFE}" srcId="{E33F9329-4712-4194-8233-3FBEC1802EB7}" destId="{2D2E310C-D2C3-4FF6-9769-A7D2DCCB70ED}" srcOrd="0" destOrd="0" parTransId="{CE5E84F2-D9F5-4369-A9E7-44AB543EDAFF}" sibTransId="{F06F1756-035F-400D-AB69-D539C94F493E}"/>
    <dgm:cxn modelId="{6AC34F98-8974-40CF-BADD-00B1DC12D9E3}" type="presParOf" srcId="{E1376BC3-9A93-45D1-81AE-5D345BB0552E}" destId="{48D651DF-693C-45EB-B007-700AA0EB6807}" srcOrd="0" destOrd="0" presId="urn:microsoft.com/office/officeart/2005/8/layout/hList7"/>
    <dgm:cxn modelId="{BBAAEE54-4AAE-41F9-8AFC-548DD4BB2CF6}" type="presParOf" srcId="{E1376BC3-9A93-45D1-81AE-5D345BB0552E}" destId="{6670FD1F-AE97-432E-A0A6-77B49AD9C0D6}" srcOrd="1" destOrd="0" presId="urn:microsoft.com/office/officeart/2005/8/layout/hList7"/>
    <dgm:cxn modelId="{40965034-B17D-4797-B638-FC512853E531}" type="presParOf" srcId="{6670FD1F-AE97-432E-A0A6-77B49AD9C0D6}" destId="{139990D9-F2CC-4F67-B39E-BFAC9F66E0A6}" srcOrd="0" destOrd="0" presId="urn:microsoft.com/office/officeart/2005/8/layout/hList7"/>
    <dgm:cxn modelId="{DEEDD8D7-2CD1-427A-9EA3-193A9EDFA0FE}" type="presParOf" srcId="{139990D9-F2CC-4F67-B39E-BFAC9F66E0A6}" destId="{886BA652-D18C-47D3-A157-1DB43387B96C}" srcOrd="0" destOrd="0" presId="urn:microsoft.com/office/officeart/2005/8/layout/hList7"/>
    <dgm:cxn modelId="{0F6C0F5D-8B7C-4212-8A1D-364D2B808990}" type="presParOf" srcId="{139990D9-F2CC-4F67-B39E-BFAC9F66E0A6}" destId="{BD53DA07-B83C-4CB6-93A6-C783EA4BE8FA}" srcOrd="1" destOrd="0" presId="urn:microsoft.com/office/officeart/2005/8/layout/hList7"/>
    <dgm:cxn modelId="{13A08EFB-373C-413E-BBC7-3CACF3F44DB7}" type="presParOf" srcId="{139990D9-F2CC-4F67-B39E-BFAC9F66E0A6}" destId="{8B560758-E8BE-42E9-9263-BF95C949298F}" srcOrd="2" destOrd="0" presId="urn:microsoft.com/office/officeart/2005/8/layout/hList7"/>
    <dgm:cxn modelId="{813BFC50-96D3-4F27-B590-F32BD40E1A63}" type="presParOf" srcId="{139990D9-F2CC-4F67-B39E-BFAC9F66E0A6}" destId="{16C0559C-C8C3-4809-AF62-E517F56E8DA2}" srcOrd="3" destOrd="0" presId="urn:microsoft.com/office/officeart/2005/8/layout/hList7"/>
    <dgm:cxn modelId="{BA7AD35B-055B-416C-9206-017BB3D7C1D7}" type="presParOf" srcId="{6670FD1F-AE97-432E-A0A6-77B49AD9C0D6}" destId="{B1062AE0-C1B2-4F77-A964-EEE6118EAA4B}" srcOrd="1" destOrd="0" presId="urn:microsoft.com/office/officeart/2005/8/layout/hList7"/>
    <dgm:cxn modelId="{28849D16-063E-4E11-B4FC-88159AA14503}" type="presParOf" srcId="{6670FD1F-AE97-432E-A0A6-77B49AD9C0D6}" destId="{80292804-43EB-4891-BF23-CB23B1209D81}" srcOrd="2" destOrd="0" presId="urn:microsoft.com/office/officeart/2005/8/layout/hList7"/>
    <dgm:cxn modelId="{9FF70596-819B-4795-8B73-BDD7CAF75417}" type="presParOf" srcId="{80292804-43EB-4891-BF23-CB23B1209D81}" destId="{19C21752-3449-4236-BC60-28414CB12C15}" srcOrd="0" destOrd="0" presId="urn:microsoft.com/office/officeart/2005/8/layout/hList7"/>
    <dgm:cxn modelId="{0DF80529-3060-4298-B06A-FF29EF49CB89}" type="presParOf" srcId="{80292804-43EB-4891-BF23-CB23B1209D81}" destId="{7C7C5E7A-F62A-434B-AE8E-AA881C3BA08A}" srcOrd="1" destOrd="0" presId="urn:microsoft.com/office/officeart/2005/8/layout/hList7"/>
    <dgm:cxn modelId="{EABD64B9-1ABF-4EE0-8967-1C6CA4A55FDF}" type="presParOf" srcId="{80292804-43EB-4891-BF23-CB23B1209D81}" destId="{B8B13D2C-A9EF-4777-ADD4-61D61873F9D7}" srcOrd="2" destOrd="0" presId="urn:microsoft.com/office/officeart/2005/8/layout/hList7"/>
    <dgm:cxn modelId="{9E38EDA0-3D46-4386-B0DD-D9D5A524B77B}" type="presParOf" srcId="{80292804-43EB-4891-BF23-CB23B1209D81}" destId="{C995BC2D-987B-4A5F-B068-DD0190353A97}" srcOrd="3" destOrd="0" presId="urn:microsoft.com/office/officeart/2005/8/layout/hList7"/>
    <dgm:cxn modelId="{0E4DF972-753A-4218-A2B3-FB43557F81A2}" type="presParOf" srcId="{6670FD1F-AE97-432E-A0A6-77B49AD9C0D6}" destId="{DE428337-F8AC-4BCB-AB5B-8B3FED29C49A}" srcOrd="3" destOrd="0" presId="urn:microsoft.com/office/officeart/2005/8/layout/hList7"/>
    <dgm:cxn modelId="{CAD6E4A5-6FFE-485B-8783-01C88A279907}" type="presParOf" srcId="{6670FD1F-AE97-432E-A0A6-77B49AD9C0D6}" destId="{1CF8567F-9AEF-4845-B0CC-22CF020C930C}" srcOrd="4" destOrd="0" presId="urn:microsoft.com/office/officeart/2005/8/layout/hList7"/>
    <dgm:cxn modelId="{520DB6D2-1D40-485F-8475-4E6949C3FDC5}" type="presParOf" srcId="{1CF8567F-9AEF-4845-B0CC-22CF020C930C}" destId="{2A004BB6-4495-4599-88CD-DC5E886440C3}" srcOrd="0" destOrd="0" presId="urn:microsoft.com/office/officeart/2005/8/layout/hList7"/>
    <dgm:cxn modelId="{9D8D94C6-1678-47B1-A670-A4921EFE7270}" type="presParOf" srcId="{1CF8567F-9AEF-4845-B0CC-22CF020C930C}" destId="{1EC80A60-15D7-4DD6-9295-44227AE267CA}" srcOrd="1" destOrd="0" presId="urn:microsoft.com/office/officeart/2005/8/layout/hList7"/>
    <dgm:cxn modelId="{98DEEAAF-181E-4692-BD4C-3F06C2B36C32}" type="presParOf" srcId="{1CF8567F-9AEF-4845-B0CC-22CF020C930C}" destId="{EAFFFE9D-34D4-4AB8-A713-F73F3108B9DF}" srcOrd="2" destOrd="0" presId="urn:microsoft.com/office/officeart/2005/8/layout/hList7"/>
    <dgm:cxn modelId="{2B8F5C7A-9836-4D38-9102-83E3C933E870}" type="presParOf" srcId="{1CF8567F-9AEF-4845-B0CC-22CF020C930C}" destId="{3F7A41F8-589B-426E-9C1C-9C8307E39AC3}" srcOrd="3" destOrd="0" presId="urn:microsoft.com/office/officeart/2005/8/layout/hList7"/>
    <dgm:cxn modelId="{1C9AFB80-F419-408D-87EB-970EBFB7ABA1}" type="presParOf" srcId="{6670FD1F-AE97-432E-A0A6-77B49AD9C0D6}" destId="{21448CEE-0B48-44DA-B9C3-6B4C5D520037}" srcOrd="5" destOrd="0" presId="urn:microsoft.com/office/officeart/2005/8/layout/hList7"/>
    <dgm:cxn modelId="{7BD40B19-415D-4FDE-A00B-E81945EA2730}" type="presParOf" srcId="{6670FD1F-AE97-432E-A0A6-77B49AD9C0D6}" destId="{5B6660A5-F11D-42D9-8B2C-211172B3121B}" srcOrd="6" destOrd="0" presId="urn:microsoft.com/office/officeart/2005/8/layout/hList7"/>
    <dgm:cxn modelId="{E2138537-610A-4A84-8BE8-9957F1A41A63}" type="presParOf" srcId="{5B6660A5-F11D-42D9-8B2C-211172B3121B}" destId="{CE4AFC36-C88D-4832-AE92-4343481285BA}" srcOrd="0" destOrd="0" presId="urn:microsoft.com/office/officeart/2005/8/layout/hList7"/>
    <dgm:cxn modelId="{B77BA040-037A-40D1-A474-74C163324554}" type="presParOf" srcId="{5B6660A5-F11D-42D9-8B2C-211172B3121B}" destId="{D5025AE4-8961-43C4-8380-ECE4E71CC338}" srcOrd="1" destOrd="0" presId="urn:microsoft.com/office/officeart/2005/8/layout/hList7"/>
    <dgm:cxn modelId="{D63128AF-6DFC-4554-B630-788AF436FB9A}" type="presParOf" srcId="{5B6660A5-F11D-42D9-8B2C-211172B3121B}" destId="{00E7F0F8-001A-4F97-8C4F-7540178D07C0}" srcOrd="2" destOrd="0" presId="urn:microsoft.com/office/officeart/2005/8/layout/hList7"/>
    <dgm:cxn modelId="{18BA5F67-3135-4279-BD30-9737DC4C1BE0}" type="presParOf" srcId="{5B6660A5-F11D-42D9-8B2C-211172B3121B}" destId="{2F6FE7F8-CCCE-48B0-AE01-FA638E9B2601}" srcOrd="3" destOrd="0" presId="urn:microsoft.com/office/officeart/2005/8/layout/hList7"/>
    <dgm:cxn modelId="{841D274C-3125-4423-BDD2-802A1F877F9D}" type="presParOf" srcId="{6670FD1F-AE97-432E-A0A6-77B49AD9C0D6}" destId="{E0E88667-EF88-4EAE-928A-6008B5D9FB5F}" srcOrd="7" destOrd="0" presId="urn:microsoft.com/office/officeart/2005/8/layout/hList7"/>
    <dgm:cxn modelId="{952D3634-9C9D-4FC6-8910-CF60A936E7F3}" type="presParOf" srcId="{6670FD1F-AE97-432E-A0A6-77B49AD9C0D6}" destId="{D4D86FDC-D4E5-43D0-99BD-66A005FEEB23}" srcOrd="8" destOrd="0" presId="urn:microsoft.com/office/officeart/2005/8/layout/hList7"/>
    <dgm:cxn modelId="{A900C569-B5DC-43B7-882D-9C6B7F1A0D74}" type="presParOf" srcId="{D4D86FDC-D4E5-43D0-99BD-66A005FEEB23}" destId="{7F230A97-C442-4892-B6B2-8B6138C6115C}" srcOrd="0" destOrd="0" presId="urn:microsoft.com/office/officeart/2005/8/layout/hList7"/>
    <dgm:cxn modelId="{2E0F7078-83C1-4DF5-A506-3E9C177C3F99}" type="presParOf" srcId="{D4D86FDC-D4E5-43D0-99BD-66A005FEEB23}" destId="{B98136E9-F473-46FC-B46F-9B954401722E}" srcOrd="1" destOrd="0" presId="urn:microsoft.com/office/officeart/2005/8/layout/hList7"/>
    <dgm:cxn modelId="{2F3DA337-132F-4CB6-9C70-5D1F236485B0}" type="presParOf" srcId="{D4D86FDC-D4E5-43D0-99BD-66A005FEEB23}" destId="{C7FE1B27-BA84-4CE1-A9EB-5768BDDEA9DF}" srcOrd="2" destOrd="0" presId="urn:microsoft.com/office/officeart/2005/8/layout/hList7"/>
    <dgm:cxn modelId="{38D76DBB-EAC1-4FAF-804C-8A3D83E486E0}" type="presParOf" srcId="{D4D86FDC-D4E5-43D0-99BD-66A005FEEB23}" destId="{124C4C07-7551-41C4-88F6-2510E8C204F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3141BC9-CC7E-40AE-B5FB-E6D653ED825F}" type="doc">
      <dgm:prSet loTypeId="urn:microsoft.com/office/officeart/2005/8/layout/hList7" loCatId="list" qsTypeId="urn:microsoft.com/office/officeart/2005/8/quickstyle/simple1" qsCatId="simple" csTypeId="urn:microsoft.com/office/officeart/2005/8/colors/colorful2" csCatId="colorful" phldr="1"/>
      <dgm:spPr/>
      <dgm:t>
        <a:bodyPr/>
        <a:lstStyle/>
        <a:p>
          <a:endParaRPr lang="en-SG"/>
        </a:p>
      </dgm:t>
    </dgm:pt>
    <dgm:pt modelId="{E33F9329-4712-4194-8233-3FBEC1802EB7}">
      <dgm:prSet phldrT="[Text]" custT="1"/>
      <dgm:spPr/>
      <dgm:t>
        <a:bodyPr/>
        <a:lstStyle/>
        <a:p>
          <a:pPr algn="ctr"/>
          <a:r>
            <a:rPr lang="en-SG" sz="1400" b="1"/>
            <a:t>INTRODUCTION</a:t>
          </a:r>
        </a:p>
      </dgm:t>
    </dgm:pt>
    <dgm:pt modelId="{66DE97B0-C8C7-4B57-88E4-940F3DB844F6}" type="parTrans" cxnId="{C8EC1010-D431-436C-97FF-3D65767FF1FE}">
      <dgm:prSet/>
      <dgm:spPr/>
      <dgm:t>
        <a:bodyPr/>
        <a:lstStyle/>
        <a:p>
          <a:endParaRPr lang="en-SG"/>
        </a:p>
      </dgm:t>
    </dgm:pt>
    <dgm:pt modelId="{27745A17-0C21-40E3-8CF6-22285E91C951}" type="sibTrans" cxnId="{C8EC1010-D431-436C-97FF-3D65767FF1FE}">
      <dgm:prSet/>
      <dgm:spPr/>
      <dgm:t>
        <a:bodyPr/>
        <a:lstStyle/>
        <a:p>
          <a:endParaRPr lang="en-SG"/>
        </a:p>
      </dgm:t>
    </dgm:pt>
    <dgm:pt modelId="{2D2E310C-D2C3-4FF6-9769-A7D2DCCB70ED}">
      <dgm:prSet phldrT="[Text]" custT="1"/>
      <dgm:spPr/>
      <dgm:t>
        <a:bodyPr/>
        <a:lstStyle/>
        <a:p>
          <a:pPr algn="l"/>
          <a:r>
            <a:rPr lang="en-SG" sz="1400"/>
            <a:t>Business Objective</a:t>
          </a:r>
        </a:p>
      </dgm:t>
    </dgm:pt>
    <dgm:pt modelId="{CE5E84F2-D9F5-4369-A9E7-44AB543EDAFF}" type="parTrans" cxnId="{AA9344FC-A669-4706-8E67-CD257DE30CFE}">
      <dgm:prSet/>
      <dgm:spPr/>
      <dgm:t>
        <a:bodyPr/>
        <a:lstStyle/>
        <a:p>
          <a:endParaRPr lang="en-SG"/>
        </a:p>
      </dgm:t>
    </dgm:pt>
    <dgm:pt modelId="{F06F1756-035F-400D-AB69-D539C94F493E}" type="sibTrans" cxnId="{AA9344FC-A669-4706-8E67-CD257DE30CFE}">
      <dgm:prSet/>
      <dgm:spPr/>
      <dgm:t>
        <a:bodyPr/>
        <a:lstStyle/>
        <a:p>
          <a:endParaRPr lang="en-SG"/>
        </a:p>
      </dgm:t>
    </dgm:pt>
    <dgm:pt modelId="{66037CDB-8455-4AE2-8790-C60836D728E0}">
      <dgm:prSet phldrT="[Text]" custT="1"/>
      <dgm:spPr/>
      <dgm:t>
        <a:bodyPr/>
        <a:lstStyle/>
        <a:p>
          <a:pPr algn="ctr"/>
          <a:r>
            <a:rPr lang="en-SG" sz="1400" b="1"/>
            <a:t>DATA PREPARATION</a:t>
          </a:r>
        </a:p>
      </dgm:t>
    </dgm:pt>
    <dgm:pt modelId="{F8143712-5BA4-40AD-8FCC-85B0C9C9AF46}" type="parTrans" cxnId="{226E1498-8967-48C1-BE46-1B7A6BB0E65D}">
      <dgm:prSet/>
      <dgm:spPr/>
      <dgm:t>
        <a:bodyPr/>
        <a:lstStyle/>
        <a:p>
          <a:endParaRPr lang="en-SG"/>
        </a:p>
      </dgm:t>
    </dgm:pt>
    <dgm:pt modelId="{B085CDBC-9B70-4533-B537-896CFAC70F74}" type="sibTrans" cxnId="{226E1498-8967-48C1-BE46-1B7A6BB0E65D}">
      <dgm:prSet/>
      <dgm:spPr/>
      <dgm:t>
        <a:bodyPr/>
        <a:lstStyle/>
        <a:p>
          <a:endParaRPr lang="en-SG"/>
        </a:p>
      </dgm:t>
    </dgm:pt>
    <dgm:pt modelId="{469E6ECE-C799-4285-95EE-CAD0B318C8FF}">
      <dgm:prSet phldrT="[Text]" custT="1"/>
      <dgm:spPr/>
      <dgm:t>
        <a:bodyPr/>
        <a:lstStyle/>
        <a:p>
          <a:pPr algn="l"/>
          <a:r>
            <a:rPr lang="en-SG" sz="1400"/>
            <a:t>Missing values</a:t>
          </a:r>
        </a:p>
      </dgm:t>
    </dgm:pt>
    <dgm:pt modelId="{D536ABA3-FB9F-4EDD-8B01-11E4FDFC3C3C}" type="parTrans" cxnId="{5D1213E4-BC87-4BA2-BEC4-D56E11F016CE}">
      <dgm:prSet/>
      <dgm:spPr/>
      <dgm:t>
        <a:bodyPr/>
        <a:lstStyle/>
        <a:p>
          <a:endParaRPr lang="en-SG"/>
        </a:p>
      </dgm:t>
    </dgm:pt>
    <dgm:pt modelId="{0FFF5999-6835-425E-A599-FA40F929EDB3}" type="sibTrans" cxnId="{5D1213E4-BC87-4BA2-BEC4-D56E11F016CE}">
      <dgm:prSet/>
      <dgm:spPr/>
      <dgm:t>
        <a:bodyPr/>
        <a:lstStyle/>
        <a:p>
          <a:endParaRPr lang="en-SG"/>
        </a:p>
      </dgm:t>
    </dgm:pt>
    <dgm:pt modelId="{33BFFF9A-AA2F-4641-8F4F-2E7AB8B73266}">
      <dgm:prSet phldrT="[Text]" custT="1"/>
      <dgm:spPr/>
      <dgm:t>
        <a:bodyPr/>
        <a:lstStyle/>
        <a:p>
          <a:r>
            <a:rPr lang="en-SG" sz="1400" b="1"/>
            <a:t>SCORE CARD</a:t>
          </a:r>
        </a:p>
      </dgm:t>
    </dgm:pt>
    <dgm:pt modelId="{24E5E6D6-2229-4E79-BC67-002576D0CBC0}" type="parTrans" cxnId="{A7548A26-6D73-4253-9754-E562B468C457}">
      <dgm:prSet/>
      <dgm:spPr/>
      <dgm:t>
        <a:bodyPr/>
        <a:lstStyle/>
        <a:p>
          <a:endParaRPr lang="en-SG"/>
        </a:p>
      </dgm:t>
    </dgm:pt>
    <dgm:pt modelId="{4D01CAA4-CA49-4D4A-9631-FF6E28E33C75}" type="sibTrans" cxnId="{A7548A26-6D73-4253-9754-E562B468C457}">
      <dgm:prSet/>
      <dgm:spPr/>
      <dgm:t>
        <a:bodyPr/>
        <a:lstStyle/>
        <a:p>
          <a:endParaRPr lang="en-SG"/>
        </a:p>
      </dgm:t>
    </dgm:pt>
    <dgm:pt modelId="{EEBF7ED2-E350-4F0C-8916-10E05D21D48C}">
      <dgm:prSet phldrT="[Text]" custT="1"/>
      <dgm:spPr/>
      <dgm:t>
        <a:bodyPr/>
        <a:lstStyle/>
        <a:p>
          <a:pPr algn="l"/>
          <a:r>
            <a:rPr lang="en-SG" sz="1400"/>
            <a:t>Imputation</a:t>
          </a:r>
        </a:p>
      </dgm:t>
    </dgm:pt>
    <dgm:pt modelId="{36354D9A-B171-4A21-9170-CC750966A338}" type="parTrans" cxnId="{59FD24C9-FF29-452F-A937-BB995D5A3886}">
      <dgm:prSet/>
      <dgm:spPr/>
      <dgm:t>
        <a:bodyPr/>
        <a:lstStyle/>
        <a:p>
          <a:endParaRPr lang="en-SG"/>
        </a:p>
      </dgm:t>
    </dgm:pt>
    <dgm:pt modelId="{4EB35055-A6A5-4AB8-89FA-07FABCCABBB1}" type="sibTrans" cxnId="{59FD24C9-FF29-452F-A937-BB995D5A3886}">
      <dgm:prSet/>
      <dgm:spPr/>
      <dgm:t>
        <a:bodyPr/>
        <a:lstStyle/>
        <a:p>
          <a:endParaRPr lang="en-SG"/>
        </a:p>
      </dgm:t>
    </dgm:pt>
    <dgm:pt modelId="{60D98200-DC29-492A-8717-663DC6DBA35A}">
      <dgm:prSet phldrT="[Text]" custT="1"/>
      <dgm:spPr/>
      <dgm:t>
        <a:bodyPr/>
        <a:lstStyle/>
        <a:p>
          <a:r>
            <a:rPr lang="en-SG" sz="1400" b="1"/>
            <a:t>MODELING</a:t>
          </a:r>
        </a:p>
      </dgm:t>
    </dgm:pt>
    <dgm:pt modelId="{AB3068F2-6311-4F2E-8BEF-B46ED99B10CA}" type="parTrans" cxnId="{4C93EA03-9C25-49B5-B43A-B7CC92954097}">
      <dgm:prSet/>
      <dgm:spPr/>
      <dgm:t>
        <a:bodyPr/>
        <a:lstStyle/>
        <a:p>
          <a:endParaRPr lang="en-SG"/>
        </a:p>
      </dgm:t>
    </dgm:pt>
    <dgm:pt modelId="{F3026FC9-C73C-4435-979C-597E41524CD0}" type="sibTrans" cxnId="{4C93EA03-9C25-49B5-B43A-B7CC92954097}">
      <dgm:prSet/>
      <dgm:spPr/>
      <dgm:t>
        <a:bodyPr/>
        <a:lstStyle/>
        <a:p>
          <a:endParaRPr lang="en-SG"/>
        </a:p>
      </dgm:t>
    </dgm:pt>
    <dgm:pt modelId="{EBCE3FCA-1571-4DCF-B80E-AFF671EBE2E9}">
      <dgm:prSet phldrT="[Text]" custT="1"/>
      <dgm:spPr/>
      <dgm:t>
        <a:bodyPr/>
        <a:lstStyle/>
        <a:p>
          <a:pPr algn="l"/>
          <a:r>
            <a:rPr lang="en-SG" sz="1400"/>
            <a:t>Feature generation</a:t>
          </a:r>
        </a:p>
      </dgm:t>
    </dgm:pt>
    <dgm:pt modelId="{056C2961-250A-4BD1-A02F-9CB9C0F33DA5}" type="parTrans" cxnId="{F6B97F9B-9FF8-4249-B7D0-EE063BC0775C}">
      <dgm:prSet/>
      <dgm:spPr/>
      <dgm:t>
        <a:bodyPr/>
        <a:lstStyle/>
        <a:p>
          <a:endParaRPr lang="en-SG"/>
        </a:p>
      </dgm:t>
    </dgm:pt>
    <dgm:pt modelId="{C395B993-C5C4-4172-A600-410447A0838F}" type="sibTrans" cxnId="{F6B97F9B-9FF8-4249-B7D0-EE063BC0775C}">
      <dgm:prSet/>
      <dgm:spPr/>
      <dgm:t>
        <a:bodyPr/>
        <a:lstStyle/>
        <a:p>
          <a:endParaRPr lang="en-SG"/>
        </a:p>
      </dgm:t>
    </dgm:pt>
    <dgm:pt modelId="{2FF3881D-310C-4B4B-A945-9484FC9A9553}">
      <dgm:prSet phldrT="[Text]" custT="1"/>
      <dgm:spPr/>
      <dgm:t>
        <a:bodyPr/>
        <a:lstStyle/>
        <a:p>
          <a:r>
            <a:rPr lang="en-SG" sz="1400"/>
            <a:t>Setup</a:t>
          </a:r>
        </a:p>
      </dgm:t>
    </dgm:pt>
    <dgm:pt modelId="{98BA2F1F-D8AC-44EA-9EB4-7904F7B5C081}" type="parTrans" cxnId="{33E652DC-186A-45BD-99E5-589CA50D16FE}">
      <dgm:prSet/>
      <dgm:spPr/>
      <dgm:t>
        <a:bodyPr/>
        <a:lstStyle/>
        <a:p>
          <a:endParaRPr lang="en-SG"/>
        </a:p>
      </dgm:t>
    </dgm:pt>
    <dgm:pt modelId="{44300065-9336-45A4-99F7-79458403918D}" type="sibTrans" cxnId="{33E652DC-186A-45BD-99E5-589CA50D16FE}">
      <dgm:prSet/>
      <dgm:spPr/>
      <dgm:t>
        <a:bodyPr/>
        <a:lstStyle/>
        <a:p>
          <a:endParaRPr lang="en-SG"/>
        </a:p>
      </dgm:t>
    </dgm:pt>
    <dgm:pt modelId="{72847DFE-9006-4245-BCF5-290FE5402712}">
      <dgm:prSet phldrT="[Text]" custT="1"/>
      <dgm:spPr/>
      <dgm:t>
        <a:bodyPr/>
        <a:lstStyle/>
        <a:p>
          <a:r>
            <a:rPr lang="en-SG" sz="1400"/>
            <a:t>Evaluation</a:t>
          </a:r>
        </a:p>
      </dgm:t>
    </dgm:pt>
    <dgm:pt modelId="{88B18EA7-4737-4A76-BE9E-CE18E51093DA}" type="parTrans" cxnId="{88902C90-FEC8-4EAB-B579-47B6965C5C62}">
      <dgm:prSet/>
      <dgm:spPr/>
      <dgm:t>
        <a:bodyPr/>
        <a:lstStyle/>
        <a:p>
          <a:endParaRPr lang="en-SG"/>
        </a:p>
      </dgm:t>
    </dgm:pt>
    <dgm:pt modelId="{B69A32F2-E1C6-4B6A-B438-88AE23361292}" type="sibTrans" cxnId="{88902C90-FEC8-4EAB-B579-47B6965C5C62}">
      <dgm:prSet/>
      <dgm:spPr/>
      <dgm:t>
        <a:bodyPr/>
        <a:lstStyle/>
        <a:p>
          <a:endParaRPr lang="en-SG"/>
        </a:p>
      </dgm:t>
    </dgm:pt>
    <dgm:pt modelId="{E8DFD6C1-674D-4A60-981C-A52054E9957A}">
      <dgm:prSet custT="1"/>
      <dgm:spPr/>
      <dgm:t>
        <a:bodyPr/>
        <a:lstStyle/>
        <a:p>
          <a:r>
            <a:rPr lang="en-SG" sz="1400" b="1"/>
            <a:t>CONCLUSION</a:t>
          </a:r>
        </a:p>
      </dgm:t>
    </dgm:pt>
    <dgm:pt modelId="{1A5D8BF8-9316-46B1-B8C3-7B1EBF1D3A93}" type="parTrans" cxnId="{2C54160A-A195-4CB8-9225-FD4A209A50E3}">
      <dgm:prSet/>
      <dgm:spPr/>
      <dgm:t>
        <a:bodyPr/>
        <a:lstStyle/>
        <a:p>
          <a:endParaRPr lang="en-SG"/>
        </a:p>
      </dgm:t>
    </dgm:pt>
    <dgm:pt modelId="{C8E4C5D5-93A5-44DE-9F4E-2FEE2DAF432F}" type="sibTrans" cxnId="{2C54160A-A195-4CB8-9225-FD4A209A50E3}">
      <dgm:prSet/>
      <dgm:spPr/>
      <dgm:t>
        <a:bodyPr/>
        <a:lstStyle/>
        <a:p>
          <a:endParaRPr lang="en-SG"/>
        </a:p>
      </dgm:t>
    </dgm:pt>
    <dgm:pt modelId="{2739C849-5A1F-430A-AA28-6AB74964A3BE}">
      <dgm:prSet phldrT="[Text]" custT="1"/>
      <dgm:spPr/>
      <dgm:t>
        <a:bodyPr/>
        <a:lstStyle/>
        <a:p>
          <a:pPr algn="l"/>
          <a:r>
            <a:rPr lang="en-SG" sz="1400"/>
            <a:t>EDA</a:t>
          </a:r>
        </a:p>
      </dgm:t>
    </dgm:pt>
    <dgm:pt modelId="{528212D3-2E67-4218-801E-68E9734F2423}" type="parTrans" cxnId="{3C596991-AE95-4C47-8218-EE9B2960CB61}">
      <dgm:prSet/>
      <dgm:spPr/>
      <dgm:t>
        <a:bodyPr/>
        <a:lstStyle/>
        <a:p>
          <a:endParaRPr lang="en-SG"/>
        </a:p>
      </dgm:t>
    </dgm:pt>
    <dgm:pt modelId="{6C44F7DD-AE1B-46BC-89A9-812BB63038A9}" type="sibTrans" cxnId="{3C596991-AE95-4C47-8218-EE9B2960CB61}">
      <dgm:prSet/>
      <dgm:spPr/>
      <dgm:t>
        <a:bodyPr/>
        <a:lstStyle/>
        <a:p>
          <a:endParaRPr lang="en-SG"/>
        </a:p>
      </dgm:t>
    </dgm:pt>
    <dgm:pt modelId="{929B1763-9B56-4FB3-B80F-F9EBFA6FE66C}">
      <dgm:prSet phldrT="[Text]" custT="1"/>
      <dgm:spPr/>
      <dgm:t>
        <a:bodyPr/>
        <a:lstStyle/>
        <a:p>
          <a:r>
            <a:rPr lang="en-US" altLang="zh-CN" sz="1400" b="0"/>
            <a:t>Objective</a:t>
          </a:r>
          <a:endParaRPr lang="en-SG" sz="1400" b="0"/>
        </a:p>
      </dgm:t>
    </dgm:pt>
    <dgm:pt modelId="{12F565ED-E033-4887-ACA0-3B756E4ED003}" type="parTrans" cxnId="{E1F731E8-571A-4A9D-890B-A5D5C4CB8C3C}">
      <dgm:prSet/>
      <dgm:spPr/>
      <dgm:t>
        <a:bodyPr/>
        <a:lstStyle/>
        <a:p>
          <a:endParaRPr lang="en-US"/>
        </a:p>
      </dgm:t>
    </dgm:pt>
    <dgm:pt modelId="{938B7604-7EE3-4D84-8BEE-5DB37F45C1D6}" type="sibTrans" cxnId="{E1F731E8-571A-4A9D-890B-A5D5C4CB8C3C}">
      <dgm:prSet/>
      <dgm:spPr/>
      <dgm:t>
        <a:bodyPr/>
        <a:lstStyle/>
        <a:p>
          <a:endParaRPr lang="en-US"/>
        </a:p>
      </dgm:t>
    </dgm:pt>
    <dgm:pt modelId="{6CE97048-4E0B-4215-B17F-A09FE1130362}">
      <dgm:prSet phldrT="[Text]" custT="1"/>
      <dgm:spPr/>
      <dgm:t>
        <a:bodyPr/>
        <a:lstStyle/>
        <a:p>
          <a:r>
            <a:rPr lang="en-SG" sz="1400" b="0"/>
            <a:t>Methodology</a:t>
          </a:r>
        </a:p>
      </dgm:t>
    </dgm:pt>
    <dgm:pt modelId="{1ECB1F5C-3A75-4A1A-8D33-D1DD675182CD}" type="parTrans" cxnId="{287C73EB-3BC0-40D8-A5B4-EA843F66372E}">
      <dgm:prSet/>
      <dgm:spPr/>
      <dgm:t>
        <a:bodyPr/>
        <a:lstStyle/>
        <a:p>
          <a:endParaRPr lang="en-US"/>
        </a:p>
      </dgm:t>
    </dgm:pt>
    <dgm:pt modelId="{DF57EED0-15E4-4E9E-AE62-85BF24EF5492}" type="sibTrans" cxnId="{287C73EB-3BC0-40D8-A5B4-EA843F66372E}">
      <dgm:prSet/>
      <dgm:spPr/>
      <dgm:t>
        <a:bodyPr/>
        <a:lstStyle/>
        <a:p>
          <a:endParaRPr lang="en-US"/>
        </a:p>
      </dgm:t>
    </dgm:pt>
    <dgm:pt modelId="{D6DC18E9-3AD2-4842-BF9A-7412EF2C01B3}">
      <dgm:prSet custT="1"/>
      <dgm:spPr/>
      <dgm:t>
        <a:bodyPr/>
        <a:lstStyle/>
        <a:p>
          <a:r>
            <a:rPr lang="en-SG" sz="1400" b="0"/>
            <a:t>Challenges</a:t>
          </a:r>
        </a:p>
      </dgm:t>
    </dgm:pt>
    <dgm:pt modelId="{61065A34-48E8-4623-8459-C709DB6B60DF}" type="parTrans" cxnId="{BAEBE5E2-CE79-452F-A2E5-34AEC6966BFC}">
      <dgm:prSet/>
      <dgm:spPr/>
      <dgm:t>
        <a:bodyPr/>
        <a:lstStyle/>
        <a:p>
          <a:endParaRPr lang="en-US"/>
        </a:p>
      </dgm:t>
    </dgm:pt>
    <dgm:pt modelId="{403B3246-C3C0-478A-923C-23A98B66FDDB}" type="sibTrans" cxnId="{BAEBE5E2-CE79-452F-A2E5-34AEC6966BFC}">
      <dgm:prSet/>
      <dgm:spPr/>
      <dgm:t>
        <a:bodyPr/>
        <a:lstStyle/>
        <a:p>
          <a:endParaRPr lang="en-US"/>
        </a:p>
      </dgm:t>
    </dgm:pt>
    <dgm:pt modelId="{67AB25F6-83FF-460A-A11A-BE206C906BA6}">
      <dgm:prSet custT="1"/>
      <dgm:spPr/>
      <dgm:t>
        <a:bodyPr/>
        <a:lstStyle/>
        <a:p>
          <a:r>
            <a:rPr lang="en-SG" sz="1400" b="0"/>
            <a:t>Summary</a:t>
          </a:r>
        </a:p>
      </dgm:t>
    </dgm:pt>
    <dgm:pt modelId="{80FAF40B-E7E8-4DB8-9625-88B4DFE471CB}" type="parTrans" cxnId="{0BD6AA48-F734-4E2C-941C-472B5D1CC625}">
      <dgm:prSet/>
      <dgm:spPr/>
      <dgm:t>
        <a:bodyPr/>
        <a:lstStyle/>
        <a:p>
          <a:endParaRPr lang="en-US"/>
        </a:p>
      </dgm:t>
    </dgm:pt>
    <dgm:pt modelId="{503DEFAA-B4D9-4A3E-8B52-E21E8E570F40}" type="sibTrans" cxnId="{0BD6AA48-F734-4E2C-941C-472B5D1CC625}">
      <dgm:prSet/>
      <dgm:spPr/>
      <dgm:t>
        <a:bodyPr/>
        <a:lstStyle/>
        <a:p>
          <a:endParaRPr lang="en-US"/>
        </a:p>
      </dgm:t>
    </dgm:pt>
    <dgm:pt modelId="{E1376BC3-9A93-45D1-81AE-5D345BB0552E}" type="pres">
      <dgm:prSet presAssocID="{03141BC9-CC7E-40AE-B5FB-E6D653ED825F}" presName="Name0" presStyleCnt="0">
        <dgm:presLayoutVars>
          <dgm:dir/>
          <dgm:resizeHandles val="exact"/>
        </dgm:presLayoutVars>
      </dgm:prSet>
      <dgm:spPr/>
    </dgm:pt>
    <dgm:pt modelId="{48D651DF-693C-45EB-B007-700AA0EB6807}" type="pres">
      <dgm:prSet presAssocID="{03141BC9-CC7E-40AE-B5FB-E6D653ED825F}" presName="fgShape" presStyleLbl="fgShp" presStyleIdx="0" presStyleCnt="1"/>
      <dgm:spPr>
        <a:prstGeom prst="rightArrow">
          <a:avLst/>
        </a:prstGeom>
        <a:ln>
          <a:noFill/>
        </a:ln>
      </dgm:spPr>
    </dgm:pt>
    <dgm:pt modelId="{6670FD1F-AE97-432E-A0A6-77B49AD9C0D6}" type="pres">
      <dgm:prSet presAssocID="{03141BC9-CC7E-40AE-B5FB-E6D653ED825F}" presName="linComp" presStyleCnt="0"/>
      <dgm:spPr/>
    </dgm:pt>
    <dgm:pt modelId="{139990D9-F2CC-4F67-B39E-BFAC9F66E0A6}" type="pres">
      <dgm:prSet presAssocID="{E33F9329-4712-4194-8233-3FBEC1802EB7}" presName="compNode" presStyleCnt="0"/>
      <dgm:spPr/>
    </dgm:pt>
    <dgm:pt modelId="{886BA652-D18C-47D3-A157-1DB43387B96C}" type="pres">
      <dgm:prSet presAssocID="{E33F9329-4712-4194-8233-3FBEC1802EB7}" presName="bkgdShape" presStyleLbl="node1" presStyleIdx="0" presStyleCnt="5" custLinFactNeighborX="-767" custLinFactNeighborY="1111"/>
      <dgm:spPr/>
    </dgm:pt>
    <dgm:pt modelId="{BD53DA07-B83C-4CB6-93A6-C783EA4BE8FA}" type="pres">
      <dgm:prSet presAssocID="{E33F9329-4712-4194-8233-3FBEC1802EB7}" presName="nodeTx" presStyleLbl="node1" presStyleIdx="0" presStyleCnt="5">
        <dgm:presLayoutVars>
          <dgm:bulletEnabled val="1"/>
        </dgm:presLayoutVars>
      </dgm:prSet>
      <dgm:spPr/>
    </dgm:pt>
    <dgm:pt modelId="{8B560758-E8BE-42E9-9263-BF95C949298F}" type="pres">
      <dgm:prSet presAssocID="{E33F9329-4712-4194-8233-3FBEC1802EB7}" presName="invisiNode" presStyleLbl="node1" presStyleIdx="0" presStyleCnt="5"/>
      <dgm:spPr/>
    </dgm:pt>
    <dgm:pt modelId="{16C0559C-C8C3-4809-AF62-E517F56E8DA2}" type="pres">
      <dgm:prSet presAssocID="{E33F9329-4712-4194-8233-3FBEC1802EB7}" presName="imagNode" presStyleLbl="fgImgPlace1" presStyleIdx="0" presStyleCnt="5"/>
      <dgm:spPr>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t="-1000" b="-1000"/>
          </a:stretch>
        </a:blipFill>
        <a:ln>
          <a:noFill/>
        </a:ln>
      </dgm:spPr>
    </dgm:pt>
    <dgm:pt modelId="{B1062AE0-C1B2-4F77-A964-EEE6118EAA4B}" type="pres">
      <dgm:prSet presAssocID="{27745A17-0C21-40E3-8CF6-22285E91C951}" presName="sibTrans" presStyleLbl="sibTrans2D1" presStyleIdx="0" presStyleCnt="0"/>
      <dgm:spPr/>
    </dgm:pt>
    <dgm:pt modelId="{80292804-43EB-4891-BF23-CB23B1209D81}" type="pres">
      <dgm:prSet presAssocID="{66037CDB-8455-4AE2-8790-C60836D728E0}" presName="compNode" presStyleCnt="0"/>
      <dgm:spPr/>
    </dgm:pt>
    <dgm:pt modelId="{19C21752-3449-4236-BC60-28414CB12C15}" type="pres">
      <dgm:prSet presAssocID="{66037CDB-8455-4AE2-8790-C60836D728E0}" presName="bkgdShape" presStyleLbl="node1" presStyleIdx="1" presStyleCnt="5"/>
      <dgm:spPr/>
    </dgm:pt>
    <dgm:pt modelId="{7C7C5E7A-F62A-434B-AE8E-AA881C3BA08A}" type="pres">
      <dgm:prSet presAssocID="{66037CDB-8455-4AE2-8790-C60836D728E0}" presName="nodeTx" presStyleLbl="node1" presStyleIdx="1" presStyleCnt="5">
        <dgm:presLayoutVars>
          <dgm:bulletEnabled val="1"/>
        </dgm:presLayoutVars>
      </dgm:prSet>
      <dgm:spPr/>
    </dgm:pt>
    <dgm:pt modelId="{B8B13D2C-A9EF-4777-ADD4-61D61873F9D7}" type="pres">
      <dgm:prSet presAssocID="{66037CDB-8455-4AE2-8790-C60836D728E0}" presName="invisiNode" presStyleLbl="node1" presStyleIdx="1" presStyleCnt="5"/>
      <dgm:spPr/>
    </dgm:pt>
    <dgm:pt modelId="{C995BC2D-987B-4A5F-B068-DD0190353A97}" type="pres">
      <dgm:prSet presAssocID="{66037CDB-8455-4AE2-8790-C60836D728E0}" presName="imagNode" presStyleLbl="fgImgPlace1" presStyleIdx="1" presStyleCnt="5" custScaleX="99907" custScaleY="99907"/>
      <dgm:spPr>
        <a:blipFill>
          <a:blip xmlns:r="http://schemas.openxmlformats.org/officeDocument/2006/relationships" r:embed="rId2" cstate="print">
            <a:lum bright="70000" contrast="-70000"/>
            <a:extLst>
              <a:ext uri="{28A0092B-C50C-407E-A947-70E740481C1C}">
                <a14:useLocalDpi xmlns:a14="http://schemas.microsoft.com/office/drawing/2010/main" val="0"/>
              </a:ext>
            </a:extLst>
          </a:blip>
          <a:srcRect/>
          <a:stretch>
            <a:fillRect l="-1000" r="-1000"/>
          </a:stretch>
        </a:blipFill>
        <a:ln>
          <a:noFill/>
        </a:ln>
      </dgm:spPr>
    </dgm:pt>
    <dgm:pt modelId="{DE428337-F8AC-4BCB-AB5B-8B3FED29C49A}" type="pres">
      <dgm:prSet presAssocID="{B085CDBC-9B70-4533-B537-896CFAC70F74}" presName="sibTrans" presStyleLbl="sibTrans2D1" presStyleIdx="0" presStyleCnt="0"/>
      <dgm:spPr/>
    </dgm:pt>
    <dgm:pt modelId="{1CF8567F-9AEF-4845-B0CC-22CF020C930C}" type="pres">
      <dgm:prSet presAssocID="{60D98200-DC29-492A-8717-663DC6DBA35A}" presName="compNode" presStyleCnt="0"/>
      <dgm:spPr/>
    </dgm:pt>
    <dgm:pt modelId="{2A004BB6-4495-4599-88CD-DC5E886440C3}" type="pres">
      <dgm:prSet presAssocID="{60D98200-DC29-492A-8717-663DC6DBA35A}" presName="bkgdShape" presStyleLbl="node1" presStyleIdx="2" presStyleCnt="5"/>
      <dgm:spPr/>
    </dgm:pt>
    <dgm:pt modelId="{1EC80A60-15D7-4DD6-9295-44227AE267CA}" type="pres">
      <dgm:prSet presAssocID="{60D98200-DC29-492A-8717-663DC6DBA35A}" presName="nodeTx" presStyleLbl="node1" presStyleIdx="2" presStyleCnt="5">
        <dgm:presLayoutVars>
          <dgm:bulletEnabled val="1"/>
        </dgm:presLayoutVars>
      </dgm:prSet>
      <dgm:spPr/>
    </dgm:pt>
    <dgm:pt modelId="{EAFFFE9D-34D4-4AB8-A713-F73F3108B9DF}" type="pres">
      <dgm:prSet presAssocID="{60D98200-DC29-492A-8717-663DC6DBA35A}" presName="invisiNode" presStyleLbl="node1" presStyleIdx="2" presStyleCnt="5"/>
      <dgm:spPr/>
    </dgm:pt>
    <dgm:pt modelId="{3F7A41F8-589B-426E-9C1C-9C8307E39AC3}" type="pres">
      <dgm:prSet presAssocID="{60D98200-DC29-492A-8717-663DC6DBA35A}" presName="imagNode" presStyleLbl="fgImgPlace1" presStyleIdx="2" presStyleCnt="5"/>
      <dgm:spPr>
        <a:blipFill>
          <a:blip xmlns:r="http://schemas.openxmlformats.org/officeDocument/2006/relationships" r:embed="rId3" cstate="print">
            <a:lum bright="70000" contrast="-70000"/>
            <a:extLst>
              <a:ext uri="{28A0092B-C50C-407E-A947-70E740481C1C}">
                <a14:useLocalDpi xmlns:a14="http://schemas.microsoft.com/office/drawing/2010/main" val="0"/>
              </a:ext>
            </a:extLst>
          </a:blip>
          <a:srcRect/>
          <a:stretch>
            <a:fillRect/>
          </a:stretch>
        </a:blipFill>
        <a:ln>
          <a:noFill/>
        </a:ln>
      </dgm:spPr>
    </dgm:pt>
    <dgm:pt modelId="{21448CEE-0B48-44DA-B9C3-6B4C5D520037}" type="pres">
      <dgm:prSet presAssocID="{F3026FC9-C73C-4435-979C-597E41524CD0}" presName="sibTrans" presStyleLbl="sibTrans2D1" presStyleIdx="0" presStyleCnt="0"/>
      <dgm:spPr/>
    </dgm:pt>
    <dgm:pt modelId="{5B6660A5-F11D-42D9-8B2C-211172B3121B}" type="pres">
      <dgm:prSet presAssocID="{33BFFF9A-AA2F-4641-8F4F-2E7AB8B73266}" presName="compNode" presStyleCnt="0"/>
      <dgm:spPr/>
    </dgm:pt>
    <dgm:pt modelId="{CE4AFC36-C88D-4832-AE92-4343481285BA}" type="pres">
      <dgm:prSet presAssocID="{33BFFF9A-AA2F-4641-8F4F-2E7AB8B73266}" presName="bkgdShape" presStyleLbl="node1" presStyleIdx="3" presStyleCnt="5"/>
      <dgm:spPr/>
    </dgm:pt>
    <dgm:pt modelId="{D5025AE4-8961-43C4-8380-ECE4E71CC338}" type="pres">
      <dgm:prSet presAssocID="{33BFFF9A-AA2F-4641-8F4F-2E7AB8B73266}" presName="nodeTx" presStyleLbl="node1" presStyleIdx="3" presStyleCnt="5">
        <dgm:presLayoutVars>
          <dgm:bulletEnabled val="1"/>
        </dgm:presLayoutVars>
      </dgm:prSet>
      <dgm:spPr/>
    </dgm:pt>
    <dgm:pt modelId="{00E7F0F8-001A-4F97-8C4F-7540178D07C0}" type="pres">
      <dgm:prSet presAssocID="{33BFFF9A-AA2F-4641-8F4F-2E7AB8B73266}" presName="invisiNode" presStyleLbl="node1" presStyleIdx="3" presStyleCnt="5"/>
      <dgm:spPr/>
    </dgm:pt>
    <dgm:pt modelId="{2F6FE7F8-CCCE-48B0-AE01-FA638E9B2601}" type="pres">
      <dgm:prSet presAssocID="{33BFFF9A-AA2F-4641-8F4F-2E7AB8B73266}" presName="imagNode" presStyleLbl="fgImgPlace1" presStyleIdx="3" presStyleCnt="5"/>
      <dgm:spPr>
        <a:blipFill>
          <a:blip xmlns:r="http://schemas.openxmlformats.org/officeDocument/2006/relationships" r:embed="rId4">
            <a:lum bright="70000" contrast="-70000"/>
            <a:extLst>
              <a:ext uri="{28A0092B-C50C-407E-A947-70E740481C1C}">
                <a14:useLocalDpi xmlns:a14="http://schemas.microsoft.com/office/drawing/2010/main" val="0"/>
              </a:ext>
            </a:extLst>
          </a:blip>
          <a:srcRect/>
          <a:stretch>
            <a:fillRect/>
          </a:stretch>
        </a:blipFill>
        <a:ln>
          <a:noFill/>
        </a:ln>
      </dgm:spPr>
    </dgm:pt>
    <dgm:pt modelId="{E0E88667-EF88-4EAE-928A-6008B5D9FB5F}" type="pres">
      <dgm:prSet presAssocID="{4D01CAA4-CA49-4D4A-9631-FF6E28E33C75}" presName="sibTrans" presStyleLbl="sibTrans2D1" presStyleIdx="0" presStyleCnt="0"/>
      <dgm:spPr/>
    </dgm:pt>
    <dgm:pt modelId="{D4D86FDC-D4E5-43D0-99BD-66A005FEEB23}" type="pres">
      <dgm:prSet presAssocID="{E8DFD6C1-674D-4A60-981C-A52054E9957A}" presName="compNode" presStyleCnt="0"/>
      <dgm:spPr/>
    </dgm:pt>
    <dgm:pt modelId="{7F230A97-C442-4892-B6B2-8B6138C6115C}" type="pres">
      <dgm:prSet presAssocID="{E8DFD6C1-674D-4A60-981C-A52054E9957A}" presName="bkgdShape" presStyleLbl="node1" presStyleIdx="4" presStyleCnt="5"/>
      <dgm:spPr/>
    </dgm:pt>
    <dgm:pt modelId="{B98136E9-F473-46FC-B46F-9B954401722E}" type="pres">
      <dgm:prSet presAssocID="{E8DFD6C1-674D-4A60-981C-A52054E9957A}" presName="nodeTx" presStyleLbl="node1" presStyleIdx="4" presStyleCnt="5">
        <dgm:presLayoutVars>
          <dgm:bulletEnabled val="1"/>
        </dgm:presLayoutVars>
      </dgm:prSet>
      <dgm:spPr/>
    </dgm:pt>
    <dgm:pt modelId="{C7FE1B27-BA84-4CE1-A9EB-5768BDDEA9DF}" type="pres">
      <dgm:prSet presAssocID="{E8DFD6C1-674D-4A60-981C-A52054E9957A}" presName="invisiNode" presStyleLbl="node1" presStyleIdx="4" presStyleCnt="5"/>
      <dgm:spPr/>
    </dgm:pt>
    <dgm:pt modelId="{124C4C07-7551-41C4-88F6-2510E8C204F2}" type="pres">
      <dgm:prSet presAssocID="{E8DFD6C1-674D-4A60-981C-A52054E9957A}" presName="imagNode" presStyleLbl="fgImgPlace1" presStyleIdx="4" presStyleCnt="5"/>
      <dgm:spPr>
        <a:blipFill>
          <a:blip xmlns:r="http://schemas.openxmlformats.org/officeDocument/2006/relationships" r:embed="rId5" cstate="print">
            <a:lum bright="70000" contrast="-70000"/>
            <a:extLst>
              <a:ext uri="{28A0092B-C50C-407E-A947-70E740481C1C}">
                <a14:useLocalDpi xmlns:a14="http://schemas.microsoft.com/office/drawing/2010/main" val="0"/>
              </a:ext>
            </a:extLst>
          </a:blip>
          <a:srcRect/>
          <a:stretch>
            <a:fillRect/>
          </a:stretch>
        </a:blipFill>
        <a:ln>
          <a:noFill/>
        </a:ln>
      </dgm:spPr>
    </dgm:pt>
  </dgm:ptLst>
  <dgm:cxnLst>
    <dgm:cxn modelId="{4C93EA03-9C25-49B5-B43A-B7CC92954097}" srcId="{03141BC9-CC7E-40AE-B5FB-E6D653ED825F}" destId="{60D98200-DC29-492A-8717-663DC6DBA35A}" srcOrd="2" destOrd="0" parTransId="{AB3068F2-6311-4F2E-8BEF-B46ED99B10CA}" sibTransId="{F3026FC9-C73C-4435-979C-597E41524CD0}"/>
    <dgm:cxn modelId="{969B3507-9B38-4C30-AB36-35A44EE63A65}" type="presOf" srcId="{E8DFD6C1-674D-4A60-981C-A52054E9957A}" destId="{B98136E9-F473-46FC-B46F-9B954401722E}" srcOrd="1" destOrd="0" presId="urn:microsoft.com/office/officeart/2005/8/layout/hList7"/>
    <dgm:cxn modelId="{2C54160A-A195-4CB8-9225-FD4A209A50E3}" srcId="{03141BC9-CC7E-40AE-B5FB-E6D653ED825F}" destId="{E8DFD6C1-674D-4A60-981C-A52054E9957A}" srcOrd="4" destOrd="0" parTransId="{1A5D8BF8-9316-46B1-B8C3-7B1EBF1D3A93}" sibTransId="{C8E4C5D5-93A5-44DE-9F4E-2FEE2DAF432F}"/>
    <dgm:cxn modelId="{5578980E-804E-45DD-9FBE-56138835BF8F}" type="presOf" srcId="{D6DC18E9-3AD2-4842-BF9A-7412EF2C01B3}" destId="{B98136E9-F473-46FC-B46F-9B954401722E}" srcOrd="1" destOrd="1" presId="urn:microsoft.com/office/officeart/2005/8/layout/hList7"/>
    <dgm:cxn modelId="{3C0D880F-C5EE-4899-8C38-B1F874A0473A}" type="presOf" srcId="{6CE97048-4E0B-4215-B17F-A09FE1130362}" destId="{CE4AFC36-C88D-4832-AE92-4343481285BA}" srcOrd="0" destOrd="2" presId="urn:microsoft.com/office/officeart/2005/8/layout/hList7"/>
    <dgm:cxn modelId="{C8EC1010-D431-436C-97FF-3D65767FF1FE}" srcId="{03141BC9-CC7E-40AE-B5FB-E6D653ED825F}" destId="{E33F9329-4712-4194-8233-3FBEC1802EB7}" srcOrd="0" destOrd="0" parTransId="{66DE97B0-C8C7-4B57-88E4-940F3DB844F6}" sibTransId="{27745A17-0C21-40E3-8CF6-22285E91C951}"/>
    <dgm:cxn modelId="{CE741512-8E12-4062-B18C-6462097F8CC4}" type="presOf" srcId="{EBCE3FCA-1571-4DCF-B80E-AFF671EBE2E9}" destId="{7C7C5E7A-F62A-434B-AE8E-AA881C3BA08A}" srcOrd="1" destOrd="3" presId="urn:microsoft.com/office/officeart/2005/8/layout/hList7"/>
    <dgm:cxn modelId="{BB657412-773D-43BE-9AB3-84A901D5A27F}" type="presOf" srcId="{60D98200-DC29-492A-8717-663DC6DBA35A}" destId="{1EC80A60-15D7-4DD6-9295-44227AE267CA}" srcOrd="1" destOrd="0" presId="urn:microsoft.com/office/officeart/2005/8/layout/hList7"/>
    <dgm:cxn modelId="{D8001915-CE72-4EF5-973C-3F94C1EF2124}" type="presOf" srcId="{E33F9329-4712-4194-8233-3FBEC1802EB7}" destId="{886BA652-D18C-47D3-A157-1DB43387B96C}" srcOrd="0" destOrd="0" presId="urn:microsoft.com/office/officeart/2005/8/layout/hList7"/>
    <dgm:cxn modelId="{2CFE4F1E-1282-40B3-808B-B1B9ADF3D19A}" type="presOf" srcId="{2739C849-5A1F-430A-AA28-6AB74964A3BE}" destId="{BD53DA07-B83C-4CB6-93A6-C783EA4BE8FA}" srcOrd="1" destOrd="2" presId="urn:microsoft.com/office/officeart/2005/8/layout/hList7"/>
    <dgm:cxn modelId="{A7548A26-6D73-4253-9754-E562B468C457}" srcId="{03141BC9-CC7E-40AE-B5FB-E6D653ED825F}" destId="{33BFFF9A-AA2F-4641-8F4F-2E7AB8B73266}" srcOrd="3" destOrd="0" parTransId="{24E5E6D6-2229-4E79-BC67-002576D0CBC0}" sibTransId="{4D01CAA4-CA49-4D4A-9631-FF6E28E33C75}"/>
    <dgm:cxn modelId="{1E498B28-8986-4653-A993-C40BDFCC9A69}" type="presOf" srcId="{929B1763-9B56-4FB3-B80F-F9EBFA6FE66C}" destId="{D5025AE4-8961-43C4-8380-ECE4E71CC338}" srcOrd="1" destOrd="1" presId="urn:microsoft.com/office/officeart/2005/8/layout/hList7"/>
    <dgm:cxn modelId="{63F7F629-86EB-4B78-99B0-4FB72FDE5925}" type="presOf" srcId="{EBCE3FCA-1571-4DCF-B80E-AFF671EBE2E9}" destId="{19C21752-3449-4236-BC60-28414CB12C15}" srcOrd="0" destOrd="3" presId="urn:microsoft.com/office/officeart/2005/8/layout/hList7"/>
    <dgm:cxn modelId="{BC52EF34-1038-47DD-BBF7-395358A3CCA5}" type="presOf" srcId="{469E6ECE-C799-4285-95EE-CAD0B318C8FF}" destId="{19C21752-3449-4236-BC60-28414CB12C15}" srcOrd="0" destOrd="1" presId="urn:microsoft.com/office/officeart/2005/8/layout/hList7"/>
    <dgm:cxn modelId="{A20C5435-F300-4233-9D67-A96E738E13E3}" type="presOf" srcId="{66037CDB-8455-4AE2-8790-C60836D728E0}" destId="{19C21752-3449-4236-BC60-28414CB12C15}" srcOrd="0" destOrd="0" presId="urn:microsoft.com/office/officeart/2005/8/layout/hList7"/>
    <dgm:cxn modelId="{A4688639-0CBB-4FA6-A6C9-E01B98604858}" type="presOf" srcId="{33BFFF9A-AA2F-4641-8F4F-2E7AB8B73266}" destId="{D5025AE4-8961-43C4-8380-ECE4E71CC338}" srcOrd="1" destOrd="0" presId="urn:microsoft.com/office/officeart/2005/8/layout/hList7"/>
    <dgm:cxn modelId="{829B235D-D4A9-43F0-A94B-9CE92E35D42A}" type="presOf" srcId="{67AB25F6-83FF-460A-A11A-BE206C906BA6}" destId="{B98136E9-F473-46FC-B46F-9B954401722E}" srcOrd="1" destOrd="2" presId="urn:microsoft.com/office/officeart/2005/8/layout/hList7"/>
    <dgm:cxn modelId="{755C3047-F2DB-4319-A8B7-E6282837C3B4}" type="presOf" srcId="{EEBF7ED2-E350-4F0C-8916-10E05D21D48C}" destId="{7C7C5E7A-F62A-434B-AE8E-AA881C3BA08A}" srcOrd="1" destOrd="2" presId="urn:microsoft.com/office/officeart/2005/8/layout/hList7"/>
    <dgm:cxn modelId="{0BD6AA48-F734-4E2C-941C-472B5D1CC625}" srcId="{E8DFD6C1-674D-4A60-981C-A52054E9957A}" destId="{67AB25F6-83FF-460A-A11A-BE206C906BA6}" srcOrd="1" destOrd="0" parTransId="{80FAF40B-E7E8-4DB8-9625-88B4DFE471CB}" sibTransId="{503DEFAA-B4D9-4A3E-8B52-E21E8E570F40}"/>
    <dgm:cxn modelId="{D726A46F-C4F0-4EA9-B7FB-2CC45A42C949}" type="presOf" srcId="{B085CDBC-9B70-4533-B537-896CFAC70F74}" destId="{DE428337-F8AC-4BCB-AB5B-8B3FED29C49A}" srcOrd="0" destOrd="0" presId="urn:microsoft.com/office/officeart/2005/8/layout/hList7"/>
    <dgm:cxn modelId="{44711454-FFFE-45DC-9490-9E9508D9F485}" type="presOf" srcId="{2FF3881D-310C-4B4B-A945-9484FC9A9553}" destId="{2A004BB6-4495-4599-88CD-DC5E886440C3}" srcOrd="0" destOrd="1" presId="urn:microsoft.com/office/officeart/2005/8/layout/hList7"/>
    <dgm:cxn modelId="{47ADCE54-5193-4A13-ABFE-BC213FA96840}" type="presOf" srcId="{6CE97048-4E0B-4215-B17F-A09FE1130362}" destId="{D5025AE4-8961-43C4-8380-ECE4E71CC338}" srcOrd="1" destOrd="2" presId="urn:microsoft.com/office/officeart/2005/8/layout/hList7"/>
    <dgm:cxn modelId="{763C4276-7DC3-455A-9B60-3420C15A97FB}" type="presOf" srcId="{469E6ECE-C799-4285-95EE-CAD0B318C8FF}" destId="{7C7C5E7A-F62A-434B-AE8E-AA881C3BA08A}" srcOrd="1" destOrd="1" presId="urn:microsoft.com/office/officeart/2005/8/layout/hList7"/>
    <dgm:cxn modelId="{CA45F679-6EE4-4DEA-A53E-D1FB92F42955}" type="presOf" srcId="{929B1763-9B56-4FB3-B80F-F9EBFA6FE66C}" destId="{CE4AFC36-C88D-4832-AE92-4343481285BA}" srcOrd="0" destOrd="1" presId="urn:microsoft.com/office/officeart/2005/8/layout/hList7"/>
    <dgm:cxn modelId="{389CD981-2245-493E-B67E-7D637C55AF36}" type="presOf" srcId="{2739C849-5A1F-430A-AA28-6AB74964A3BE}" destId="{886BA652-D18C-47D3-A157-1DB43387B96C}" srcOrd="0" destOrd="2" presId="urn:microsoft.com/office/officeart/2005/8/layout/hList7"/>
    <dgm:cxn modelId="{88902C90-FEC8-4EAB-B579-47B6965C5C62}" srcId="{60D98200-DC29-492A-8717-663DC6DBA35A}" destId="{72847DFE-9006-4245-BCF5-290FE5402712}" srcOrd="1" destOrd="0" parTransId="{88B18EA7-4737-4A76-BE9E-CE18E51093DA}" sibTransId="{B69A32F2-E1C6-4B6A-B438-88AE23361292}"/>
    <dgm:cxn modelId="{3C596991-AE95-4C47-8218-EE9B2960CB61}" srcId="{E33F9329-4712-4194-8233-3FBEC1802EB7}" destId="{2739C849-5A1F-430A-AA28-6AB74964A3BE}" srcOrd="1" destOrd="0" parTransId="{528212D3-2E67-4218-801E-68E9734F2423}" sibTransId="{6C44F7DD-AE1B-46BC-89A9-812BB63038A9}"/>
    <dgm:cxn modelId="{226E1498-8967-48C1-BE46-1B7A6BB0E65D}" srcId="{03141BC9-CC7E-40AE-B5FB-E6D653ED825F}" destId="{66037CDB-8455-4AE2-8790-C60836D728E0}" srcOrd="1" destOrd="0" parTransId="{F8143712-5BA4-40AD-8FCC-85B0C9C9AF46}" sibTransId="{B085CDBC-9B70-4533-B537-896CFAC70F74}"/>
    <dgm:cxn modelId="{25D1ED99-33A9-4436-9300-E1BE6610E0CD}" type="presOf" srcId="{60D98200-DC29-492A-8717-663DC6DBA35A}" destId="{2A004BB6-4495-4599-88CD-DC5E886440C3}" srcOrd="0" destOrd="0" presId="urn:microsoft.com/office/officeart/2005/8/layout/hList7"/>
    <dgm:cxn modelId="{F6B97F9B-9FF8-4249-B7D0-EE063BC0775C}" srcId="{66037CDB-8455-4AE2-8790-C60836D728E0}" destId="{EBCE3FCA-1571-4DCF-B80E-AFF671EBE2E9}" srcOrd="2" destOrd="0" parTransId="{056C2961-250A-4BD1-A02F-9CB9C0F33DA5}" sibTransId="{C395B993-C5C4-4172-A600-410447A0838F}"/>
    <dgm:cxn modelId="{B59D36A1-68E0-4E01-9D92-10B3B5368AB2}" type="presOf" srcId="{67AB25F6-83FF-460A-A11A-BE206C906BA6}" destId="{7F230A97-C442-4892-B6B2-8B6138C6115C}" srcOrd="0" destOrd="2" presId="urn:microsoft.com/office/officeart/2005/8/layout/hList7"/>
    <dgm:cxn modelId="{3BA742A9-04BC-48AB-9A65-E07AE8AFE7D2}" type="presOf" srcId="{33BFFF9A-AA2F-4641-8F4F-2E7AB8B73266}" destId="{CE4AFC36-C88D-4832-AE92-4343481285BA}" srcOrd="0" destOrd="0" presId="urn:microsoft.com/office/officeart/2005/8/layout/hList7"/>
    <dgm:cxn modelId="{1E1E66BD-D41C-4F91-87D8-A2CD9C615862}" type="presOf" srcId="{E33F9329-4712-4194-8233-3FBEC1802EB7}" destId="{BD53DA07-B83C-4CB6-93A6-C783EA4BE8FA}" srcOrd="1" destOrd="0" presId="urn:microsoft.com/office/officeart/2005/8/layout/hList7"/>
    <dgm:cxn modelId="{FA4055BD-569A-4FC7-B287-697D8107DBBE}" type="presOf" srcId="{4D01CAA4-CA49-4D4A-9631-FF6E28E33C75}" destId="{E0E88667-EF88-4EAE-928A-6008B5D9FB5F}" srcOrd="0" destOrd="0" presId="urn:microsoft.com/office/officeart/2005/8/layout/hList7"/>
    <dgm:cxn modelId="{59FD24C9-FF29-452F-A937-BB995D5A3886}" srcId="{66037CDB-8455-4AE2-8790-C60836D728E0}" destId="{EEBF7ED2-E350-4F0C-8916-10E05D21D48C}" srcOrd="1" destOrd="0" parTransId="{36354D9A-B171-4A21-9170-CC750966A338}" sibTransId="{4EB35055-A6A5-4AB8-89FA-07FABCCABBB1}"/>
    <dgm:cxn modelId="{85F6C2CA-C6F7-4A96-BD54-9DEE0382B57F}" type="presOf" srcId="{F3026FC9-C73C-4435-979C-597E41524CD0}" destId="{21448CEE-0B48-44DA-B9C3-6B4C5D520037}" srcOrd="0" destOrd="0" presId="urn:microsoft.com/office/officeart/2005/8/layout/hList7"/>
    <dgm:cxn modelId="{1410CECA-1CDB-4586-B24A-3F5440E11590}" type="presOf" srcId="{2FF3881D-310C-4B4B-A945-9484FC9A9553}" destId="{1EC80A60-15D7-4DD6-9295-44227AE267CA}" srcOrd="1" destOrd="1" presId="urn:microsoft.com/office/officeart/2005/8/layout/hList7"/>
    <dgm:cxn modelId="{D4852ECB-3750-45F4-8EB4-B6FCE2A1C8FF}" type="presOf" srcId="{E8DFD6C1-674D-4A60-981C-A52054E9957A}" destId="{7F230A97-C442-4892-B6B2-8B6138C6115C}" srcOrd="0" destOrd="0" presId="urn:microsoft.com/office/officeart/2005/8/layout/hList7"/>
    <dgm:cxn modelId="{E84D21CF-D796-4560-BDBE-26D4EC8A2487}" type="presOf" srcId="{2D2E310C-D2C3-4FF6-9769-A7D2DCCB70ED}" destId="{BD53DA07-B83C-4CB6-93A6-C783EA4BE8FA}" srcOrd="1" destOrd="1" presId="urn:microsoft.com/office/officeart/2005/8/layout/hList7"/>
    <dgm:cxn modelId="{29A9BBD2-3E64-434D-BD12-B4DF3F486EEE}" type="presOf" srcId="{EEBF7ED2-E350-4F0C-8916-10E05D21D48C}" destId="{19C21752-3449-4236-BC60-28414CB12C15}" srcOrd="0" destOrd="2" presId="urn:microsoft.com/office/officeart/2005/8/layout/hList7"/>
    <dgm:cxn modelId="{08AA81D9-BD7C-4907-801D-54CCD7210C1A}" type="presOf" srcId="{03141BC9-CC7E-40AE-B5FB-E6D653ED825F}" destId="{E1376BC3-9A93-45D1-81AE-5D345BB0552E}" srcOrd="0" destOrd="0" presId="urn:microsoft.com/office/officeart/2005/8/layout/hList7"/>
    <dgm:cxn modelId="{33E652DC-186A-45BD-99E5-589CA50D16FE}" srcId="{60D98200-DC29-492A-8717-663DC6DBA35A}" destId="{2FF3881D-310C-4B4B-A945-9484FC9A9553}" srcOrd="0" destOrd="0" parTransId="{98BA2F1F-D8AC-44EA-9EB4-7904F7B5C081}" sibTransId="{44300065-9336-45A4-99F7-79458403918D}"/>
    <dgm:cxn modelId="{EA548EE1-D72B-4075-A20A-5F33ABC5A44C}" type="presOf" srcId="{72847DFE-9006-4245-BCF5-290FE5402712}" destId="{1EC80A60-15D7-4DD6-9295-44227AE267CA}" srcOrd="1" destOrd="2" presId="urn:microsoft.com/office/officeart/2005/8/layout/hList7"/>
    <dgm:cxn modelId="{BAEBE5E2-CE79-452F-A2E5-34AEC6966BFC}" srcId="{E8DFD6C1-674D-4A60-981C-A52054E9957A}" destId="{D6DC18E9-3AD2-4842-BF9A-7412EF2C01B3}" srcOrd="0" destOrd="0" parTransId="{61065A34-48E8-4623-8459-C709DB6B60DF}" sibTransId="{403B3246-C3C0-478A-923C-23A98B66FDDB}"/>
    <dgm:cxn modelId="{914345E3-DAA4-4447-B4F9-D29511AFA139}" type="presOf" srcId="{2D2E310C-D2C3-4FF6-9769-A7D2DCCB70ED}" destId="{886BA652-D18C-47D3-A157-1DB43387B96C}" srcOrd="0" destOrd="1" presId="urn:microsoft.com/office/officeart/2005/8/layout/hList7"/>
    <dgm:cxn modelId="{5D1213E4-BC87-4BA2-BEC4-D56E11F016CE}" srcId="{66037CDB-8455-4AE2-8790-C60836D728E0}" destId="{469E6ECE-C799-4285-95EE-CAD0B318C8FF}" srcOrd="0" destOrd="0" parTransId="{D536ABA3-FB9F-4EDD-8B01-11E4FDFC3C3C}" sibTransId="{0FFF5999-6835-425E-A599-FA40F929EDB3}"/>
    <dgm:cxn modelId="{E1F731E8-571A-4A9D-890B-A5D5C4CB8C3C}" srcId="{33BFFF9A-AA2F-4641-8F4F-2E7AB8B73266}" destId="{929B1763-9B56-4FB3-B80F-F9EBFA6FE66C}" srcOrd="0" destOrd="0" parTransId="{12F565ED-E033-4887-ACA0-3B756E4ED003}" sibTransId="{938B7604-7EE3-4D84-8BEE-5DB37F45C1D6}"/>
    <dgm:cxn modelId="{2F19E4EA-E242-4AB4-9F66-E7A97CBD9321}" type="presOf" srcId="{72847DFE-9006-4245-BCF5-290FE5402712}" destId="{2A004BB6-4495-4599-88CD-DC5E886440C3}" srcOrd="0" destOrd="2" presId="urn:microsoft.com/office/officeart/2005/8/layout/hList7"/>
    <dgm:cxn modelId="{287C73EB-3BC0-40D8-A5B4-EA843F66372E}" srcId="{33BFFF9A-AA2F-4641-8F4F-2E7AB8B73266}" destId="{6CE97048-4E0B-4215-B17F-A09FE1130362}" srcOrd="1" destOrd="0" parTransId="{1ECB1F5C-3A75-4A1A-8D33-D1DD675182CD}" sibTransId="{DF57EED0-15E4-4E9E-AE62-85BF24EF5492}"/>
    <dgm:cxn modelId="{E6D57EF0-8EC4-4E3D-8B5A-EA216F8C3256}" type="presOf" srcId="{27745A17-0C21-40E3-8CF6-22285E91C951}" destId="{B1062AE0-C1B2-4F77-A964-EEE6118EAA4B}" srcOrd="0" destOrd="0" presId="urn:microsoft.com/office/officeart/2005/8/layout/hList7"/>
    <dgm:cxn modelId="{8AE74DF2-F02D-46FB-AD3B-3B310E320C66}" type="presOf" srcId="{D6DC18E9-3AD2-4842-BF9A-7412EF2C01B3}" destId="{7F230A97-C442-4892-B6B2-8B6138C6115C}" srcOrd="0" destOrd="1" presId="urn:microsoft.com/office/officeart/2005/8/layout/hList7"/>
    <dgm:cxn modelId="{3C447FFA-0BC6-468B-A0C1-69EB22AC973D}" type="presOf" srcId="{66037CDB-8455-4AE2-8790-C60836D728E0}" destId="{7C7C5E7A-F62A-434B-AE8E-AA881C3BA08A}" srcOrd="1" destOrd="0" presId="urn:microsoft.com/office/officeart/2005/8/layout/hList7"/>
    <dgm:cxn modelId="{AA9344FC-A669-4706-8E67-CD257DE30CFE}" srcId="{E33F9329-4712-4194-8233-3FBEC1802EB7}" destId="{2D2E310C-D2C3-4FF6-9769-A7D2DCCB70ED}" srcOrd="0" destOrd="0" parTransId="{CE5E84F2-D9F5-4369-A9E7-44AB543EDAFF}" sibTransId="{F06F1756-035F-400D-AB69-D539C94F493E}"/>
    <dgm:cxn modelId="{6AC34F98-8974-40CF-BADD-00B1DC12D9E3}" type="presParOf" srcId="{E1376BC3-9A93-45D1-81AE-5D345BB0552E}" destId="{48D651DF-693C-45EB-B007-700AA0EB6807}" srcOrd="0" destOrd="0" presId="urn:microsoft.com/office/officeart/2005/8/layout/hList7"/>
    <dgm:cxn modelId="{BBAAEE54-4AAE-41F9-8AFC-548DD4BB2CF6}" type="presParOf" srcId="{E1376BC3-9A93-45D1-81AE-5D345BB0552E}" destId="{6670FD1F-AE97-432E-A0A6-77B49AD9C0D6}" srcOrd="1" destOrd="0" presId="urn:microsoft.com/office/officeart/2005/8/layout/hList7"/>
    <dgm:cxn modelId="{40965034-B17D-4797-B638-FC512853E531}" type="presParOf" srcId="{6670FD1F-AE97-432E-A0A6-77B49AD9C0D6}" destId="{139990D9-F2CC-4F67-B39E-BFAC9F66E0A6}" srcOrd="0" destOrd="0" presId="urn:microsoft.com/office/officeart/2005/8/layout/hList7"/>
    <dgm:cxn modelId="{DEEDD8D7-2CD1-427A-9EA3-193A9EDFA0FE}" type="presParOf" srcId="{139990D9-F2CC-4F67-B39E-BFAC9F66E0A6}" destId="{886BA652-D18C-47D3-A157-1DB43387B96C}" srcOrd="0" destOrd="0" presId="urn:microsoft.com/office/officeart/2005/8/layout/hList7"/>
    <dgm:cxn modelId="{0F6C0F5D-8B7C-4212-8A1D-364D2B808990}" type="presParOf" srcId="{139990D9-F2CC-4F67-B39E-BFAC9F66E0A6}" destId="{BD53DA07-B83C-4CB6-93A6-C783EA4BE8FA}" srcOrd="1" destOrd="0" presId="urn:microsoft.com/office/officeart/2005/8/layout/hList7"/>
    <dgm:cxn modelId="{13A08EFB-373C-413E-BBC7-3CACF3F44DB7}" type="presParOf" srcId="{139990D9-F2CC-4F67-B39E-BFAC9F66E0A6}" destId="{8B560758-E8BE-42E9-9263-BF95C949298F}" srcOrd="2" destOrd="0" presId="urn:microsoft.com/office/officeart/2005/8/layout/hList7"/>
    <dgm:cxn modelId="{813BFC50-96D3-4F27-B590-F32BD40E1A63}" type="presParOf" srcId="{139990D9-F2CC-4F67-B39E-BFAC9F66E0A6}" destId="{16C0559C-C8C3-4809-AF62-E517F56E8DA2}" srcOrd="3" destOrd="0" presId="urn:microsoft.com/office/officeart/2005/8/layout/hList7"/>
    <dgm:cxn modelId="{BA7AD35B-055B-416C-9206-017BB3D7C1D7}" type="presParOf" srcId="{6670FD1F-AE97-432E-A0A6-77B49AD9C0D6}" destId="{B1062AE0-C1B2-4F77-A964-EEE6118EAA4B}" srcOrd="1" destOrd="0" presId="urn:microsoft.com/office/officeart/2005/8/layout/hList7"/>
    <dgm:cxn modelId="{28849D16-063E-4E11-B4FC-88159AA14503}" type="presParOf" srcId="{6670FD1F-AE97-432E-A0A6-77B49AD9C0D6}" destId="{80292804-43EB-4891-BF23-CB23B1209D81}" srcOrd="2" destOrd="0" presId="urn:microsoft.com/office/officeart/2005/8/layout/hList7"/>
    <dgm:cxn modelId="{9FF70596-819B-4795-8B73-BDD7CAF75417}" type="presParOf" srcId="{80292804-43EB-4891-BF23-CB23B1209D81}" destId="{19C21752-3449-4236-BC60-28414CB12C15}" srcOrd="0" destOrd="0" presId="urn:microsoft.com/office/officeart/2005/8/layout/hList7"/>
    <dgm:cxn modelId="{0DF80529-3060-4298-B06A-FF29EF49CB89}" type="presParOf" srcId="{80292804-43EB-4891-BF23-CB23B1209D81}" destId="{7C7C5E7A-F62A-434B-AE8E-AA881C3BA08A}" srcOrd="1" destOrd="0" presId="urn:microsoft.com/office/officeart/2005/8/layout/hList7"/>
    <dgm:cxn modelId="{EABD64B9-1ABF-4EE0-8967-1C6CA4A55FDF}" type="presParOf" srcId="{80292804-43EB-4891-BF23-CB23B1209D81}" destId="{B8B13D2C-A9EF-4777-ADD4-61D61873F9D7}" srcOrd="2" destOrd="0" presId="urn:microsoft.com/office/officeart/2005/8/layout/hList7"/>
    <dgm:cxn modelId="{9E38EDA0-3D46-4386-B0DD-D9D5A524B77B}" type="presParOf" srcId="{80292804-43EB-4891-BF23-CB23B1209D81}" destId="{C995BC2D-987B-4A5F-B068-DD0190353A97}" srcOrd="3" destOrd="0" presId="urn:microsoft.com/office/officeart/2005/8/layout/hList7"/>
    <dgm:cxn modelId="{0E4DF972-753A-4218-A2B3-FB43557F81A2}" type="presParOf" srcId="{6670FD1F-AE97-432E-A0A6-77B49AD9C0D6}" destId="{DE428337-F8AC-4BCB-AB5B-8B3FED29C49A}" srcOrd="3" destOrd="0" presId="urn:microsoft.com/office/officeart/2005/8/layout/hList7"/>
    <dgm:cxn modelId="{CAD6E4A5-6FFE-485B-8783-01C88A279907}" type="presParOf" srcId="{6670FD1F-AE97-432E-A0A6-77B49AD9C0D6}" destId="{1CF8567F-9AEF-4845-B0CC-22CF020C930C}" srcOrd="4" destOrd="0" presId="urn:microsoft.com/office/officeart/2005/8/layout/hList7"/>
    <dgm:cxn modelId="{520DB6D2-1D40-485F-8475-4E6949C3FDC5}" type="presParOf" srcId="{1CF8567F-9AEF-4845-B0CC-22CF020C930C}" destId="{2A004BB6-4495-4599-88CD-DC5E886440C3}" srcOrd="0" destOrd="0" presId="urn:microsoft.com/office/officeart/2005/8/layout/hList7"/>
    <dgm:cxn modelId="{9D8D94C6-1678-47B1-A670-A4921EFE7270}" type="presParOf" srcId="{1CF8567F-9AEF-4845-B0CC-22CF020C930C}" destId="{1EC80A60-15D7-4DD6-9295-44227AE267CA}" srcOrd="1" destOrd="0" presId="urn:microsoft.com/office/officeart/2005/8/layout/hList7"/>
    <dgm:cxn modelId="{98DEEAAF-181E-4692-BD4C-3F06C2B36C32}" type="presParOf" srcId="{1CF8567F-9AEF-4845-B0CC-22CF020C930C}" destId="{EAFFFE9D-34D4-4AB8-A713-F73F3108B9DF}" srcOrd="2" destOrd="0" presId="urn:microsoft.com/office/officeart/2005/8/layout/hList7"/>
    <dgm:cxn modelId="{2B8F5C7A-9836-4D38-9102-83E3C933E870}" type="presParOf" srcId="{1CF8567F-9AEF-4845-B0CC-22CF020C930C}" destId="{3F7A41F8-589B-426E-9C1C-9C8307E39AC3}" srcOrd="3" destOrd="0" presId="urn:microsoft.com/office/officeart/2005/8/layout/hList7"/>
    <dgm:cxn modelId="{1C9AFB80-F419-408D-87EB-970EBFB7ABA1}" type="presParOf" srcId="{6670FD1F-AE97-432E-A0A6-77B49AD9C0D6}" destId="{21448CEE-0B48-44DA-B9C3-6B4C5D520037}" srcOrd="5" destOrd="0" presId="urn:microsoft.com/office/officeart/2005/8/layout/hList7"/>
    <dgm:cxn modelId="{7BD40B19-415D-4FDE-A00B-E81945EA2730}" type="presParOf" srcId="{6670FD1F-AE97-432E-A0A6-77B49AD9C0D6}" destId="{5B6660A5-F11D-42D9-8B2C-211172B3121B}" srcOrd="6" destOrd="0" presId="urn:microsoft.com/office/officeart/2005/8/layout/hList7"/>
    <dgm:cxn modelId="{E2138537-610A-4A84-8BE8-9957F1A41A63}" type="presParOf" srcId="{5B6660A5-F11D-42D9-8B2C-211172B3121B}" destId="{CE4AFC36-C88D-4832-AE92-4343481285BA}" srcOrd="0" destOrd="0" presId="urn:microsoft.com/office/officeart/2005/8/layout/hList7"/>
    <dgm:cxn modelId="{B77BA040-037A-40D1-A474-74C163324554}" type="presParOf" srcId="{5B6660A5-F11D-42D9-8B2C-211172B3121B}" destId="{D5025AE4-8961-43C4-8380-ECE4E71CC338}" srcOrd="1" destOrd="0" presId="urn:microsoft.com/office/officeart/2005/8/layout/hList7"/>
    <dgm:cxn modelId="{D63128AF-6DFC-4554-B630-788AF436FB9A}" type="presParOf" srcId="{5B6660A5-F11D-42D9-8B2C-211172B3121B}" destId="{00E7F0F8-001A-4F97-8C4F-7540178D07C0}" srcOrd="2" destOrd="0" presId="urn:microsoft.com/office/officeart/2005/8/layout/hList7"/>
    <dgm:cxn modelId="{18BA5F67-3135-4279-BD30-9737DC4C1BE0}" type="presParOf" srcId="{5B6660A5-F11D-42D9-8B2C-211172B3121B}" destId="{2F6FE7F8-CCCE-48B0-AE01-FA638E9B2601}" srcOrd="3" destOrd="0" presId="urn:microsoft.com/office/officeart/2005/8/layout/hList7"/>
    <dgm:cxn modelId="{841D274C-3125-4423-BDD2-802A1F877F9D}" type="presParOf" srcId="{6670FD1F-AE97-432E-A0A6-77B49AD9C0D6}" destId="{E0E88667-EF88-4EAE-928A-6008B5D9FB5F}" srcOrd="7" destOrd="0" presId="urn:microsoft.com/office/officeart/2005/8/layout/hList7"/>
    <dgm:cxn modelId="{952D3634-9C9D-4FC6-8910-CF60A936E7F3}" type="presParOf" srcId="{6670FD1F-AE97-432E-A0A6-77B49AD9C0D6}" destId="{D4D86FDC-D4E5-43D0-99BD-66A005FEEB23}" srcOrd="8" destOrd="0" presId="urn:microsoft.com/office/officeart/2005/8/layout/hList7"/>
    <dgm:cxn modelId="{A900C569-B5DC-43B7-882D-9C6B7F1A0D74}" type="presParOf" srcId="{D4D86FDC-D4E5-43D0-99BD-66A005FEEB23}" destId="{7F230A97-C442-4892-B6B2-8B6138C6115C}" srcOrd="0" destOrd="0" presId="urn:microsoft.com/office/officeart/2005/8/layout/hList7"/>
    <dgm:cxn modelId="{2E0F7078-83C1-4DF5-A506-3E9C177C3F99}" type="presParOf" srcId="{D4D86FDC-D4E5-43D0-99BD-66A005FEEB23}" destId="{B98136E9-F473-46FC-B46F-9B954401722E}" srcOrd="1" destOrd="0" presId="urn:microsoft.com/office/officeart/2005/8/layout/hList7"/>
    <dgm:cxn modelId="{2F3DA337-132F-4CB6-9C70-5D1F236485B0}" type="presParOf" srcId="{D4D86FDC-D4E5-43D0-99BD-66A005FEEB23}" destId="{C7FE1B27-BA84-4CE1-A9EB-5768BDDEA9DF}" srcOrd="2" destOrd="0" presId="urn:microsoft.com/office/officeart/2005/8/layout/hList7"/>
    <dgm:cxn modelId="{38D76DBB-EAC1-4FAF-804C-8A3D83E486E0}" type="presParOf" srcId="{D4D86FDC-D4E5-43D0-99BD-66A005FEEB23}" destId="{124C4C07-7551-41C4-88F6-2510E8C204F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3141BC9-CC7E-40AE-B5FB-E6D653ED825F}" type="doc">
      <dgm:prSet loTypeId="urn:microsoft.com/office/officeart/2005/8/layout/hList7" loCatId="list" qsTypeId="urn:microsoft.com/office/officeart/2005/8/quickstyle/simple1" qsCatId="simple" csTypeId="urn:microsoft.com/office/officeart/2005/8/colors/colorful2" csCatId="colorful" phldr="1"/>
      <dgm:spPr/>
      <dgm:t>
        <a:bodyPr/>
        <a:lstStyle/>
        <a:p>
          <a:endParaRPr lang="en-SG"/>
        </a:p>
      </dgm:t>
    </dgm:pt>
    <dgm:pt modelId="{E33F9329-4712-4194-8233-3FBEC1802EB7}">
      <dgm:prSet phldrT="[Text]" custT="1"/>
      <dgm:spPr/>
      <dgm:t>
        <a:bodyPr/>
        <a:lstStyle/>
        <a:p>
          <a:pPr algn="ctr"/>
          <a:r>
            <a:rPr lang="en-SG" sz="1400" b="1"/>
            <a:t>INTRODUCTION</a:t>
          </a:r>
        </a:p>
      </dgm:t>
    </dgm:pt>
    <dgm:pt modelId="{66DE97B0-C8C7-4B57-88E4-940F3DB844F6}" type="parTrans" cxnId="{C8EC1010-D431-436C-97FF-3D65767FF1FE}">
      <dgm:prSet/>
      <dgm:spPr/>
      <dgm:t>
        <a:bodyPr/>
        <a:lstStyle/>
        <a:p>
          <a:endParaRPr lang="en-SG"/>
        </a:p>
      </dgm:t>
    </dgm:pt>
    <dgm:pt modelId="{27745A17-0C21-40E3-8CF6-22285E91C951}" type="sibTrans" cxnId="{C8EC1010-D431-436C-97FF-3D65767FF1FE}">
      <dgm:prSet/>
      <dgm:spPr/>
      <dgm:t>
        <a:bodyPr/>
        <a:lstStyle/>
        <a:p>
          <a:endParaRPr lang="en-SG"/>
        </a:p>
      </dgm:t>
    </dgm:pt>
    <dgm:pt modelId="{2D2E310C-D2C3-4FF6-9769-A7D2DCCB70ED}">
      <dgm:prSet phldrT="[Text]" custT="1"/>
      <dgm:spPr/>
      <dgm:t>
        <a:bodyPr/>
        <a:lstStyle/>
        <a:p>
          <a:pPr algn="l"/>
          <a:r>
            <a:rPr lang="en-SG" sz="1400"/>
            <a:t>Business Objective</a:t>
          </a:r>
        </a:p>
      </dgm:t>
    </dgm:pt>
    <dgm:pt modelId="{CE5E84F2-D9F5-4369-A9E7-44AB543EDAFF}" type="parTrans" cxnId="{AA9344FC-A669-4706-8E67-CD257DE30CFE}">
      <dgm:prSet/>
      <dgm:spPr/>
      <dgm:t>
        <a:bodyPr/>
        <a:lstStyle/>
        <a:p>
          <a:endParaRPr lang="en-SG"/>
        </a:p>
      </dgm:t>
    </dgm:pt>
    <dgm:pt modelId="{F06F1756-035F-400D-AB69-D539C94F493E}" type="sibTrans" cxnId="{AA9344FC-A669-4706-8E67-CD257DE30CFE}">
      <dgm:prSet/>
      <dgm:spPr/>
      <dgm:t>
        <a:bodyPr/>
        <a:lstStyle/>
        <a:p>
          <a:endParaRPr lang="en-SG"/>
        </a:p>
      </dgm:t>
    </dgm:pt>
    <dgm:pt modelId="{66037CDB-8455-4AE2-8790-C60836D728E0}">
      <dgm:prSet phldrT="[Text]" custT="1"/>
      <dgm:spPr/>
      <dgm:t>
        <a:bodyPr/>
        <a:lstStyle/>
        <a:p>
          <a:pPr algn="ctr"/>
          <a:r>
            <a:rPr lang="en-SG" sz="1400" b="1"/>
            <a:t>DATA PREPARATION</a:t>
          </a:r>
        </a:p>
      </dgm:t>
    </dgm:pt>
    <dgm:pt modelId="{F8143712-5BA4-40AD-8FCC-85B0C9C9AF46}" type="parTrans" cxnId="{226E1498-8967-48C1-BE46-1B7A6BB0E65D}">
      <dgm:prSet/>
      <dgm:spPr/>
      <dgm:t>
        <a:bodyPr/>
        <a:lstStyle/>
        <a:p>
          <a:endParaRPr lang="en-SG"/>
        </a:p>
      </dgm:t>
    </dgm:pt>
    <dgm:pt modelId="{B085CDBC-9B70-4533-B537-896CFAC70F74}" type="sibTrans" cxnId="{226E1498-8967-48C1-BE46-1B7A6BB0E65D}">
      <dgm:prSet/>
      <dgm:spPr/>
      <dgm:t>
        <a:bodyPr/>
        <a:lstStyle/>
        <a:p>
          <a:endParaRPr lang="en-SG"/>
        </a:p>
      </dgm:t>
    </dgm:pt>
    <dgm:pt modelId="{469E6ECE-C799-4285-95EE-CAD0B318C8FF}">
      <dgm:prSet phldrT="[Text]" custT="1"/>
      <dgm:spPr/>
      <dgm:t>
        <a:bodyPr/>
        <a:lstStyle/>
        <a:p>
          <a:pPr algn="l"/>
          <a:r>
            <a:rPr lang="en-SG" sz="1400"/>
            <a:t>Missing values</a:t>
          </a:r>
        </a:p>
      </dgm:t>
    </dgm:pt>
    <dgm:pt modelId="{D536ABA3-FB9F-4EDD-8B01-11E4FDFC3C3C}" type="parTrans" cxnId="{5D1213E4-BC87-4BA2-BEC4-D56E11F016CE}">
      <dgm:prSet/>
      <dgm:spPr/>
      <dgm:t>
        <a:bodyPr/>
        <a:lstStyle/>
        <a:p>
          <a:endParaRPr lang="en-SG"/>
        </a:p>
      </dgm:t>
    </dgm:pt>
    <dgm:pt modelId="{0FFF5999-6835-425E-A599-FA40F929EDB3}" type="sibTrans" cxnId="{5D1213E4-BC87-4BA2-BEC4-D56E11F016CE}">
      <dgm:prSet/>
      <dgm:spPr/>
      <dgm:t>
        <a:bodyPr/>
        <a:lstStyle/>
        <a:p>
          <a:endParaRPr lang="en-SG"/>
        </a:p>
      </dgm:t>
    </dgm:pt>
    <dgm:pt modelId="{33BFFF9A-AA2F-4641-8F4F-2E7AB8B73266}">
      <dgm:prSet phldrT="[Text]" custT="1"/>
      <dgm:spPr/>
      <dgm:t>
        <a:bodyPr/>
        <a:lstStyle/>
        <a:p>
          <a:r>
            <a:rPr lang="en-SG" sz="1400" b="1"/>
            <a:t>SCORE CARD</a:t>
          </a:r>
        </a:p>
      </dgm:t>
    </dgm:pt>
    <dgm:pt modelId="{24E5E6D6-2229-4E79-BC67-002576D0CBC0}" type="parTrans" cxnId="{A7548A26-6D73-4253-9754-E562B468C457}">
      <dgm:prSet/>
      <dgm:spPr/>
      <dgm:t>
        <a:bodyPr/>
        <a:lstStyle/>
        <a:p>
          <a:endParaRPr lang="en-SG"/>
        </a:p>
      </dgm:t>
    </dgm:pt>
    <dgm:pt modelId="{4D01CAA4-CA49-4D4A-9631-FF6E28E33C75}" type="sibTrans" cxnId="{A7548A26-6D73-4253-9754-E562B468C457}">
      <dgm:prSet/>
      <dgm:spPr/>
      <dgm:t>
        <a:bodyPr/>
        <a:lstStyle/>
        <a:p>
          <a:endParaRPr lang="en-SG"/>
        </a:p>
      </dgm:t>
    </dgm:pt>
    <dgm:pt modelId="{EEBF7ED2-E350-4F0C-8916-10E05D21D48C}">
      <dgm:prSet phldrT="[Text]" custT="1"/>
      <dgm:spPr/>
      <dgm:t>
        <a:bodyPr/>
        <a:lstStyle/>
        <a:p>
          <a:pPr algn="l"/>
          <a:r>
            <a:rPr lang="en-SG" sz="1400"/>
            <a:t>Imputation</a:t>
          </a:r>
        </a:p>
      </dgm:t>
    </dgm:pt>
    <dgm:pt modelId="{36354D9A-B171-4A21-9170-CC750966A338}" type="parTrans" cxnId="{59FD24C9-FF29-452F-A937-BB995D5A3886}">
      <dgm:prSet/>
      <dgm:spPr/>
      <dgm:t>
        <a:bodyPr/>
        <a:lstStyle/>
        <a:p>
          <a:endParaRPr lang="en-SG"/>
        </a:p>
      </dgm:t>
    </dgm:pt>
    <dgm:pt modelId="{4EB35055-A6A5-4AB8-89FA-07FABCCABBB1}" type="sibTrans" cxnId="{59FD24C9-FF29-452F-A937-BB995D5A3886}">
      <dgm:prSet/>
      <dgm:spPr/>
      <dgm:t>
        <a:bodyPr/>
        <a:lstStyle/>
        <a:p>
          <a:endParaRPr lang="en-SG"/>
        </a:p>
      </dgm:t>
    </dgm:pt>
    <dgm:pt modelId="{60D98200-DC29-492A-8717-663DC6DBA35A}">
      <dgm:prSet phldrT="[Text]" custT="1"/>
      <dgm:spPr/>
      <dgm:t>
        <a:bodyPr/>
        <a:lstStyle/>
        <a:p>
          <a:r>
            <a:rPr lang="en-SG" sz="1400" b="1"/>
            <a:t>MODELING</a:t>
          </a:r>
        </a:p>
      </dgm:t>
    </dgm:pt>
    <dgm:pt modelId="{AB3068F2-6311-4F2E-8BEF-B46ED99B10CA}" type="parTrans" cxnId="{4C93EA03-9C25-49B5-B43A-B7CC92954097}">
      <dgm:prSet/>
      <dgm:spPr/>
      <dgm:t>
        <a:bodyPr/>
        <a:lstStyle/>
        <a:p>
          <a:endParaRPr lang="en-SG"/>
        </a:p>
      </dgm:t>
    </dgm:pt>
    <dgm:pt modelId="{F3026FC9-C73C-4435-979C-597E41524CD0}" type="sibTrans" cxnId="{4C93EA03-9C25-49B5-B43A-B7CC92954097}">
      <dgm:prSet/>
      <dgm:spPr/>
      <dgm:t>
        <a:bodyPr/>
        <a:lstStyle/>
        <a:p>
          <a:endParaRPr lang="en-SG"/>
        </a:p>
      </dgm:t>
    </dgm:pt>
    <dgm:pt modelId="{EBCE3FCA-1571-4DCF-B80E-AFF671EBE2E9}">
      <dgm:prSet phldrT="[Text]" custT="1"/>
      <dgm:spPr/>
      <dgm:t>
        <a:bodyPr/>
        <a:lstStyle/>
        <a:p>
          <a:pPr algn="l"/>
          <a:r>
            <a:rPr lang="en-SG" sz="1400"/>
            <a:t>Feature generation</a:t>
          </a:r>
        </a:p>
      </dgm:t>
    </dgm:pt>
    <dgm:pt modelId="{056C2961-250A-4BD1-A02F-9CB9C0F33DA5}" type="parTrans" cxnId="{F6B97F9B-9FF8-4249-B7D0-EE063BC0775C}">
      <dgm:prSet/>
      <dgm:spPr/>
      <dgm:t>
        <a:bodyPr/>
        <a:lstStyle/>
        <a:p>
          <a:endParaRPr lang="en-SG"/>
        </a:p>
      </dgm:t>
    </dgm:pt>
    <dgm:pt modelId="{C395B993-C5C4-4172-A600-410447A0838F}" type="sibTrans" cxnId="{F6B97F9B-9FF8-4249-B7D0-EE063BC0775C}">
      <dgm:prSet/>
      <dgm:spPr/>
      <dgm:t>
        <a:bodyPr/>
        <a:lstStyle/>
        <a:p>
          <a:endParaRPr lang="en-SG"/>
        </a:p>
      </dgm:t>
    </dgm:pt>
    <dgm:pt modelId="{2FF3881D-310C-4B4B-A945-9484FC9A9553}">
      <dgm:prSet phldrT="[Text]" custT="1"/>
      <dgm:spPr/>
      <dgm:t>
        <a:bodyPr/>
        <a:lstStyle/>
        <a:p>
          <a:r>
            <a:rPr lang="en-SG" sz="1400"/>
            <a:t>Setup</a:t>
          </a:r>
        </a:p>
      </dgm:t>
    </dgm:pt>
    <dgm:pt modelId="{98BA2F1F-D8AC-44EA-9EB4-7904F7B5C081}" type="parTrans" cxnId="{33E652DC-186A-45BD-99E5-589CA50D16FE}">
      <dgm:prSet/>
      <dgm:spPr/>
      <dgm:t>
        <a:bodyPr/>
        <a:lstStyle/>
        <a:p>
          <a:endParaRPr lang="en-SG"/>
        </a:p>
      </dgm:t>
    </dgm:pt>
    <dgm:pt modelId="{44300065-9336-45A4-99F7-79458403918D}" type="sibTrans" cxnId="{33E652DC-186A-45BD-99E5-589CA50D16FE}">
      <dgm:prSet/>
      <dgm:spPr/>
      <dgm:t>
        <a:bodyPr/>
        <a:lstStyle/>
        <a:p>
          <a:endParaRPr lang="en-SG"/>
        </a:p>
      </dgm:t>
    </dgm:pt>
    <dgm:pt modelId="{72847DFE-9006-4245-BCF5-290FE5402712}">
      <dgm:prSet phldrT="[Text]" custT="1"/>
      <dgm:spPr/>
      <dgm:t>
        <a:bodyPr/>
        <a:lstStyle/>
        <a:p>
          <a:r>
            <a:rPr lang="en-SG" sz="1400"/>
            <a:t>Evaluation</a:t>
          </a:r>
        </a:p>
      </dgm:t>
    </dgm:pt>
    <dgm:pt modelId="{88B18EA7-4737-4A76-BE9E-CE18E51093DA}" type="parTrans" cxnId="{88902C90-FEC8-4EAB-B579-47B6965C5C62}">
      <dgm:prSet/>
      <dgm:spPr/>
      <dgm:t>
        <a:bodyPr/>
        <a:lstStyle/>
        <a:p>
          <a:endParaRPr lang="en-SG"/>
        </a:p>
      </dgm:t>
    </dgm:pt>
    <dgm:pt modelId="{B69A32F2-E1C6-4B6A-B438-88AE23361292}" type="sibTrans" cxnId="{88902C90-FEC8-4EAB-B579-47B6965C5C62}">
      <dgm:prSet/>
      <dgm:spPr/>
      <dgm:t>
        <a:bodyPr/>
        <a:lstStyle/>
        <a:p>
          <a:endParaRPr lang="en-SG"/>
        </a:p>
      </dgm:t>
    </dgm:pt>
    <dgm:pt modelId="{E8DFD6C1-674D-4A60-981C-A52054E9957A}">
      <dgm:prSet custT="1"/>
      <dgm:spPr/>
      <dgm:t>
        <a:bodyPr/>
        <a:lstStyle/>
        <a:p>
          <a:r>
            <a:rPr lang="en-SG" sz="1400" b="1"/>
            <a:t>CONCLUSION</a:t>
          </a:r>
        </a:p>
      </dgm:t>
    </dgm:pt>
    <dgm:pt modelId="{1A5D8BF8-9316-46B1-B8C3-7B1EBF1D3A93}" type="parTrans" cxnId="{2C54160A-A195-4CB8-9225-FD4A209A50E3}">
      <dgm:prSet/>
      <dgm:spPr/>
      <dgm:t>
        <a:bodyPr/>
        <a:lstStyle/>
        <a:p>
          <a:endParaRPr lang="en-SG"/>
        </a:p>
      </dgm:t>
    </dgm:pt>
    <dgm:pt modelId="{C8E4C5D5-93A5-44DE-9F4E-2FEE2DAF432F}" type="sibTrans" cxnId="{2C54160A-A195-4CB8-9225-FD4A209A50E3}">
      <dgm:prSet/>
      <dgm:spPr/>
      <dgm:t>
        <a:bodyPr/>
        <a:lstStyle/>
        <a:p>
          <a:endParaRPr lang="en-SG"/>
        </a:p>
      </dgm:t>
    </dgm:pt>
    <dgm:pt modelId="{2739C849-5A1F-430A-AA28-6AB74964A3BE}">
      <dgm:prSet phldrT="[Text]" custT="1"/>
      <dgm:spPr/>
      <dgm:t>
        <a:bodyPr/>
        <a:lstStyle/>
        <a:p>
          <a:pPr algn="l"/>
          <a:r>
            <a:rPr lang="en-SG" sz="1400"/>
            <a:t>EDA</a:t>
          </a:r>
        </a:p>
      </dgm:t>
    </dgm:pt>
    <dgm:pt modelId="{528212D3-2E67-4218-801E-68E9734F2423}" type="parTrans" cxnId="{3C596991-AE95-4C47-8218-EE9B2960CB61}">
      <dgm:prSet/>
      <dgm:spPr/>
      <dgm:t>
        <a:bodyPr/>
        <a:lstStyle/>
        <a:p>
          <a:endParaRPr lang="en-SG"/>
        </a:p>
      </dgm:t>
    </dgm:pt>
    <dgm:pt modelId="{6C44F7DD-AE1B-46BC-89A9-812BB63038A9}" type="sibTrans" cxnId="{3C596991-AE95-4C47-8218-EE9B2960CB61}">
      <dgm:prSet/>
      <dgm:spPr/>
      <dgm:t>
        <a:bodyPr/>
        <a:lstStyle/>
        <a:p>
          <a:endParaRPr lang="en-SG"/>
        </a:p>
      </dgm:t>
    </dgm:pt>
    <dgm:pt modelId="{929B1763-9B56-4FB3-B80F-F9EBFA6FE66C}">
      <dgm:prSet phldrT="[Text]" custT="1"/>
      <dgm:spPr/>
      <dgm:t>
        <a:bodyPr/>
        <a:lstStyle/>
        <a:p>
          <a:r>
            <a:rPr lang="en-US" altLang="zh-CN" sz="1400" b="0"/>
            <a:t>Objective</a:t>
          </a:r>
          <a:endParaRPr lang="en-SG" sz="1400" b="0"/>
        </a:p>
      </dgm:t>
    </dgm:pt>
    <dgm:pt modelId="{12F565ED-E033-4887-ACA0-3B756E4ED003}" type="parTrans" cxnId="{E1F731E8-571A-4A9D-890B-A5D5C4CB8C3C}">
      <dgm:prSet/>
      <dgm:spPr/>
      <dgm:t>
        <a:bodyPr/>
        <a:lstStyle/>
        <a:p>
          <a:endParaRPr lang="en-US"/>
        </a:p>
      </dgm:t>
    </dgm:pt>
    <dgm:pt modelId="{938B7604-7EE3-4D84-8BEE-5DB37F45C1D6}" type="sibTrans" cxnId="{E1F731E8-571A-4A9D-890B-A5D5C4CB8C3C}">
      <dgm:prSet/>
      <dgm:spPr/>
      <dgm:t>
        <a:bodyPr/>
        <a:lstStyle/>
        <a:p>
          <a:endParaRPr lang="en-US"/>
        </a:p>
      </dgm:t>
    </dgm:pt>
    <dgm:pt modelId="{6CE97048-4E0B-4215-B17F-A09FE1130362}">
      <dgm:prSet phldrT="[Text]" custT="1"/>
      <dgm:spPr/>
      <dgm:t>
        <a:bodyPr/>
        <a:lstStyle/>
        <a:p>
          <a:r>
            <a:rPr lang="en-SG" sz="1400" b="0"/>
            <a:t>Methodology</a:t>
          </a:r>
        </a:p>
      </dgm:t>
    </dgm:pt>
    <dgm:pt modelId="{1ECB1F5C-3A75-4A1A-8D33-D1DD675182CD}" type="parTrans" cxnId="{287C73EB-3BC0-40D8-A5B4-EA843F66372E}">
      <dgm:prSet/>
      <dgm:spPr/>
      <dgm:t>
        <a:bodyPr/>
        <a:lstStyle/>
        <a:p>
          <a:endParaRPr lang="en-US"/>
        </a:p>
      </dgm:t>
    </dgm:pt>
    <dgm:pt modelId="{DF57EED0-15E4-4E9E-AE62-85BF24EF5492}" type="sibTrans" cxnId="{287C73EB-3BC0-40D8-A5B4-EA843F66372E}">
      <dgm:prSet/>
      <dgm:spPr/>
      <dgm:t>
        <a:bodyPr/>
        <a:lstStyle/>
        <a:p>
          <a:endParaRPr lang="en-US"/>
        </a:p>
      </dgm:t>
    </dgm:pt>
    <dgm:pt modelId="{D6DC18E9-3AD2-4842-BF9A-7412EF2C01B3}">
      <dgm:prSet custT="1"/>
      <dgm:spPr/>
      <dgm:t>
        <a:bodyPr/>
        <a:lstStyle/>
        <a:p>
          <a:r>
            <a:rPr lang="en-SG" sz="1400" b="0"/>
            <a:t>Challenges</a:t>
          </a:r>
        </a:p>
      </dgm:t>
    </dgm:pt>
    <dgm:pt modelId="{61065A34-48E8-4623-8459-C709DB6B60DF}" type="parTrans" cxnId="{BAEBE5E2-CE79-452F-A2E5-34AEC6966BFC}">
      <dgm:prSet/>
      <dgm:spPr/>
      <dgm:t>
        <a:bodyPr/>
        <a:lstStyle/>
        <a:p>
          <a:endParaRPr lang="en-US"/>
        </a:p>
      </dgm:t>
    </dgm:pt>
    <dgm:pt modelId="{403B3246-C3C0-478A-923C-23A98B66FDDB}" type="sibTrans" cxnId="{BAEBE5E2-CE79-452F-A2E5-34AEC6966BFC}">
      <dgm:prSet/>
      <dgm:spPr/>
      <dgm:t>
        <a:bodyPr/>
        <a:lstStyle/>
        <a:p>
          <a:endParaRPr lang="en-US"/>
        </a:p>
      </dgm:t>
    </dgm:pt>
    <dgm:pt modelId="{67AB25F6-83FF-460A-A11A-BE206C906BA6}">
      <dgm:prSet custT="1"/>
      <dgm:spPr/>
      <dgm:t>
        <a:bodyPr/>
        <a:lstStyle/>
        <a:p>
          <a:r>
            <a:rPr lang="en-SG" sz="1400" b="0"/>
            <a:t>Summary</a:t>
          </a:r>
        </a:p>
      </dgm:t>
    </dgm:pt>
    <dgm:pt modelId="{80FAF40B-E7E8-4DB8-9625-88B4DFE471CB}" type="parTrans" cxnId="{0BD6AA48-F734-4E2C-941C-472B5D1CC625}">
      <dgm:prSet/>
      <dgm:spPr/>
      <dgm:t>
        <a:bodyPr/>
        <a:lstStyle/>
        <a:p>
          <a:endParaRPr lang="en-US"/>
        </a:p>
      </dgm:t>
    </dgm:pt>
    <dgm:pt modelId="{503DEFAA-B4D9-4A3E-8B52-E21E8E570F40}" type="sibTrans" cxnId="{0BD6AA48-F734-4E2C-941C-472B5D1CC625}">
      <dgm:prSet/>
      <dgm:spPr/>
      <dgm:t>
        <a:bodyPr/>
        <a:lstStyle/>
        <a:p>
          <a:endParaRPr lang="en-US"/>
        </a:p>
      </dgm:t>
    </dgm:pt>
    <dgm:pt modelId="{E1376BC3-9A93-45D1-81AE-5D345BB0552E}" type="pres">
      <dgm:prSet presAssocID="{03141BC9-CC7E-40AE-B5FB-E6D653ED825F}" presName="Name0" presStyleCnt="0">
        <dgm:presLayoutVars>
          <dgm:dir/>
          <dgm:resizeHandles val="exact"/>
        </dgm:presLayoutVars>
      </dgm:prSet>
      <dgm:spPr/>
    </dgm:pt>
    <dgm:pt modelId="{48D651DF-693C-45EB-B007-700AA0EB6807}" type="pres">
      <dgm:prSet presAssocID="{03141BC9-CC7E-40AE-B5FB-E6D653ED825F}" presName="fgShape" presStyleLbl="fgShp" presStyleIdx="0" presStyleCnt="1"/>
      <dgm:spPr>
        <a:prstGeom prst="rightArrow">
          <a:avLst/>
        </a:prstGeom>
        <a:ln>
          <a:noFill/>
        </a:ln>
      </dgm:spPr>
    </dgm:pt>
    <dgm:pt modelId="{6670FD1F-AE97-432E-A0A6-77B49AD9C0D6}" type="pres">
      <dgm:prSet presAssocID="{03141BC9-CC7E-40AE-B5FB-E6D653ED825F}" presName="linComp" presStyleCnt="0"/>
      <dgm:spPr/>
    </dgm:pt>
    <dgm:pt modelId="{139990D9-F2CC-4F67-B39E-BFAC9F66E0A6}" type="pres">
      <dgm:prSet presAssocID="{E33F9329-4712-4194-8233-3FBEC1802EB7}" presName="compNode" presStyleCnt="0"/>
      <dgm:spPr/>
    </dgm:pt>
    <dgm:pt modelId="{886BA652-D18C-47D3-A157-1DB43387B96C}" type="pres">
      <dgm:prSet presAssocID="{E33F9329-4712-4194-8233-3FBEC1802EB7}" presName="bkgdShape" presStyleLbl="node1" presStyleIdx="0" presStyleCnt="5" custLinFactNeighborX="-767" custLinFactNeighborY="1111"/>
      <dgm:spPr/>
    </dgm:pt>
    <dgm:pt modelId="{BD53DA07-B83C-4CB6-93A6-C783EA4BE8FA}" type="pres">
      <dgm:prSet presAssocID="{E33F9329-4712-4194-8233-3FBEC1802EB7}" presName="nodeTx" presStyleLbl="node1" presStyleIdx="0" presStyleCnt="5">
        <dgm:presLayoutVars>
          <dgm:bulletEnabled val="1"/>
        </dgm:presLayoutVars>
      </dgm:prSet>
      <dgm:spPr/>
    </dgm:pt>
    <dgm:pt modelId="{8B560758-E8BE-42E9-9263-BF95C949298F}" type="pres">
      <dgm:prSet presAssocID="{E33F9329-4712-4194-8233-3FBEC1802EB7}" presName="invisiNode" presStyleLbl="node1" presStyleIdx="0" presStyleCnt="5"/>
      <dgm:spPr/>
    </dgm:pt>
    <dgm:pt modelId="{16C0559C-C8C3-4809-AF62-E517F56E8DA2}" type="pres">
      <dgm:prSet presAssocID="{E33F9329-4712-4194-8233-3FBEC1802EB7}" presName="imagNode" presStyleLbl="fgImgPlace1" presStyleIdx="0" presStyleCnt="5"/>
      <dgm:spPr>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t="-1000" b="-1000"/>
          </a:stretch>
        </a:blipFill>
        <a:ln>
          <a:noFill/>
        </a:ln>
      </dgm:spPr>
    </dgm:pt>
    <dgm:pt modelId="{B1062AE0-C1B2-4F77-A964-EEE6118EAA4B}" type="pres">
      <dgm:prSet presAssocID="{27745A17-0C21-40E3-8CF6-22285E91C951}" presName="sibTrans" presStyleLbl="sibTrans2D1" presStyleIdx="0" presStyleCnt="0"/>
      <dgm:spPr/>
    </dgm:pt>
    <dgm:pt modelId="{80292804-43EB-4891-BF23-CB23B1209D81}" type="pres">
      <dgm:prSet presAssocID="{66037CDB-8455-4AE2-8790-C60836D728E0}" presName="compNode" presStyleCnt="0"/>
      <dgm:spPr/>
    </dgm:pt>
    <dgm:pt modelId="{19C21752-3449-4236-BC60-28414CB12C15}" type="pres">
      <dgm:prSet presAssocID="{66037CDB-8455-4AE2-8790-C60836D728E0}" presName="bkgdShape" presStyleLbl="node1" presStyleIdx="1" presStyleCnt="5"/>
      <dgm:spPr/>
    </dgm:pt>
    <dgm:pt modelId="{7C7C5E7A-F62A-434B-AE8E-AA881C3BA08A}" type="pres">
      <dgm:prSet presAssocID="{66037CDB-8455-4AE2-8790-C60836D728E0}" presName="nodeTx" presStyleLbl="node1" presStyleIdx="1" presStyleCnt="5">
        <dgm:presLayoutVars>
          <dgm:bulletEnabled val="1"/>
        </dgm:presLayoutVars>
      </dgm:prSet>
      <dgm:spPr/>
    </dgm:pt>
    <dgm:pt modelId="{B8B13D2C-A9EF-4777-ADD4-61D61873F9D7}" type="pres">
      <dgm:prSet presAssocID="{66037CDB-8455-4AE2-8790-C60836D728E0}" presName="invisiNode" presStyleLbl="node1" presStyleIdx="1" presStyleCnt="5"/>
      <dgm:spPr/>
    </dgm:pt>
    <dgm:pt modelId="{C995BC2D-987B-4A5F-B068-DD0190353A97}" type="pres">
      <dgm:prSet presAssocID="{66037CDB-8455-4AE2-8790-C60836D728E0}" presName="imagNode" presStyleLbl="fgImgPlace1" presStyleIdx="1" presStyleCnt="5" custScaleX="99907" custScaleY="99907"/>
      <dgm:spPr>
        <a:blipFill>
          <a:blip xmlns:r="http://schemas.openxmlformats.org/officeDocument/2006/relationships" r:embed="rId2" cstate="print">
            <a:lum bright="70000" contrast="-70000"/>
            <a:extLst>
              <a:ext uri="{28A0092B-C50C-407E-A947-70E740481C1C}">
                <a14:useLocalDpi xmlns:a14="http://schemas.microsoft.com/office/drawing/2010/main" val="0"/>
              </a:ext>
            </a:extLst>
          </a:blip>
          <a:srcRect/>
          <a:stretch>
            <a:fillRect l="-1000" r="-1000"/>
          </a:stretch>
        </a:blipFill>
        <a:ln>
          <a:noFill/>
        </a:ln>
      </dgm:spPr>
    </dgm:pt>
    <dgm:pt modelId="{DE428337-F8AC-4BCB-AB5B-8B3FED29C49A}" type="pres">
      <dgm:prSet presAssocID="{B085CDBC-9B70-4533-B537-896CFAC70F74}" presName="sibTrans" presStyleLbl="sibTrans2D1" presStyleIdx="0" presStyleCnt="0"/>
      <dgm:spPr/>
    </dgm:pt>
    <dgm:pt modelId="{1CF8567F-9AEF-4845-B0CC-22CF020C930C}" type="pres">
      <dgm:prSet presAssocID="{60D98200-DC29-492A-8717-663DC6DBA35A}" presName="compNode" presStyleCnt="0"/>
      <dgm:spPr/>
    </dgm:pt>
    <dgm:pt modelId="{2A004BB6-4495-4599-88CD-DC5E886440C3}" type="pres">
      <dgm:prSet presAssocID="{60D98200-DC29-492A-8717-663DC6DBA35A}" presName="bkgdShape" presStyleLbl="node1" presStyleIdx="2" presStyleCnt="5"/>
      <dgm:spPr/>
    </dgm:pt>
    <dgm:pt modelId="{1EC80A60-15D7-4DD6-9295-44227AE267CA}" type="pres">
      <dgm:prSet presAssocID="{60D98200-DC29-492A-8717-663DC6DBA35A}" presName="nodeTx" presStyleLbl="node1" presStyleIdx="2" presStyleCnt="5">
        <dgm:presLayoutVars>
          <dgm:bulletEnabled val="1"/>
        </dgm:presLayoutVars>
      </dgm:prSet>
      <dgm:spPr/>
    </dgm:pt>
    <dgm:pt modelId="{EAFFFE9D-34D4-4AB8-A713-F73F3108B9DF}" type="pres">
      <dgm:prSet presAssocID="{60D98200-DC29-492A-8717-663DC6DBA35A}" presName="invisiNode" presStyleLbl="node1" presStyleIdx="2" presStyleCnt="5"/>
      <dgm:spPr/>
    </dgm:pt>
    <dgm:pt modelId="{3F7A41F8-589B-426E-9C1C-9C8307E39AC3}" type="pres">
      <dgm:prSet presAssocID="{60D98200-DC29-492A-8717-663DC6DBA35A}" presName="imagNode" presStyleLbl="fgImgPlace1" presStyleIdx="2" presStyleCnt="5"/>
      <dgm:spPr>
        <a:blipFill>
          <a:blip xmlns:r="http://schemas.openxmlformats.org/officeDocument/2006/relationships" r:embed="rId3" cstate="print">
            <a:lum bright="70000" contrast="-70000"/>
            <a:extLst>
              <a:ext uri="{28A0092B-C50C-407E-A947-70E740481C1C}">
                <a14:useLocalDpi xmlns:a14="http://schemas.microsoft.com/office/drawing/2010/main" val="0"/>
              </a:ext>
            </a:extLst>
          </a:blip>
          <a:srcRect/>
          <a:stretch>
            <a:fillRect/>
          </a:stretch>
        </a:blipFill>
        <a:ln>
          <a:noFill/>
        </a:ln>
      </dgm:spPr>
    </dgm:pt>
    <dgm:pt modelId="{21448CEE-0B48-44DA-B9C3-6B4C5D520037}" type="pres">
      <dgm:prSet presAssocID="{F3026FC9-C73C-4435-979C-597E41524CD0}" presName="sibTrans" presStyleLbl="sibTrans2D1" presStyleIdx="0" presStyleCnt="0"/>
      <dgm:spPr/>
    </dgm:pt>
    <dgm:pt modelId="{5B6660A5-F11D-42D9-8B2C-211172B3121B}" type="pres">
      <dgm:prSet presAssocID="{33BFFF9A-AA2F-4641-8F4F-2E7AB8B73266}" presName="compNode" presStyleCnt="0"/>
      <dgm:spPr/>
    </dgm:pt>
    <dgm:pt modelId="{CE4AFC36-C88D-4832-AE92-4343481285BA}" type="pres">
      <dgm:prSet presAssocID="{33BFFF9A-AA2F-4641-8F4F-2E7AB8B73266}" presName="bkgdShape" presStyleLbl="node1" presStyleIdx="3" presStyleCnt="5"/>
      <dgm:spPr/>
    </dgm:pt>
    <dgm:pt modelId="{D5025AE4-8961-43C4-8380-ECE4E71CC338}" type="pres">
      <dgm:prSet presAssocID="{33BFFF9A-AA2F-4641-8F4F-2E7AB8B73266}" presName="nodeTx" presStyleLbl="node1" presStyleIdx="3" presStyleCnt="5">
        <dgm:presLayoutVars>
          <dgm:bulletEnabled val="1"/>
        </dgm:presLayoutVars>
      </dgm:prSet>
      <dgm:spPr/>
    </dgm:pt>
    <dgm:pt modelId="{00E7F0F8-001A-4F97-8C4F-7540178D07C0}" type="pres">
      <dgm:prSet presAssocID="{33BFFF9A-AA2F-4641-8F4F-2E7AB8B73266}" presName="invisiNode" presStyleLbl="node1" presStyleIdx="3" presStyleCnt="5"/>
      <dgm:spPr/>
    </dgm:pt>
    <dgm:pt modelId="{2F6FE7F8-CCCE-48B0-AE01-FA638E9B2601}" type="pres">
      <dgm:prSet presAssocID="{33BFFF9A-AA2F-4641-8F4F-2E7AB8B73266}" presName="imagNode" presStyleLbl="fgImgPlace1" presStyleIdx="3" presStyleCnt="5"/>
      <dgm:spPr>
        <a:blipFill>
          <a:blip xmlns:r="http://schemas.openxmlformats.org/officeDocument/2006/relationships" r:embed="rId4">
            <a:lum bright="70000" contrast="-70000"/>
            <a:extLst>
              <a:ext uri="{28A0092B-C50C-407E-A947-70E740481C1C}">
                <a14:useLocalDpi xmlns:a14="http://schemas.microsoft.com/office/drawing/2010/main" val="0"/>
              </a:ext>
            </a:extLst>
          </a:blip>
          <a:srcRect/>
          <a:stretch>
            <a:fillRect/>
          </a:stretch>
        </a:blipFill>
        <a:ln>
          <a:noFill/>
        </a:ln>
      </dgm:spPr>
    </dgm:pt>
    <dgm:pt modelId="{E0E88667-EF88-4EAE-928A-6008B5D9FB5F}" type="pres">
      <dgm:prSet presAssocID="{4D01CAA4-CA49-4D4A-9631-FF6E28E33C75}" presName="sibTrans" presStyleLbl="sibTrans2D1" presStyleIdx="0" presStyleCnt="0"/>
      <dgm:spPr/>
    </dgm:pt>
    <dgm:pt modelId="{D4D86FDC-D4E5-43D0-99BD-66A005FEEB23}" type="pres">
      <dgm:prSet presAssocID="{E8DFD6C1-674D-4A60-981C-A52054E9957A}" presName="compNode" presStyleCnt="0"/>
      <dgm:spPr/>
    </dgm:pt>
    <dgm:pt modelId="{7F230A97-C442-4892-B6B2-8B6138C6115C}" type="pres">
      <dgm:prSet presAssocID="{E8DFD6C1-674D-4A60-981C-A52054E9957A}" presName="bkgdShape" presStyleLbl="node1" presStyleIdx="4" presStyleCnt="5"/>
      <dgm:spPr/>
    </dgm:pt>
    <dgm:pt modelId="{B98136E9-F473-46FC-B46F-9B954401722E}" type="pres">
      <dgm:prSet presAssocID="{E8DFD6C1-674D-4A60-981C-A52054E9957A}" presName="nodeTx" presStyleLbl="node1" presStyleIdx="4" presStyleCnt="5">
        <dgm:presLayoutVars>
          <dgm:bulletEnabled val="1"/>
        </dgm:presLayoutVars>
      </dgm:prSet>
      <dgm:spPr/>
    </dgm:pt>
    <dgm:pt modelId="{C7FE1B27-BA84-4CE1-A9EB-5768BDDEA9DF}" type="pres">
      <dgm:prSet presAssocID="{E8DFD6C1-674D-4A60-981C-A52054E9957A}" presName="invisiNode" presStyleLbl="node1" presStyleIdx="4" presStyleCnt="5"/>
      <dgm:spPr/>
    </dgm:pt>
    <dgm:pt modelId="{124C4C07-7551-41C4-88F6-2510E8C204F2}" type="pres">
      <dgm:prSet presAssocID="{E8DFD6C1-674D-4A60-981C-A52054E9957A}" presName="imagNode" presStyleLbl="fgImgPlace1" presStyleIdx="4" presStyleCnt="5"/>
      <dgm:spPr>
        <a:blipFill>
          <a:blip xmlns:r="http://schemas.openxmlformats.org/officeDocument/2006/relationships" r:embed="rId5" cstate="print">
            <a:lum bright="70000" contrast="-70000"/>
            <a:extLst>
              <a:ext uri="{28A0092B-C50C-407E-A947-70E740481C1C}">
                <a14:useLocalDpi xmlns:a14="http://schemas.microsoft.com/office/drawing/2010/main" val="0"/>
              </a:ext>
            </a:extLst>
          </a:blip>
          <a:srcRect/>
          <a:stretch>
            <a:fillRect/>
          </a:stretch>
        </a:blipFill>
        <a:ln>
          <a:noFill/>
        </a:ln>
      </dgm:spPr>
    </dgm:pt>
  </dgm:ptLst>
  <dgm:cxnLst>
    <dgm:cxn modelId="{4C93EA03-9C25-49B5-B43A-B7CC92954097}" srcId="{03141BC9-CC7E-40AE-B5FB-E6D653ED825F}" destId="{60D98200-DC29-492A-8717-663DC6DBA35A}" srcOrd="2" destOrd="0" parTransId="{AB3068F2-6311-4F2E-8BEF-B46ED99B10CA}" sibTransId="{F3026FC9-C73C-4435-979C-597E41524CD0}"/>
    <dgm:cxn modelId="{969B3507-9B38-4C30-AB36-35A44EE63A65}" type="presOf" srcId="{E8DFD6C1-674D-4A60-981C-A52054E9957A}" destId="{B98136E9-F473-46FC-B46F-9B954401722E}" srcOrd="1" destOrd="0" presId="urn:microsoft.com/office/officeart/2005/8/layout/hList7"/>
    <dgm:cxn modelId="{2C54160A-A195-4CB8-9225-FD4A209A50E3}" srcId="{03141BC9-CC7E-40AE-B5FB-E6D653ED825F}" destId="{E8DFD6C1-674D-4A60-981C-A52054E9957A}" srcOrd="4" destOrd="0" parTransId="{1A5D8BF8-9316-46B1-B8C3-7B1EBF1D3A93}" sibTransId="{C8E4C5D5-93A5-44DE-9F4E-2FEE2DAF432F}"/>
    <dgm:cxn modelId="{5578980E-804E-45DD-9FBE-56138835BF8F}" type="presOf" srcId="{D6DC18E9-3AD2-4842-BF9A-7412EF2C01B3}" destId="{B98136E9-F473-46FC-B46F-9B954401722E}" srcOrd="1" destOrd="1" presId="urn:microsoft.com/office/officeart/2005/8/layout/hList7"/>
    <dgm:cxn modelId="{3C0D880F-C5EE-4899-8C38-B1F874A0473A}" type="presOf" srcId="{6CE97048-4E0B-4215-B17F-A09FE1130362}" destId="{CE4AFC36-C88D-4832-AE92-4343481285BA}" srcOrd="0" destOrd="2" presId="urn:microsoft.com/office/officeart/2005/8/layout/hList7"/>
    <dgm:cxn modelId="{C8EC1010-D431-436C-97FF-3D65767FF1FE}" srcId="{03141BC9-CC7E-40AE-B5FB-E6D653ED825F}" destId="{E33F9329-4712-4194-8233-3FBEC1802EB7}" srcOrd="0" destOrd="0" parTransId="{66DE97B0-C8C7-4B57-88E4-940F3DB844F6}" sibTransId="{27745A17-0C21-40E3-8CF6-22285E91C951}"/>
    <dgm:cxn modelId="{CE741512-8E12-4062-B18C-6462097F8CC4}" type="presOf" srcId="{EBCE3FCA-1571-4DCF-B80E-AFF671EBE2E9}" destId="{7C7C5E7A-F62A-434B-AE8E-AA881C3BA08A}" srcOrd="1" destOrd="3" presId="urn:microsoft.com/office/officeart/2005/8/layout/hList7"/>
    <dgm:cxn modelId="{BB657412-773D-43BE-9AB3-84A901D5A27F}" type="presOf" srcId="{60D98200-DC29-492A-8717-663DC6DBA35A}" destId="{1EC80A60-15D7-4DD6-9295-44227AE267CA}" srcOrd="1" destOrd="0" presId="urn:microsoft.com/office/officeart/2005/8/layout/hList7"/>
    <dgm:cxn modelId="{D8001915-CE72-4EF5-973C-3F94C1EF2124}" type="presOf" srcId="{E33F9329-4712-4194-8233-3FBEC1802EB7}" destId="{886BA652-D18C-47D3-A157-1DB43387B96C}" srcOrd="0" destOrd="0" presId="urn:microsoft.com/office/officeart/2005/8/layout/hList7"/>
    <dgm:cxn modelId="{2CFE4F1E-1282-40B3-808B-B1B9ADF3D19A}" type="presOf" srcId="{2739C849-5A1F-430A-AA28-6AB74964A3BE}" destId="{BD53DA07-B83C-4CB6-93A6-C783EA4BE8FA}" srcOrd="1" destOrd="2" presId="urn:microsoft.com/office/officeart/2005/8/layout/hList7"/>
    <dgm:cxn modelId="{A7548A26-6D73-4253-9754-E562B468C457}" srcId="{03141BC9-CC7E-40AE-B5FB-E6D653ED825F}" destId="{33BFFF9A-AA2F-4641-8F4F-2E7AB8B73266}" srcOrd="3" destOrd="0" parTransId="{24E5E6D6-2229-4E79-BC67-002576D0CBC0}" sibTransId="{4D01CAA4-CA49-4D4A-9631-FF6E28E33C75}"/>
    <dgm:cxn modelId="{1E498B28-8986-4653-A993-C40BDFCC9A69}" type="presOf" srcId="{929B1763-9B56-4FB3-B80F-F9EBFA6FE66C}" destId="{D5025AE4-8961-43C4-8380-ECE4E71CC338}" srcOrd="1" destOrd="1" presId="urn:microsoft.com/office/officeart/2005/8/layout/hList7"/>
    <dgm:cxn modelId="{63F7F629-86EB-4B78-99B0-4FB72FDE5925}" type="presOf" srcId="{EBCE3FCA-1571-4DCF-B80E-AFF671EBE2E9}" destId="{19C21752-3449-4236-BC60-28414CB12C15}" srcOrd="0" destOrd="3" presId="urn:microsoft.com/office/officeart/2005/8/layout/hList7"/>
    <dgm:cxn modelId="{BC52EF34-1038-47DD-BBF7-395358A3CCA5}" type="presOf" srcId="{469E6ECE-C799-4285-95EE-CAD0B318C8FF}" destId="{19C21752-3449-4236-BC60-28414CB12C15}" srcOrd="0" destOrd="1" presId="urn:microsoft.com/office/officeart/2005/8/layout/hList7"/>
    <dgm:cxn modelId="{A20C5435-F300-4233-9D67-A96E738E13E3}" type="presOf" srcId="{66037CDB-8455-4AE2-8790-C60836D728E0}" destId="{19C21752-3449-4236-BC60-28414CB12C15}" srcOrd="0" destOrd="0" presId="urn:microsoft.com/office/officeart/2005/8/layout/hList7"/>
    <dgm:cxn modelId="{A4688639-0CBB-4FA6-A6C9-E01B98604858}" type="presOf" srcId="{33BFFF9A-AA2F-4641-8F4F-2E7AB8B73266}" destId="{D5025AE4-8961-43C4-8380-ECE4E71CC338}" srcOrd="1" destOrd="0" presId="urn:microsoft.com/office/officeart/2005/8/layout/hList7"/>
    <dgm:cxn modelId="{829B235D-D4A9-43F0-A94B-9CE92E35D42A}" type="presOf" srcId="{67AB25F6-83FF-460A-A11A-BE206C906BA6}" destId="{B98136E9-F473-46FC-B46F-9B954401722E}" srcOrd="1" destOrd="2" presId="urn:microsoft.com/office/officeart/2005/8/layout/hList7"/>
    <dgm:cxn modelId="{755C3047-F2DB-4319-A8B7-E6282837C3B4}" type="presOf" srcId="{EEBF7ED2-E350-4F0C-8916-10E05D21D48C}" destId="{7C7C5E7A-F62A-434B-AE8E-AA881C3BA08A}" srcOrd="1" destOrd="2" presId="urn:microsoft.com/office/officeart/2005/8/layout/hList7"/>
    <dgm:cxn modelId="{0BD6AA48-F734-4E2C-941C-472B5D1CC625}" srcId="{E8DFD6C1-674D-4A60-981C-A52054E9957A}" destId="{67AB25F6-83FF-460A-A11A-BE206C906BA6}" srcOrd="1" destOrd="0" parTransId="{80FAF40B-E7E8-4DB8-9625-88B4DFE471CB}" sibTransId="{503DEFAA-B4D9-4A3E-8B52-E21E8E570F40}"/>
    <dgm:cxn modelId="{D726A46F-C4F0-4EA9-B7FB-2CC45A42C949}" type="presOf" srcId="{B085CDBC-9B70-4533-B537-896CFAC70F74}" destId="{DE428337-F8AC-4BCB-AB5B-8B3FED29C49A}" srcOrd="0" destOrd="0" presId="urn:microsoft.com/office/officeart/2005/8/layout/hList7"/>
    <dgm:cxn modelId="{44711454-FFFE-45DC-9490-9E9508D9F485}" type="presOf" srcId="{2FF3881D-310C-4B4B-A945-9484FC9A9553}" destId="{2A004BB6-4495-4599-88CD-DC5E886440C3}" srcOrd="0" destOrd="1" presId="urn:microsoft.com/office/officeart/2005/8/layout/hList7"/>
    <dgm:cxn modelId="{47ADCE54-5193-4A13-ABFE-BC213FA96840}" type="presOf" srcId="{6CE97048-4E0B-4215-B17F-A09FE1130362}" destId="{D5025AE4-8961-43C4-8380-ECE4E71CC338}" srcOrd="1" destOrd="2" presId="urn:microsoft.com/office/officeart/2005/8/layout/hList7"/>
    <dgm:cxn modelId="{763C4276-7DC3-455A-9B60-3420C15A97FB}" type="presOf" srcId="{469E6ECE-C799-4285-95EE-CAD0B318C8FF}" destId="{7C7C5E7A-F62A-434B-AE8E-AA881C3BA08A}" srcOrd="1" destOrd="1" presId="urn:microsoft.com/office/officeart/2005/8/layout/hList7"/>
    <dgm:cxn modelId="{CA45F679-6EE4-4DEA-A53E-D1FB92F42955}" type="presOf" srcId="{929B1763-9B56-4FB3-B80F-F9EBFA6FE66C}" destId="{CE4AFC36-C88D-4832-AE92-4343481285BA}" srcOrd="0" destOrd="1" presId="urn:microsoft.com/office/officeart/2005/8/layout/hList7"/>
    <dgm:cxn modelId="{389CD981-2245-493E-B67E-7D637C55AF36}" type="presOf" srcId="{2739C849-5A1F-430A-AA28-6AB74964A3BE}" destId="{886BA652-D18C-47D3-A157-1DB43387B96C}" srcOrd="0" destOrd="2" presId="urn:microsoft.com/office/officeart/2005/8/layout/hList7"/>
    <dgm:cxn modelId="{88902C90-FEC8-4EAB-B579-47B6965C5C62}" srcId="{60D98200-DC29-492A-8717-663DC6DBA35A}" destId="{72847DFE-9006-4245-BCF5-290FE5402712}" srcOrd="1" destOrd="0" parTransId="{88B18EA7-4737-4A76-BE9E-CE18E51093DA}" sibTransId="{B69A32F2-E1C6-4B6A-B438-88AE23361292}"/>
    <dgm:cxn modelId="{3C596991-AE95-4C47-8218-EE9B2960CB61}" srcId="{E33F9329-4712-4194-8233-3FBEC1802EB7}" destId="{2739C849-5A1F-430A-AA28-6AB74964A3BE}" srcOrd="1" destOrd="0" parTransId="{528212D3-2E67-4218-801E-68E9734F2423}" sibTransId="{6C44F7DD-AE1B-46BC-89A9-812BB63038A9}"/>
    <dgm:cxn modelId="{226E1498-8967-48C1-BE46-1B7A6BB0E65D}" srcId="{03141BC9-CC7E-40AE-B5FB-E6D653ED825F}" destId="{66037CDB-8455-4AE2-8790-C60836D728E0}" srcOrd="1" destOrd="0" parTransId="{F8143712-5BA4-40AD-8FCC-85B0C9C9AF46}" sibTransId="{B085CDBC-9B70-4533-B537-896CFAC70F74}"/>
    <dgm:cxn modelId="{25D1ED99-33A9-4436-9300-E1BE6610E0CD}" type="presOf" srcId="{60D98200-DC29-492A-8717-663DC6DBA35A}" destId="{2A004BB6-4495-4599-88CD-DC5E886440C3}" srcOrd="0" destOrd="0" presId="urn:microsoft.com/office/officeart/2005/8/layout/hList7"/>
    <dgm:cxn modelId="{F6B97F9B-9FF8-4249-B7D0-EE063BC0775C}" srcId="{66037CDB-8455-4AE2-8790-C60836D728E0}" destId="{EBCE3FCA-1571-4DCF-B80E-AFF671EBE2E9}" srcOrd="2" destOrd="0" parTransId="{056C2961-250A-4BD1-A02F-9CB9C0F33DA5}" sibTransId="{C395B993-C5C4-4172-A600-410447A0838F}"/>
    <dgm:cxn modelId="{B59D36A1-68E0-4E01-9D92-10B3B5368AB2}" type="presOf" srcId="{67AB25F6-83FF-460A-A11A-BE206C906BA6}" destId="{7F230A97-C442-4892-B6B2-8B6138C6115C}" srcOrd="0" destOrd="2" presId="urn:microsoft.com/office/officeart/2005/8/layout/hList7"/>
    <dgm:cxn modelId="{3BA742A9-04BC-48AB-9A65-E07AE8AFE7D2}" type="presOf" srcId="{33BFFF9A-AA2F-4641-8F4F-2E7AB8B73266}" destId="{CE4AFC36-C88D-4832-AE92-4343481285BA}" srcOrd="0" destOrd="0" presId="urn:microsoft.com/office/officeart/2005/8/layout/hList7"/>
    <dgm:cxn modelId="{1E1E66BD-D41C-4F91-87D8-A2CD9C615862}" type="presOf" srcId="{E33F9329-4712-4194-8233-3FBEC1802EB7}" destId="{BD53DA07-B83C-4CB6-93A6-C783EA4BE8FA}" srcOrd="1" destOrd="0" presId="urn:microsoft.com/office/officeart/2005/8/layout/hList7"/>
    <dgm:cxn modelId="{FA4055BD-569A-4FC7-B287-697D8107DBBE}" type="presOf" srcId="{4D01CAA4-CA49-4D4A-9631-FF6E28E33C75}" destId="{E0E88667-EF88-4EAE-928A-6008B5D9FB5F}" srcOrd="0" destOrd="0" presId="urn:microsoft.com/office/officeart/2005/8/layout/hList7"/>
    <dgm:cxn modelId="{59FD24C9-FF29-452F-A937-BB995D5A3886}" srcId="{66037CDB-8455-4AE2-8790-C60836D728E0}" destId="{EEBF7ED2-E350-4F0C-8916-10E05D21D48C}" srcOrd="1" destOrd="0" parTransId="{36354D9A-B171-4A21-9170-CC750966A338}" sibTransId="{4EB35055-A6A5-4AB8-89FA-07FABCCABBB1}"/>
    <dgm:cxn modelId="{85F6C2CA-C6F7-4A96-BD54-9DEE0382B57F}" type="presOf" srcId="{F3026FC9-C73C-4435-979C-597E41524CD0}" destId="{21448CEE-0B48-44DA-B9C3-6B4C5D520037}" srcOrd="0" destOrd="0" presId="urn:microsoft.com/office/officeart/2005/8/layout/hList7"/>
    <dgm:cxn modelId="{1410CECA-1CDB-4586-B24A-3F5440E11590}" type="presOf" srcId="{2FF3881D-310C-4B4B-A945-9484FC9A9553}" destId="{1EC80A60-15D7-4DD6-9295-44227AE267CA}" srcOrd="1" destOrd="1" presId="urn:microsoft.com/office/officeart/2005/8/layout/hList7"/>
    <dgm:cxn modelId="{D4852ECB-3750-45F4-8EB4-B6FCE2A1C8FF}" type="presOf" srcId="{E8DFD6C1-674D-4A60-981C-A52054E9957A}" destId="{7F230A97-C442-4892-B6B2-8B6138C6115C}" srcOrd="0" destOrd="0" presId="urn:microsoft.com/office/officeart/2005/8/layout/hList7"/>
    <dgm:cxn modelId="{E84D21CF-D796-4560-BDBE-26D4EC8A2487}" type="presOf" srcId="{2D2E310C-D2C3-4FF6-9769-A7D2DCCB70ED}" destId="{BD53DA07-B83C-4CB6-93A6-C783EA4BE8FA}" srcOrd="1" destOrd="1" presId="urn:microsoft.com/office/officeart/2005/8/layout/hList7"/>
    <dgm:cxn modelId="{29A9BBD2-3E64-434D-BD12-B4DF3F486EEE}" type="presOf" srcId="{EEBF7ED2-E350-4F0C-8916-10E05D21D48C}" destId="{19C21752-3449-4236-BC60-28414CB12C15}" srcOrd="0" destOrd="2" presId="urn:microsoft.com/office/officeart/2005/8/layout/hList7"/>
    <dgm:cxn modelId="{08AA81D9-BD7C-4907-801D-54CCD7210C1A}" type="presOf" srcId="{03141BC9-CC7E-40AE-B5FB-E6D653ED825F}" destId="{E1376BC3-9A93-45D1-81AE-5D345BB0552E}" srcOrd="0" destOrd="0" presId="urn:microsoft.com/office/officeart/2005/8/layout/hList7"/>
    <dgm:cxn modelId="{33E652DC-186A-45BD-99E5-589CA50D16FE}" srcId="{60D98200-DC29-492A-8717-663DC6DBA35A}" destId="{2FF3881D-310C-4B4B-A945-9484FC9A9553}" srcOrd="0" destOrd="0" parTransId="{98BA2F1F-D8AC-44EA-9EB4-7904F7B5C081}" sibTransId="{44300065-9336-45A4-99F7-79458403918D}"/>
    <dgm:cxn modelId="{EA548EE1-D72B-4075-A20A-5F33ABC5A44C}" type="presOf" srcId="{72847DFE-9006-4245-BCF5-290FE5402712}" destId="{1EC80A60-15D7-4DD6-9295-44227AE267CA}" srcOrd="1" destOrd="2" presId="urn:microsoft.com/office/officeart/2005/8/layout/hList7"/>
    <dgm:cxn modelId="{BAEBE5E2-CE79-452F-A2E5-34AEC6966BFC}" srcId="{E8DFD6C1-674D-4A60-981C-A52054E9957A}" destId="{D6DC18E9-3AD2-4842-BF9A-7412EF2C01B3}" srcOrd="0" destOrd="0" parTransId="{61065A34-48E8-4623-8459-C709DB6B60DF}" sibTransId="{403B3246-C3C0-478A-923C-23A98B66FDDB}"/>
    <dgm:cxn modelId="{914345E3-DAA4-4447-B4F9-D29511AFA139}" type="presOf" srcId="{2D2E310C-D2C3-4FF6-9769-A7D2DCCB70ED}" destId="{886BA652-D18C-47D3-A157-1DB43387B96C}" srcOrd="0" destOrd="1" presId="urn:microsoft.com/office/officeart/2005/8/layout/hList7"/>
    <dgm:cxn modelId="{5D1213E4-BC87-4BA2-BEC4-D56E11F016CE}" srcId="{66037CDB-8455-4AE2-8790-C60836D728E0}" destId="{469E6ECE-C799-4285-95EE-CAD0B318C8FF}" srcOrd="0" destOrd="0" parTransId="{D536ABA3-FB9F-4EDD-8B01-11E4FDFC3C3C}" sibTransId="{0FFF5999-6835-425E-A599-FA40F929EDB3}"/>
    <dgm:cxn modelId="{E1F731E8-571A-4A9D-890B-A5D5C4CB8C3C}" srcId="{33BFFF9A-AA2F-4641-8F4F-2E7AB8B73266}" destId="{929B1763-9B56-4FB3-B80F-F9EBFA6FE66C}" srcOrd="0" destOrd="0" parTransId="{12F565ED-E033-4887-ACA0-3B756E4ED003}" sibTransId="{938B7604-7EE3-4D84-8BEE-5DB37F45C1D6}"/>
    <dgm:cxn modelId="{2F19E4EA-E242-4AB4-9F66-E7A97CBD9321}" type="presOf" srcId="{72847DFE-9006-4245-BCF5-290FE5402712}" destId="{2A004BB6-4495-4599-88CD-DC5E886440C3}" srcOrd="0" destOrd="2" presId="urn:microsoft.com/office/officeart/2005/8/layout/hList7"/>
    <dgm:cxn modelId="{287C73EB-3BC0-40D8-A5B4-EA843F66372E}" srcId="{33BFFF9A-AA2F-4641-8F4F-2E7AB8B73266}" destId="{6CE97048-4E0B-4215-B17F-A09FE1130362}" srcOrd="1" destOrd="0" parTransId="{1ECB1F5C-3A75-4A1A-8D33-D1DD675182CD}" sibTransId="{DF57EED0-15E4-4E9E-AE62-85BF24EF5492}"/>
    <dgm:cxn modelId="{E6D57EF0-8EC4-4E3D-8B5A-EA216F8C3256}" type="presOf" srcId="{27745A17-0C21-40E3-8CF6-22285E91C951}" destId="{B1062AE0-C1B2-4F77-A964-EEE6118EAA4B}" srcOrd="0" destOrd="0" presId="urn:microsoft.com/office/officeart/2005/8/layout/hList7"/>
    <dgm:cxn modelId="{8AE74DF2-F02D-46FB-AD3B-3B310E320C66}" type="presOf" srcId="{D6DC18E9-3AD2-4842-BF9A-7412EF2C01B3}" destId="{7F230A97-C442-4892-B6B2-8B6138C6115C}" srcOrd="0" destOrd="1" presId="urn:microsoft.com/office/officeart/2005/8/layout/hList7"/>
    <dgm:cxn modelId="{3C447FFA-0BC6-468B-A0C1-69EB22AC973D}" type="presOf" srcId="{66037CDB-8455-4AE2-8790-C60836D728E0}" destId="{7C7C5E7A-F62A-434B-AE8E-AA881C3BA08A}" srcOrd="1" destOrd="0" presId="urn:microsoft.com/office/officeart/2005/8/layout/hList7"/>
    <dgm:cxn modelId="{AA9344FC-A669-4706-8E67-CD257DE30CFE}" srcId="{E33F9329-4712-4194-8233-3FBEC1802EB7}" destId="{2D2E310C-D2C3-4FF6-9769-A7D2DCCB70ED}" srcOrd="0" destOrd="0" parTransId="{CE5E84F2-D9F5-4369-A9E7-44AB543EDAFF}" sibTransId="{F06F1756-035F-400D-AB69-D539C94F493E}"/>
    <dgm:cxn modelId="{6AC34F98-8974-40CF-BADD-00B1DC12D9E3}" type="presParOf" srcId="{E1376BC3-9A93-45D1-81AE-5D345BB0552E}" destId="{48D651DF-693C-45EB-B007-700AA0EB6807}" srcOrd="0" destOrd="0" presId="urn:microsoft.com/office/officeart/2005/8/layout/hList7"/>
    <dgm:cxn modelId="{BBAAEE54-4AAE-41F9-8AFC-548DD4BB2CF6}" type="presParOf" srcId="{E1376BC3-9A93-45D1-81AE-5D345BB0552E}" destId="{6670FD1F-AE97-432E-A0A6-77B49AD9C0D6}" srcOrd="1" destOrd="0" presId="urn:microsoft.com/office/officeart/2005/8/layout/hList7"/>
    <dgm:cxn modelId="{40965034-B17D-4797-B638-FC512853E531}" type="presParOf" srcId="{6670FD1F-AE97-432E-A0A6-77B49AD9C0D6}" destId="{139990D9-F2CC-4F67-B39E-BFAC9F66E0A6}" srcOrd="0" destOrd="0" presId="urn:microsoft.com/office/officeart/2005/8/layout/hList7"/>
    <dgm:cxn modelId="{DEEDD8D7-2CD1-427A-9EA3-193A9EDFA0FE}" type="presParOf" srcId="{139990D9-F2CC-4F67-B39E-BFAC9F66E0A6}" destId="{886BA652-D18C-47D3-A157-1DB43387B96C}" srcOrd="0" destOrd="0" presId="urn:microsoft.com/office/officeart/2005/8/layout/hList7"/>
    <dgm:cxn modelId="{0F6C0F5D-8B7C-4212-8A1D-364D2B808990}" type="presParOf" srcId="{139990D9-F2CC-4F67-B39E-BFAC9F66E0A6}" destId="{BD53DA07-B83C-4CB6-93A6-C783EA4BE8FA}" srcOrd="1" destOrd="0" presId="urn:microsoft.com/office/officeart/2005/8/layout/hList7"/>
    <dgm:cxn modelId="{13A08EFB-373C-413E-BBC7-3CACF3F44DB7}" type="presParOf" srcId="{139990D9-F2CC-4F67-B39E-BFAC9F66E0A6}" destId="{8B560758-E8BE-42E9-9263-BF95C949298F}" srcOrd="2" destOrd="0" presId="urn:microsoft.com/office/officeart/2005/8/layout/hList7"/>
    <dgm:cxn modelId="{813BFC50-96D3-4F27-B590-F32BD40E1A63}" type="presParOf" srcId="{139990D9-F2CC-4F67-B39E-BFAC9F66E0A6}" destId="{16C0559C-C8C3-4809-AF62-E517F56E8DA2}" srcOrd="3" destOrd="0" presId="urn:microsoft.com/office/officeart/2005/8/layout/hList7"/>
    <dgm:cxn modelId="{BA7AD35B-055B-416C-9206-017BB3D7C1D7}" type="presParOf" srcId="{6670FD1F-AE97-432E-A0A6-77B49AD9C0D6}" destId="{B1062AE0-C1B2-4F77-A964-EEE6118EAA4B}" srcOrd="1" destOrd="0" presId="urn:microsoft.com/office/officeart/2005/8/layout/hList7"/>
    <dgm:cxn modelId="{28849D16-063E-4E11-B4FC-88159AA14503}" type="presParOf" srcId="{6670FD1F-AE97-432E-A0A6-77B49AD9C0D6}" destId="{80292804-43EB-4891-BF23-CB23B1209D81}" srcOrd="2" destOrd="0" presId="urn:microsoft.com/office/officeart/2005/8/layout/hList7"/>
    <dgm:cxn modelId="{9FF70596-819B-4795-8B73-BDD7CAF75417}" type="presParOf" srcId="{80292804-43EB-4891-BF23-CB23B1209D81}" destId="{19C21752-3449-4236-BC60-28414CB12C15}" srcOrd="0" destOrd="0" presId="urn:microsoft.com/office/officeart/2005/8/layout/hList7"/>
    <dgm:cxn modelId="{0DF80529-3060-4298-B06A-FF29EF49CB89}" type="presParOf" srcId="{80292804-43EB-4891-BF23-CB23B1209D81}" destId="{7C7C5E7A-F62A-434B-AE8E-AA881C3BA08A}" srcOrd="1" destOrd="0" presId="urn:microsoft.com/office/officeart/2005/8/layout/hList7"/>
    <dgm:cxn modelId="{EABD64B9-1ABF-4EE0-8967-1C6CA4A55FDF}" type="presParOf" srcId="{80292804-43EB-4891-BF23-CB23B1209D81}" destId="{B8B13D2C-A9EF-4777-ADD4-61D61873F9D7}" srcOrd="2" destOrd="0" presId="urn:microsoft.com/office/officeart/2005/8/layout/hList7"/>
    <dgm:cxn modelId="{9E38EDA0-3D46-4386-B0DD-D9D5A524B77B}" type="presParOf" srcId="{80292804-43EB-4891-BF23-CB23B1209D81}" destId="{C995BC2D-987B-4A5F-B068-DD0190353A97}" srcOrd="3" destOrd="0" presId="urn:microsoft.com/office/officeart/2005/8/layout/hList7"/>
    <dgm:cxn modelId="{0E4DF972-753A-4218-A2B3-FB43557F81A2}" type="presParOf" srcId="{6670FD1F-AE97-432E-A0A6-77B49AD9C0D6}" destId="{DE428337-F8AC-4BCB-AB5B-8B3FED29C49A}" srcOrd="3" destOrd="0" presId="urn:microsoft.com/office/officeart/2005/8/layout/hList7"/>
    <dgm:cxn modelId="{CAD6E4A5-6FFE-485B-8783-01C88A279907}" type="presParOf" srcId="{6670FD1F-AE97-432E-A0A6-77B49AD9C0D6}" destId="{1CF8567F-9AEF-4845-B0CC-22CF020C930C}" srcOrd="4" destOrd="0" presId="urn:microsoft.com/office/officeart/2005/8/layout/hList7"/>
    <dgm:cxn modelId="{520DB6D2-1D40-485F-8475-4E6949C3FDC5}" type="presParOf" srcId="{1CF8567F-9AEF-4845-B0CC-22CF020C930C}" destId="{2A004BB6-4495-4599-88CD-DC5E886440C3}" srcOrd="0" destOrd="0" presId="urn:microsoft.com/office/officeart/2005/8/layout/hList7"/>
    <dgm:cxn modelId="{9D8D94C6-1678-47B1-A670-A4921EFE7270}" type="presParOf" srcId="{1CF8567F-9AEF-4845-B0CC-22CF020C930C}" destId="{1EC80A60-15D7-4DD6-9295-44227AE267CA}" srcOrd="1" destOrd="0" presId="urn:microsoft.com/office/officeart/2005/8/layout/hList7"/>
    <dgm:cxn modelId="{98DEEAAF-181E-4692-BD4C-3F06C2B36C32}" type="presParOf" srcId="{1CF8567F-9AEF-4845-B0CC-22CF020C930C}" destId="{EAFFFE9D-34D4-4AB8-A713-F73F3108B9DF}" srcOrd="2" destOrd="0" presId="urn:microsoft.com/office/officeart/2005/8/layout/hList7"/>
    <dgm:cxn modelId="{2B8F5C7A-9836-4D38-9102-83E3C933E870}" type="presParOf" srcId="{1CF8567F-9AEF-4845-B0CC-22CF020C930C}" destId="{3F7A41F8-589B-426E-9C1C-9C8307E39AC3}" srcOrd="3" destOrd="0" presId="urn:microsoft.com/office/officeart/2005/8/layout/hList7"/>
    <dgm:cxn modelId="{1C9AFB80-F419-408D-87EB-970EBFB7ABA1}" type="presParOf" srcId="{6670FD1F-AE97-432E-A0A6-77B49AD9C0D6}" destId="{21448CEE-0B48-44DA-B9C3-6B4C5D520037}" srcOrd="5" destOrd="0" presId="urn:microsoft.com/office/officeart/2005/8/layout/hList7"/>
    <dgm:cxn modelId="{7BD40B19-415D-4FDE-A00B-E81945EA2730}" type="presParOf" srcId="{6670FD1F-AE97-432E-A0A6-77B49AD9C0D6}" destId="{5B6660A5-F11D-42D9-8B2C-211172B3121B}" srcOrd="6" destOrd="0" presId="urn:microsoft.com/office/officeart/2005/8/layout/hList7"/>
    <dgm:cxn modelId="{E2138537-610A-4A84-8BE8-9957F1A41A63}" type="presParOf" srcId="{5B6660A5-F11D-42D9-8B2C-211172B3121B}" destId="{CE4AFC36-C88D-4832-AE92-4343481285BA}" srcOrd="0" destOrd="0" presId="urn:microsoft.com/office/officeart/2005/8/layout/hList7"/>
    <dgm:cxn modelId="{B77BA040-037A-40D1-A474-74C163324554}" type="presParOf" srcId="{5B6660A5-F11D-42D9-8B2C-211172B3121B}" destId="{D5025AE4-8961-43C4-8380-ECE4E71CC338}" srcOrd="1" destOrd="0" presId="urn:microsoft.com/office/officeart/2005/8/layout/hList7"/>
    <dgm:cxn modelId="{D63128AF-6DFC-4554-B630-788AF436FB9A}" type="presParOf" srcId="{5B6660A5-F11D-42D9-8B2C-211172B3121B}" destId="{00E7F0F8-001A-4F97-8C4F-7540178D07C0}" srcOrd="2" destOrd="0" presId="urn:microsoft.com/office/officeart/2005/8/layout/hList7"/>
    <dgm:cxn modelId="{18BA5F67-3135-4279-BD30-9737DC4C1BE0}" type="presParOf" srcId="{5B6660A5-F11D-42D9-8B2C-211172B3121B}" destId="{2F6FE7F8-CCCE-48B0-AE01-FA638E9B2601}" srcOrd="3" destOrd="0" presId="urn:microsoft.com/office/officeart/2005/8/layout/hList7"/>
    <dgm:cxn modelId="{841D274C-3125-4423-BDD2-802A1F877F9D}" type="presParOf" srcId="{6670FD1F-AE97-432E-A0A6-77B49AD9C0D6}" destId="{E0E88667-EF88-4EAE-928A-6008B5D9FB5F}" srcOrd="7" destOrd="0" presId="urn:microsoft.com/office/officeart/2005/8/layout/hList7"/>
    <dgm:cxn modelId="{952D3634-9C9D-4FC6-8910-CF60A936E7F3}" type="presParOf" srcId="{6670FD1F-AE97-432E-A0A6-77B49AD9C0D6}" destId="{D4D86FDC-D4E5-43D0-99BD-66A005FEEB23}" srcOrd="8" destOrd="0" presId="urn:microsoft.com/office/officeart/2005/8/layout/hList7"/>
    <dgm:cxn modelId="{A900C569-B5DC-43B7-882D-9C6B7F1A0D74}" type="presParOf" srcId="{D4D86FDC-D4E5-43D0-99BD-66A005FEEB23}" destId="{7F230A97-C442-4892-B6B2-8B6138C6115C}" srcOrd="0" destOrd="0" presId="urn:microsoft.com/office/officeart/2005/8/layout/hList7"/>
    <dgm:cxn modelId="{2E0F7078-83C1-4DF5-A506-3E9C177C3F99}" type="presParOf" srcId="{D4D86FDC-D4E5-43D0-99BD-66A005FEEB23}" destId="{B98136E9-F473-46FC-B46F-9B954401722E}" srcOrd="1" destOrd="0" presId="urn:microsoft.com/office/officeart/2005/8/layout/hList7"/>
    <dgm:cxn modelId="{2F3DA337-132F-4CB6-9C70-5D1F236485B0}" type="presParOf" srcId="{D4D86FDC-D4E5-43D0-99BD-66A005FEEB23}" destId="{C7FE1B27-BA84-4CE1-A9EB-5768BDDEA9DF}" srcOrd="2" destOrd="0" presId="urn:microsoft.com/office/officeart/2005/8/layout/hList7"/>
    <dgm:cxn modelId="{38D76DBB-EAC1-4FAF-804C-8A3D83E486E0}" type="presParOf" srcId="{D4D86FDC-D4E5-43D0-99BD-66A005FEEB23}" destId="{124C4C07-7551-41C4-88F6-2510E8C204F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7BE84D-F599-4AC2-AB78-F3EB23460657}" type="doc">
      <dgm:prSet loTypeId="urn:microsoft.com/office/officeart/2009/layout/CircleArrowProcess" loCatId="process" qsTypeId="urn:microsoft.com/office/officeart/2005/8/quickstyle/simple1" qsCatId="simple" csTypeId="urn:microsoft.com/office/officeart/2005/8/colors/colorful2" csCatId="colorful" phldr="1"/>
      <dgm:spPr/>
      <dgm:t>
        <a:bodyPr/>
        <a:lstStyle/>
        <a:p>
          <a:endParaRPr lang="en-US"/>
        </a:p>
      </dgm:t>
    </dgm:pt>
    <dgm:pt modelId="{D2351A56-561A-4E55-9396-BE14D1B90640}">
      <dgm:prSet phldrT="[Text]" custT="1"/>
      <dgm:spPr/>
      <dgm:t>
        <a:bodyPr/>
        <a:lstStyle/>
        <a:p>
          <a:r>
            <a:rPr lang="en-US" sz="1400" b="1"/>
            <a:t>Problems</a:t>
          </a:r>
        </a:p>
      </dgm:t>
    </dgm:pt>
    <dgm:pt modelId="{5D09E4FC-CABE-44C6-9F25-9614901C45EF}" type="parTrans" cxnId="{3FD9C780-8AD8-46C6-8F2C-D3DFC5AAEC9D}">
      <dgm:prSet/>
      <dgm:spPr/>
      <dgm:t>
        <a:bodyPr/>
        <a:lstStyle/>
        <a:p>
          <a:endParaRPr lang="en-US"/>
        </a:p>
      </dgm:t>
    </dgm:pt>
    <dgm:pt modelId="{2365FD79-C3D5-49AF-AE28-D70D6C1999CB}" type="sibTrans" cxnId="{3FD9C780-8AD8-46C6-8F2C-D3DFC5AAEC9D}">
      <dgm:prSet/>
      <dgm:spPr/>
      <dgm:t>
        <a:bodyPr/>
        <a:lstStyle/>
        <a:p>
          <a:endParaRPr lang="en-US"/>
        </a:p>
      </dgm:t>
    </dgm:pt>
    <dgm:pt modelId="{4C1C671D-E5C8-4A80-9415-C6FD0D9AB521}">
      <dgm:prSet phldrT="[Text]" custT="1"/>
      <dgm:spPr/>
      <dgm:t>
        <a:bodyPr/>
        <a:lstStyle/>
        <a:p>
          <a:r>
            <a:rPr lang="en-US" sz="1400" b="1"/>
            <a:t>Current Practice</a:t>
          </a:r>
        </a:p>
      </dgm:t>
    </dgm:pt>
    <dgm:pt modelId="{F24F50B4-25C7-46C4-94B5-C5C3FF5E7214}" type="parTrans" cxnId="{D15B3C64-5108-4DBB-89C9-40C2CCDF49FA}">
      <dgm:prSet/>
      <dgm:spPr/>
      <dgm:t>
        <a:bodyPr/>
        <a:lstStyle/>
        <a:p>
          <a:endParaRPr lang="en-US"/>
        </a:p>
      </dgm:t>
    </dgm:pt>
    <dgm:pt modelId="{0358074E-1CEE-4343-B4E0-AB027A747347}" type="sibTrans" cxnId="{D15B3C64-5108-4DBB-89C9-40C2CCDF49FA}">
      <dgm:prSet/>
      <dgm:spPr/>
      <dgm:t>
        <a:bodyPr/>
        <a:lstStyle/>
        <a:p>
          <a:endParaRPr lang="en-US"/>
        </a:p>
      </dgm:t>
    </dgm:pt>
    <dgm:pt modelId="{3F0BE85E-A70C-4765-AD9D-D089F9D37A4B}">
      <dgm:prSet phldrT="[Text]" custT="1"/>
      <dgm:spPr/>
      <dgm:t>
        <a:bodyPr/>
        <a:lstStyle/>
        <a:p>
          <a:r>
            <a:rPr lang="en-US" sz="1400" b="1"/>
            <a:t>Solution</a:t>
          </a:r>
        </a:p>
      </dgm:t>
    </dgm:pt>
    <dgm:pt modelId="{9ABAE421-2432-42E9-924A-B65D9E304512}" type="parTrans" cxnId="{56D6AADE-251F-46D9-B393-37887FC5F8C5}">
      <dgm:prSet/>
      <dgm:spPr/>
      <dgm:t>
        <a:bodyPr/>
        <a:lstStyle/>
        <a:p>
          <a:endParaRPr lang="en-US"/>
        </a:p>
      </dgm:t>
    </dgm:pt>
    <dgm:pt modelId="{89F13E73-30F6-4718-9474-FD0AEDE86450}" type="sibTrans" cxnId="{56D6AADE-251F-46D9-B393-37887FC5F8C5}">
      <dgm:prSet/>
      <dgm:spPr/>
      <dgm:t>
        <a:bodyPr/>
        <a:lstStyle/>
        <a:p>
          <a:endParaRPr lang="en-US"/>
        </a:p>
      </dgm:t>
    </dgm:pt>
    <dgm:pt modelId="{5CCF9ED4-ACB0-4CF9-934C-DD4ED773A251}">
      <dgm:prSet phldrT="[Text]" custT="1"/>
      <dgm:spPr/>
      <dgm:t>
        <a:bodyPr/>
        <a:lstStyle/>
        <a:p>
          <a:r>
            <a:rPr lang="en-US" sz="1400" b="1"/>
            <a:t>Benefits</a:t>
          </a:r>
        </a:p>
      </dgm:t>
    </dgm:pt>
    <dgm:pt modelId="{7EF48B32-2418-4BEC-B5E2-B126009B419F}" type="parTrans" cxnId="{B7A64C94-D79F-41BF-BA7E-C42682311C11}">
      <dgm:prSet/>
      <dgm:spPr/>
      <dgm:t>
        <a:bodyPr/>
        <a:lstStyle/>
        <a:p>
          <a:endParaRPr lang="en-US"/>
        </a:p>
      </dgm:t>
    </dgm:pt>
    <dgm:pt modelId="{18476E6C-BEE7-43B0-9454-4CC6D1A910E6}" type="sibTrans" cxnId="{B7A64C94-D79F-41BF-BA7E-C42682311C11}">
      <dgm:prSet/>
      <dgm:spPr/>
      <dgm:t>
        <a:bodyPr/>
        <a:lstStyle/>
        <a:p>
          <a:endParaRPr lang="en-US"/>
        </a:p>
      </dgm:t>
    </dgm:pt>
    <dgm:pt modelId="{5DF1C2D8-B55E-41F9-BB21-531FE7646A79}" type="pres">
      <dgm:prSet presAssocID="{B17BE84D-F599-4AC2-AB78-F3EB23460657}" presName="Name0" presStyleCnt="0">
        <dgm:presLayoutVars>
          <dgm:chMax val="7"/>
          <dgm:chPref val="7"/>
          <dgm:dir/>
          <dgm:animLvl val="lvl"/>
        </dgm:presLayoutVars>
      </dgm:prSet>
      <dgm:spPr/>
    </dgm:pt>
    <dgm:pt modelId="{C3CE291D-0DE0-4F42-A195-2910C5D2B6CD}" type="pres">
      <dgm:prSet presAssocID="{D2351A56-561A-4E55-9396-BE14D1B90640}" presName="Accent1" presStyleCnt="0"/>
      <dgm:spPr/>
    </dgm:pt>
    <dgm:pt modelId="{28CB2CEF-EFE6-4C3C-B9F5-4E3653DA9A6F}" type="pres">
      <dgm:prSet presAssocID="{D2351A56-561A-4E55-9396-BE14D1B90640}" presName="Accent" presStyleLbl="node1" presStyleIdx="0" presStyleCnt="4"/>
      <dgm:spPr/>
    </dgm:pt>
    <dgm:pt modelId="{78B3EC56-EF65-49BD-BBCF-35E914825E77}" type="pres">
      <dgm:prSet presAssocID="{D2351A56-561A-4E55-9396-BE14D1B90640}" presName="Parent1" presStyleLbl="revTx" presStyleIdx="0" presStyleCnt="4">
        <dgm:presLayoutVars>
          <dgm:chMax val="1"/>
          <dgm:chPref val="1"/>
          <dgm:bulletEnabled val="1"/>
        </dgm:presLayoutVars>
      </dgm:prSet>
      <dgm:spPr/>
    </dgm:pt>
    <dgm:pt modelId="{283E67B0-6027-472D-9D79-8FD42333A155}" type="pres">
      <dgm:prSet presAssocID="{4C1C671D-E5C8-4A80-9415-C6FD0D9AB521}" presName="Accent2" presStyleCnt="0"/>
      <dgm:spPr/>
    </dgm:pt>
    <dgm:pt modelId="{4427D384-9A2B-4959-A565-59E8832CC386}" type="pres">
      <dgm:prSet presAssocID="{4C1C671D-E5C8-4A80-9415-C6FD0D9AB521}" presName="Accent" presStyleLbl="node1" presStyleIdx="1" presStyleCnt="4"/>
      <dgm:spPr/>
    </dgm:pt>
    <dgm:pt modelId="{F1579B40-103C-4AA7-98CD-5E04F343DFB9}" type="pres">
      <dgm:prSet presAssocID="{4C1C671D-E5C8-4A80-9415-C6FD0D9AB521}" presName="Parent2" presStyleLbl="revTx" presStyleIdx="1" presStyleCnt="4">
        <dgm:presLayoutVars>
          <dgm:chMax val="1"/>
          <dgm:chPref val="1"/>
          <dgm:bulletEnabled val="1"/>
        </dgm:presLayoutVars>
      </dgm:prSet>
      <dgm:spPr/>
    </dgm:pt>
    <dgm:pt modelId="{C86285C5-9F9E-4B21-975C-BA426B311414}" type="pres">
      <dgm:prSet presAssocID="{3F0BE85E-A70C-4765-AD9D-D089F9D37A4B}" presName="Accent3" presStyleCnt="0"/>
      <dgm:spPr/>
    </dgm:pt>
    <dgm:pt modelId="{CE78BA6E-FDE2-4D64-BE44-203560E4C352}" type="pres">
      <dgm:prSet presAssocID="{3F0BE85E-A70C-4765-AD9D-D089F9D37A4B}" presName="Accent" presStyleLbl="node1" presStyleIdx="2" presStyleCnt="4"/>
      <dgm:spPr/>
    </dgm:pt>
    <dgm:pt modelId="{BABE3547-335E-4401-B565-9BDA6A7251EF}" type="pres">
      <dgm:prSet presAssocID="{3F0BE85E-A70C-4765-AD9D-D089F9D37A4B}" presName="Parent3" presStyleLbl="revTx" presStyleIdx="2" presStyleCnt="4">
        <dgm:presLayoutVars>
          <dgm:chMax val="1"/>
          <dgm:chPref val="1"/>
          <dgm:bulletEnabled val="1"/>
        </dgm:presLayoutVars>
      </dgm:prSet>
      <dgm:spPr/>
    </dgm:pt>
    <dgm:pt modelId="{1782598B-AF61-4D95-AAC1-07E7F173D4E7}" type="pres">
      <dgm:prSet presAssocID="{5CCF9ED4-ACB0-4CF9-934C-DD4ED773A251}" presName="Accent4" presStyleCnt="0"/>
      <dgm:spPr/>
    </dgm:pt>
    <dgm:pt modelId="{15F25F89-D12B-42E3-A36B-406963FA62B8}" type="pres">
      <dgm:prSet presAssocID="{5CCF9ED4-ACB0-4CF9-934C-DD4ED773A251}" presName="Accent" presStyleLbl="node1" presStyleIdx="3" presStyleCnt="4"/>
      <dgm:spPr/>
    </dgm:pt>
    <dgm:pt modelId="{08EE94B4-E733-47F1-9660-C6AC13F74157}" type="pres">
      <dgm:prSet presAssocID="{5CCF9ED4-ACB0-4CF9-934C-DD4ED773A251}" presName="Parent4" presStyleLbl="revTx" presStyleIdx="3" presStyleCnt="4">
        <dgm:presLayoutVars>
          <dgm:chMax val="1"/>
          <dgm:chPref val="1"/>
          <dgm:bulletEnabled val="1"/>
        </dgm:presLayoutVars>
      </dgm:prSet>
      <dgm:spPr/>
    </dgm:pt>
  </dgm:ptLst>
  <dgm:cxnLst>
    <dgm:cxn modelId="{1BD03F00-464C-4D23-8090-9D4B801F4478}" type="presOf" srcId="{5CCF9ED4-ACB0-4CF9-934C-DD4ED773A251}" destId="{08EE94B4-E733-47F1-9660-C6AC13F74157}" srcOrd="0" destOrd="0" presId="urn:microsoft.com/office/officeart/2009/layout/CircleArrowProcess"/>
    <dgm:cxn modelId="{29E4F307-D989-4C45-A61D-3D99A934D016}" type="presOf" srcId="{B17BE84D-F599-4AC2-AB78-F3EB23460657}" destId="{5DF1C2D8-B55E-41F9-BB21-531FE7646A79}" srcOrd="0" destOrd="0" presId="urn:microsoft.com/office/officeart/2009/layout/CircleArrowProcess"/>
    <dgm:cxn modelId="{F5AC8926-A28E-4DD0-A64E-62E965EC32EC}" type="presOf" srcId="{D2351A56-561A-4E55-9396-BE14D1B90640}" destId="{78B3EC56-EF65-49BD-BBCF-35E914825E77}" srcOrd="0" destOrd="0" presId="urn:microsoft.com/office/officeart/2009/layout/CircleArrowProcess"/>
    <dgm:cxn modelId="{9A901436-7F63-468C-9E11-CB873EC9B5C2}" type="presOf" srcId="{4C1C671D-E5C8-4A80-9415-C6FD0D9AB521}" destId="{F1579B40-103C-4AA7-98CD-5E04F343DFB9}" srcOrd="0" destOrd="0" presId="urn:microsoft.com/office/officeart/2009/layout/CircleArrowProcess"/>
    <dgm:cxn modelId="{D15B3C64-5108-4DBB-89C9-40C2CCDF49FA}" srcId="{B17BE84D-F599-4AC2-AB78-F3EB23460657}" destId="{4C1C671D-E5C8-4A80-9415-C6FD0D9AB521}" srcOrd="1" destOrd="0" parTransId="{F24F50B4-25C7-46C4-94B5-C5C3FF5E7214}" sibTransId="{0358074E-1CEE-4343-B4E0-AB027A747347}"/>
    <dgm:cxn modelId="{3FD9C780-8AD8-46C6-8F2C-D3DFC5AAEC9D}" srcId="{B17BE84D-F599-4AC2-AB78-F3EB23460657}" destId="{D2351A56-561A-4E55-9396-BE14D1B90640}" srcOrd="0" destOrd="0" parTransId="{5D09E4FC-CABE-44C6-9F25-9614901C45EF}" sibTransId="{2365FD79-C3D5-49AF-AE28-D70D6C1999CB}"/>
    <dgm:cxn modelId="{B7A64C94-D79F-41BF-BA7E-C42682311C11}" srcId="{B17BE84D-F599-4AC2-AB78-F3EB23460657}" destId="{5CCF9ED4-ACB0-4CF9-934C-DD4ED773A251}" srcOrd="3" destOrd="0" parTransId="{7EF48B32-2418-4BEC-B5E2-B126009B419F}" sibTransId="{18476E6C-BEE7-43B0-9454-4CC6D1A910E6}"/>
    <dgm:cxn modelId="{D0D03CB5-DC79-4ECA-B891-B78E586B8196}" type="presOf" srcId="{3F0BE85E-A70C-4765-AD9D-D089F9D37A4B}" destId="{BABE3547-335E-4401-B565-9BDA6A7251EF}" srcOrd="0" destOrd="0" presId="urn:microsoft.com/office/officeart/2009/layout/CircleArrowProcess"/>
    <dgm:cxn modelId="{56D6AADE-251F-46D9-B393-37887FC5F8C5}" srcId="{B17BE84D-F599-4AC2-AB78-F3EB23460657}" destId="{3F0BE85E-A70C-4765-AD9D-D089F9D37A4B}" srcOrd="2" destOrd="0" parTransId="{9ABAE421-2432-42E9-924A-B65D9E304512}" sibTransId="{89F13E73-30F6-4718-9474-FD0AEDE86450}"/>
    <dgm:cxn modelId="{906F70F9-35B0-432D-86B5-4A0151AD55DF}" type="presParOf" srcId="{5DF1C2D8-B55E-41F9-BB21-531FE7646A79}" destId="{C3CE291D-0DE0-4F42-A195-2910C5D2B6CD}" srcOrd="0" destOrd="0" presId="urn:microsoft.com/office/officeart/2009/layout/CircleArrowProcess"/>
    <dgm:cxn modelId="{AA97F403-91E9-4789-A62F-15DBFA7048F1}" type="presParOf" srcId="{C3CE291D-0DE0-4F42-A195-2910C5D2B6CD}" destId="{28CB2CEF-EFE6-4C3C-B9F5-4E3653DA9A6F}" srcOrd="0" destOrd="0" presId="urn:microsoft.com/office/officeart/2009/layout/CircleArrowProcess"/>
    <dgm:cxn modelId="{B28ED26A-47C0-4EAC-A519-A24480D3D569}" type="presParOf" srcId="{5DF1C2D8-B55E-41F9-BB21-531FE7646A79}" destId="{78B3EC56-EF65-49BD-BBCF-35E914825E77}" srcOrd="1" destOrd="0" presId="urn:microsoft.com/office/officeart/2009/layout/CircleArrowProcess"/>
    <dgm:cxn modelId="{8A0446AF-125C-4807-AB9B-766C6346FEA4}" type="presParOf" srcId="{5DF1C2D8-B55E-41F9-BB21-531FE7646A79}" destId="{283E67B0-6027-472D-9D79-8FD42333A155}" srcOrd="2" destOrd="0" presId="urn:microsoft.com/office/officeart/2009/layout/CircleArrowProcess"/>
    <dgm:cxn modelId="{39372174-0FD9-4565-8B66-A5463F6700A0}" type="presParOf" srcId="{283E67B0-6027-472D-9D79-8FD42333A155}" destId="{4427D384-9A2B-4959-A565-59E8832CC386}" srcOrd="0" destOrd="0" presId="urn:microsoft.com/office/officeart/2009/layout/CircleArrowProcess"/>
    <dgm:cxn modelId="{63DBC431-C9E3-4285-A164-8319CF000819}" type="presParOf" srcId="{5DF1C2D8-B55E-41F9-BB21-531FE7646A79}" destId="{F1579B40-103C-4AA7-98CD-5E04F343DFB9}" srcOrd="3" destOrd="0" presId="urn:microsoft.com/office/officeart/2009/layout/CircleArrowProcess"/>
    <dgm:cxn modelId="{2915480C-B246-4744-8774-47DABD395ECC}" type="presParOf" srcId="{5DF1C2D8-B55E-41F9-BB21-531FE7646A79}" destId="{C86285C5-9F9E-4B21-975C-BA426B311414}" srcOrd="4" destOrd="0" presId="urn:microsoft.com/office/officeart/2009/layout/CircleArrowProcess"/>
    <dgm:cxn modelId="{24863E5B-DC29-4118-9F5C-678CE2EBDC42}" type="presParOf" srcId="{C86285C5-9F9E-4B21-975C-BA426B311414}" destId="{CE78BA6E-FDE2-4D64-BE44-203560E4C352}" srcOrd="0" destOrd="0" presId="urn:microsoft.com/office/officeart/2009/layout/CircleArrowProcess"/>
    <dgm:cxn modelId="{511C09F2-ADB0-4FF3-B113-1D2DCE1D94DA}" type="presParOf" srcId="{5DF1C2D8-B55E-41F9-BB21-531FE7646A79}" destId="{BABE3547-335E-4401-B565-9BDA6A7251EF}" srcOrd="5" destOrd="0" presId="urn:microsoft.com/office/officeart/2009/layout/CircleArrowProcess"/>
    <dgm:cxn modelId="{24DAC7F8-B77B-437B-96A2-0710BC3C2893}" type="presParOf" srcId="{5DF1C2D8-B55E-41F9-BB21-531FE7646A79}" destId="{1782598B-AF61-4D95-AAC1-07E7F173D4E7}" srcOrd="6" destOrd="0" presId="urn:microsoft.com/office/officeart/2009/layout/CircleArrowProcess"/>
    <dgm:cxn modelId="{BE459A82-0AA1-401A-BC17-DFB43D244045}" type="presParOf" srcId="{1782598B-AF61-4D95-AAC1-07E7F173D4E7}" destId="{15F25F89-D12B-42E3-A36B-406963FA62B8}" srcOrd="0" destOrd="0" presId="urn:microsoft.com/office/officeart/2009/layout/CircleArrowProcess"/>
    <dgm:cxn modelId="{68A500F4-26C7-4A9B-BCD7-D889A3DC67D9}" type="presParOf" srcId="{5DF1C2D8-B55E-41F9-BB21-531FE7646A79}" destId="{08EE94B4-E733-47F1-9660-C6AC13F74157}"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3141BC9-CC7E-40AE-B5FB-E6D653ED825F}" type="doc">
      <dgm:prSet loTypeId="urn:microsoft.com/office/officeart/2005/8/layout/hList7" loCatId="list" qsTypeId="urn:microsoft.com/office/officeart/2005/8/quickstyle/simple1" qsCatId="simple" csTypeId="urn:microsoft.com/office/officeart/2005/8/colors/colorful2" csCatId="colorful" phldr="1"/>
      <dgm:spPr/>
      <dgm:t>
        <a:bodyPr/>
        <a:lstStyle/>
        <a:p>
          <a:endParaRPr lang="en-SG"/>
        </a:p>
      </dgm:t>
    </dgm:pt>
    <dgm:pt modelId="{E33F9329-4712-4194-8233-3FBEC1802EB7}">
      <dgm:prSet phldrT="[Text]" custT="1"/>
      <dgm:spPr/>
      <dgm:t>
        <a:bodyPr/>
        <a:lstStyle/>
        <a:p>
          <a:pPr algn="ctr"/>
          <a:r>
            <a:rPr lang="en-SG" sz="1400" b="1"/>
            <a:t>INTRODUCTION</a:t>
          </a:r>
        </a:p>
      </dgm:t>
    </dgm:pt>
    <dgm:pt modelId="{66DE97B0-C8C7-4B57-88E4-940F3DB844F6}" type="parTrans" cxnId="{C8EC1010-D431-436C-97FF-3D65767FF1FE}">
      <dgm:prSet/>
      <dgm:spPr/>
      <dgm:t>
        <a:bodyPr/>
        <a:lstStyle/>
        <a:p>
          <a:endParaRPr lang="en-SG"/>
        </a:p>
      </dgm:t>
    </dgm:pt>
    <dgm:pt modelId="{27745A17-0C21-40E3-8CF6-22285E91C951}" type="sibTrans" cxnId="{C8EC1010-D431-436C-97FF-3D65767FF1FE}">
      <dgm:prSet/>
      <dgm:spPr/>
      <dgm:t>
        <a:bodyPr/>
        <a:lstStyle/>
        <a:p>
          <a:endParaRPr lang="en-SG"/>
        </a:p>
      </dgm:t>
    </dgm:pt>
    <dgm:pt modelId="{2D2E310C-D2C3-4FF6-9769-A7D2DCCB70ED}">
      <dgm:prSet phldrT="[Text]" custT="1"/>
      <dgm:spPr/>
      <dgm:t>
        <a:bodyPr/>
        <a:lstStyle/>
        <a:p>
          <a:pPr algn="l"/>
          <a:r>
            <a:rPr lang="en-SG" sz="1400"/>
            <a:t>Business Objective</a:t>
          </a:r>
        </a:p>
      </dgm:t>
    </dgm:pt>
    <dgm:pt modelId="{CE5E84F2-D9F5-4369-A9E7-44AB543EDAFF}" type="parTrans" cxnId="{AA9344FC-A669-4706-8E67-CD257DE30CFE}">
      <dgm:prSet/>
      <dgm:spPr/>
      <dgm:t>
        <a:bodyPr/>
        <a:lstStyle/>
        <a:p>
          <a:endParaRPr lang="en-SG"/>
        </a:p>
      </dgm:t>
    </dgm:pt>
    <dgm:pt modelId="{F06F1756-035F-400D-AB69-D539C94F493E}" type="sibTrans" cxnId="{AA9344FC-A669-4706-8E67-CD257DE30CFE}">
      <dgm:prSet/>
      <dgm:spPr/>
      <dgm:t>
        <a:bodyPr/>
        <a:lstStyle/>
        <a:p>
          <a:endParaRPr lang="en-SG"/>
        </a:p>
      </dgm:t>
    </dgm:pt>
    <dgm:pt modelId="{66037CDB-8455-4AE2-8790-C60836D728E0}">
      <dgm:prSet phldrT="[Text]" custT="1"/>
      <dgm:spPr/>
      <dgm:t>
        <a:bodyPr/>
        <a:lstStyle/>
        <a:p>
          <a:pPr algn="ctr"/>
          <a:r>
            <a:rPr lang="en-SG" sz="1400" b="1"/>
            <a:t>DATA PREPARATION</a:t>
          </a:r>
        </a:p>
      </dgm:t>
    </dgm:pt>
    <dgm:pt modelId="{F8143712-5BA4-40AD-8FCC-85B0C9C9AF46}" type="parTrans" cxnId="{226E1498-8967-48C1-BE46-1B7A6BB0E65D}">
      <dgm:prSet/>
      <dgm:spPr/>
      <dgm:t>
        <a:bodyPr/>
        <a:lstStyle/>
        <a:p>
          <a:endParaRPr lang="en-SG"/>
        </a:p>
      </dgm:t>
    </dgm:pt>
    <dgm:pt modelId="{B085CDBC-9B70-4533-B537-896CFAC70F74}" type="sibTrans" cxnId="{226E1498-8967-48C1-BE46-1B7A6BB0E65D}">
      <dgm:prSet/>
      <dgm:spPr/>
      <dgm:t>
        <a:bodyPr/>
        <a:lstStyle/>
        <a:p>
          <a:endParaRPr lang="en-SG"/>
        </a:p>
      </dgm:t>
    </dgm:pt>
    <dgm:pt modelId="{469E6ECE-C799-4285-95EE-CAD0B318C8FF}">
      <dgm:prSet phldrT="[Text]" custT="1"/>
      <dgm:spPr/>
      <dgm:t>
        <a:bodyPr/>
        <a:lstStyle/>
        <a:p>
          <a:pPr algn="l"/>
          <a:r>
            <a:rPr lang="en-SG" sz="1400"/>
            <a:t>Missing values</a:t>
          </a:r>
        </a:p>
      </dgm:t>
    </dgm:pt>
    <dgm:pt modelId="{D536ABA3-FB9F-4EDD-8B01-11E4FDFC3C3C}" type="parTrans" cxnId="{5D1213E4-BC87-4BA2-BEC4-D56E11F016CE}">
      <dgm:prSet/>
      <dgm:spPr/>
      <dgm:t>
        <a:bodyPr/>
        <a:lstStyle/>
        <a:p>
          <a:endParaRPr lang="en-SG"/>
        </a:p>
      </dgm:t>
    </dgm:pt>
    <dgm:pt modelId="{0FFF5999-6835-425E-A599-FA40F929EDB3}" type="sibTrans" cxnId="{5D1213E4-BC87-4BA2-BEC4-D56E11F016CE}">
      <dgm:prSet/>
      <dgm:spPr/>
      <dgm:t>
        <a:bodyPr/>
        <a:lstStyle/>
        <a:p>
          <a:endParaRPr lang="en-SG"/>
        </a:p>
      </dgm:t>
    </dgm:pt>
    <dgm:pt modelId="{33BFFF9A-AA2F-4641-8F4F-2E7AB8B73266}">
      <dgm:prSet phldrT="[Text]" custT="1"/>
      <dgm:spPr/>
      <dgm:t>
        <a:bodyPr/>
        <a:lstStyle/>
        <a:p>
          <a:r>
            <a:rPr lang="en-SG" sz="1400" b="1"/>
            <a:t>SCORE CARD</a:t>
          </a:r>
        </a:p>
      </dgm:t>
    </dgm:pt>
    <dgm:pt modelId="{24E5E6D6-2229-4E79-BC67-002576D0CBC0}" type="parTrans" cxnId="{A7548A26-6D73-4253-9754-E562B468C457}">
      <dgm:prSet/>
      <dgm:spPr/>
      <dgm:t>
        <a:bodyPr/>
        <a:lstStyle/>
        <a:p>
          <a:endParaRPr lang="en-SG"/>
        </a:p>
      </dgm:t>
    </dgm:pt>
    <dgm:pt modelId="{4D01CAA4-CA49-4D4A-9631-FF6E28E33C75}" type="sibTrans" cxnId="{A7548A26-6D73-4253-9754-E562B468C457}">
      <dgm:prSet/>
      <dgm:spPr/>
      <dgm:t>
        <a:bodyPr/>
        <a:lstStyle/>
        <a:p>
          <a:endParaRPr lang="en-SG"/>
        </a:p>
      </dgm:t>
    </dgm:pt>
    <dgm:pt modelId="{EEBF7ED2-E350-4F0C-8916-10E05D21D48C}">
      <dgm:prSet phldrT="[Text]" custT="1"/>
      <dgm:spPr/>
      <dgm:t>
        <a:bodyPr/>
        <a:lstStyle/>
        <a:p>
          <a:pPr algn="l"/>
          <a:r>
            <a:rPr lang="en-SG" sz="1400"/>
            <a:t>Imputation</a:t>
          </a:r>
        </a:p>
      </dgm:t>
    </dgm:pt>
    <dgm:pt modelId="{36354D9A-B171-4A21-9170-CC750966A338}" type="parTrans" cxnId="{59FD24C9-FF29-452F-A937-BB995D5A3886}">
      <dgm:prSet/>
      <dgm:spPr/>
      <dgm:t>
        <a:bodyPr/>
        <a:lstStyle/>
        <a:p>
          <a:endParaRPr lang="en-SG"/>
        </a:p>
      </dgm:t>
    </dgm:pt>
    <dgm:pt modelId="{4EB35055-A6A5-4AB8-89FA-07FABCCABBB1}" type="sibTrans" cxnId="{59FD24C9-FF29-452F-A937-BB995D5A3886}">
      <dgm:prSet/>
      <dgm:spPr/>
      <dgm:t>
        <a:bodyPr/>
        <a:lstStyle/>
        <a:p>
          <a:endParaRPr lang="en-SG"/>
        </a:p>
      </dgm:t>
    </dgm:pt>
    <dgm:pt modelId="{60D98200-DC29-492A-8717-663DC6DBA35A}">
      <dgm:prSet phldrT="[Text]" custT="1"/>
      <dgm:spPr/>
      <dgm:t>
        <a:bodyPr/>
        <a:lstStyle/>
        <a:p>
          <a:r>
            <a:rPr lang="en-SG" sz="1400" b="1"/>
            <a:t>MODELING</a:t>
          </a:r>
        </a:p>
      </dgm:t>
    </dgm:pt>
    <dgm:pt modelId="{AB3068F2-6311-4F2E-8BEF-B46ED99B10CA}" type="parTrans" cxnId="{4C93EA03-9C25-49B5-B43A-B7CC92954097}">
      <dgm:prSet/>
      <dgm:spPr/>
      <dgm:t>
        <a:bodyPr/>
        <a:lstStyle/>
        <a:p>
          <a:endParaRPr lang="en-SG"/>
        </a:p>
      </dgm:t>
    </dgm:pt>
    <dgm:pt modelId="{F3026FC9-C73C-4435-979C-597E41524CD0}" type="sibTrans" cxnId="{4C93EA03-9C25-49B5-B43A-B7CC92954097}">
      <dgm:prSet/>
      <dgm:spPr/>
      <dgm:t>
        <a:bodyPr/>
        <a:lstStyle/>
        <a:p>
          <a:endParaRPr lang="en-SG"/>
        </a:p>
      </dgm:t>
    </dgm:pt>
    <dgm:pt modelId="{EBCE3FCA-1571-4DCF-B80E-AFF671EBE2E9}">
      <dgm:prSet phldrT="[Text]" custT="1"/>
      <dgm:spPr/>
      <dgm:t>
        <a:bodyPr/>
        <a:lstStyle/>
        <a:p>
          <a:pPr algn="l"/>
          <a:r>
            <a:rPr lang="en-SG" sz="1400"/>
            <a:t>Feature generation</a:t>
          </a:r>
        </a:p>
      </dgm:t>
    </dgm:pt>
    <dgm:pt modelId="{056C2961-250A-4BD1-A02F-9CB9C0F33DA5}" type="parTrans" cxnId="{F6B97F9B-9FF8-4249-B7D0-EE063BC0775C}">
      <dgm:prSet/>
      <dgm:spPr/>
      <dgm:t>
        <a:bodyPr/>
        <a:lstStyle/>
        <a:p>
          <a:endParaRPr lang="en-SG"/>
        </a:p>
      </dgm:t>
    </dgm:pt>
    <dgm:pt modelId="{C395B993-C5C4-4172-A600-410447A0838F}" type="sibTrans" cxnId="{F6B97F9B-9FF8-4249-B7D0-EE063BC0775C}">
      <dgm:prSet/>
      <dgm:spPr/>
      <dgm:t>
        <a:bodyPr/>
        <a:lstStyle/>
        <a:p>
          <a:endParaRPr lang="en-SG"/>
        </a:p>
      </dgm:t>
    </dgm:pt>
    <dgm:pt modelId="{2FF3881D-310C-4B4B-A945-9484FC9A9553}">
      <dgm:prSet phldrT="[Text]" custT="1"/>
      <dgm:spPr/>
      <dgm:t>
        <a:bodyPr/>
        <a:lstStyle/>
        <a:p>
          <a:r>
            <a:rPr lang="en-SG" sz="1400"/>
            <a:t>Setup</a:t>
          </a:r>
        </a:p>
      </dgm:t>
    </dgm:pt>
    <dgm:pt modelId="{98BA2F1F-D8AC-44EA-9EB4-7904F7B5C081}" type="parTrans" cxnId="{33E652DC-186A-45BD-99E5-589CA50D16FE}">
      <dgm:prSet/>
      <dgm:spPr/>
      <dgm:t>
        <a:bodyPr/>
        <a:lstStyle/>
        <a:p>
          <a:endParaRPr lang="en-SG"/>
        </a:p>
      </dgm:t>
    </dgm:pt>
    <dgm:pt modelId="{44300065-9336-45A4-99F7-79458403918D}" type="sibTrans" cxnId="{33E652DC-186A-45BD-99E5-589CA50D16FE}">
      <dgm:prSet/>
      <dgm:spPr/>
      <dgm:t>
        <a:bodyPr/>
        <a:lstStyle/>
        <a:p>
          <a:endParaRPr lang="en-SG"/>
        </a:p>
      </dgm:t>
    </dgm:pt>
    <dgm:pt modelId="{72847DFE-9006-4245-BCF5-290FE5402712}">
      <dgm:prSet phldrT="[Text]" custT="1"/>
      <dgm:spPr/>
      <dgm:t>
        <a:bodyPr/>
        <a:lstStyle/>
        <a:p>
          <a:r>
            <a:rPr lang="en-SG" sz="1400"/>
            <a:t>Evaluation</a:t>
          </a:r>
        </a:p>
      </dgm:t>
    </dgm:pt>
    <dgm:pt modelId="{88B18EA7-4737-4A76-BE9E-CE18E51093DA}" type="parTrans" cxnId="{88902C90-FEC8-4EAB-B579-47B6965C5C62}">
      <dgm:prSet/>
      <dgm:spPr/>
      <dgm:t>
        <a:bodyPr/>
        <a:lstStyle/>
        <a:p>
          <a:endParaRPr lang="en-SG"/>
        </a:p>
      </dgm:t>
    </dgm:pt>
    <dgm:pt modelId="{B69A32F2-E1C6-4B6A-B438-88AE23361292}" type="sibTrans" cxnId="{88902C90-FEC8-4EAB-B579-47B6965C5C62}">
      <dgm:prSet/>
      <dgm:spPr/>
      <dgm:t>
        <a:bodyPr/>
        <a:lstStyle/>
        <a:p>
          <a:endParaRPr lang="en-SG"/>
        </a:p>
      </dgm:t>
    </dgm:pt>
    <dgm:pt modelId="{E8DFD6C1-674D-4A60-981C-A52054E9957A}">
      <dgm:prSet custT="1"/>
      <dgm:spPr/>
      <dgm:t>
        <a:bodyPr/>
        <a:lstStyle/>
        <a:p>
          <a:r>
            <a:rPr lang="en-SG" sz="1400" b="1"/>
            <a:t>CONCLUSION</a:t>
          </a:r>
        </a:p>
      </dgm:t>
    </dgm:pt>
    <dgm:pt modelId="{1A5D8BF8-9316-46B1-B8C3-7B1EBF1D3A93}" type="parTrans" cxnId="{2C54160A-A195-4CB8-9225-FD4A209A50E3}">
      <dgm:prSet/>
      <dgm:spPr/>
      <dgm:t>
        <a:bodyPr/>
        <a:lstStyle/>
        <a:p>
          <a:endParaRPr lang="en-SG"/>
        </a:p>
      </dgm:t>
    </dgm:pt>
    <dgm:pt modelId="{C8E4C5D5-93A5-44DE-9F4E-2FEE2DAF432F}" type="sibTrans" cxnId="{2C54160A-A195-4CB8-9225-FD4A209A50E3}">
      <dgm:prSet/>
      <dgm:spPr/>
      <dgm:t>
        <a:bodyPr/>
        <a:lstStyle/>
        <a:p>
          <a:endParaRPr lang="en-SG"/>
        </a:p>
      </dgm:t>
    </dgm:pt>
    <dgm:pt modelId="{2739C849-5A1F-430A-AA28-6AB74964A3BE}">
      <dgm:prSet phldrT="[Text]" custT="1"/>
      <dgm:spPr/>
      <dgm:t>
        <a:bodyPr/>
        <a:lstStyle/>
        <a:p>
          <a:pPr algn="l"/>
          <a:r>
            <a:rPr lang="en-SG" sz="1400"/>
            <a:t>EDA</a:t>
          </a:r>
        </a:p>
      </dgm:t>
    </dgm:pt>
    <dgm:pt modelId="{528212D3-2E67-4218-801E-68E9734F2423}" type="parTrans" cxnId="{3C596991-AE95-4C47-8218-EE9B2960CB61}">
      <dgm:prSet/>
      <dgm:spPr/>
      <dgm:t>
        <a:bodyPr/>
        <a:lstStyle/>
        <a:p>
          <a:endParaRPr lang="en-SG"/>
        </a:p>
      </dgm:t>
    </dgm:pt>
    <dgm:pt modelId="{6C44F7DD-AE1B-46BC-89A9-812BB63038A9}" type="sibTrans" cxnId="{3C596991-AE95-4C47-8218-EE9B2960CB61}">
      <dgm:prSet/>
      <dgm:spPr/>
      <dgm:t>
        <a:bodyPr/>
        <a:lstStyle/>
        <a:p>
          <a:endParaRPr lang="en-SG"/>
        </a:p>
      </dgm:t>
    </dgm:pt>
    <dgm:pt modelId="{929B1763-9B56-4FB3-B80F-F9EBFA6FE66C}">
      <dgm:prSet phldrT="[Text]" custT="1"/>
      <dgm:spPr/>
      <dgm:t>
        <a:bodyPr/>
        <a:lstStyle/>
        <a:p>
          <a:r>
            <a:rPr lang="en-US" altLang="zh-CN" sz="1400" b="0"/>
            <a:t>Objective</a:t>
          </a:r>
          <a:endParaRPr lang="en-SG" sz="1400" b="0"/>
        </a:p>
      </dgm:t>
    </dgm:pt>
    <dgm:pt modelId="{12F565ED-E033-4887-ACA0-3B756E4ED003}" type="parTrans" cxnId="{E1F731E8-571A-4A9D-890B-A5D5C4CB8C3C}">
      <dgm:prSet/>
      <dgm:spPr/>
      <dgm:t>
        <a:bodyPr/>
        <a:lstStyle/>
        <a:p>
          <a:endParaRPr lang="en-US"/>
        </a:p>
      </dgm:t>
    </dgm:pt>
    <dgm:pt modelId="{938B7604-7EE3-4D84-8BEE-5DB37F45C1D6}" type="sibTrans" cxnId="{E1F731E8-571A-4A9D-890B-A5D5C4CB8C3C}">
      <dgm:prSet/>
      <dgm:spPr/>
      <dgm:t>
        <a:bodyPr/>
        <a:lstStyle/>
        <a:p>
          <a:endParaRPr lang="en-US"/>
        </a:p>
      </dgm:t>
    </dgm:pt>
    <dgm:pt modelId="{6CE97048-4E0B-4215-B17F-A09FE1130362}">
      <dgm:prSet phldrT="[Text]" custT="1"/>
      <dgm:spPr/>
      <dgm:t>
        <a:bodyPr/>
        <a:lstStyle/>
        <a:p>
          <a:r>
            <a:rPr lang="en-SG" sz="1400" b="0"/>
            <a:t>Methodology</a:t>
          </a:r>
        </a:p>
      </dgm:t>
    </dgm:pt>
    <dgm:pt modelId="{1ECB1F5C-3A75-4A1A-8D33-D1DD675182CD}" type="parTrans" cxnId="{287C73EB-3BC0-40D8-A5B4-EA843F66372E}">
      <dgm:prSet/>
      <dgm:spPr/>
      <dgm:t>
        <a:bodyPr/>
        <a:lstStyle/>
        <a:p>
          <a:endParaRPr lang="en-US"/>
        </a:p>
      </dgm:t>
    </dgm:pt>
    <dgm:pt modelId="{DF57EED0-15E4-4E9E-AE62-85BF24EF5492}" type="sibTrans" cxnId="{287C73EB-3BC0-40D8-A5B4-EA843F66372E}">
      <dgm:prSet/>
      <dgm:spPr/>
      <dgm:t>
        <a:bodyPr/>
        <a:lstStyle/>
        <a:p>
          <a:endParaRPr lang="en-US"/>
        </a:p>
      </dgm:t>
    </dgm:pt>
    <dgm:pt modelId="{D6DC18E9-3AD2-4842-BF9A-7412EF2C01B3}">
      <dgm:prSet custT="1"/>
      <dgm:spPr/>
      <dgm:t>
        <a:bodyPr/>
        <a:lstStyle/>
        <a:p>
          <a:r>
            <a:rPr lang="en-SG" sz="1400" b="0"/>
            <a:t>Challenges</a:t>
          </a:r>
        </a:p>
      </dgm:t>
    </dgm:pt>
    <dgm:pt modelId="{61065A34-48E8-4623-8459-C709DB6B60DF}" type="parTrans" cxnId="{BAEBE5E2-CE79-452F-A2E5-34AEC6966BFC}">
      <dgm:prSet/>
      <dgm:spPr/>
      <dgm:t>
        <a:bodyPr/>
        <a:lstStyle/>
        <a:p>
          <a:endParaRPr lang="en-US"/>
        </a:p>
      </dgm:t>
    </dgm:pt>
    <dgm:pt modelId="{403B3246-C3C0-478A-923C-23A98B66FDDB}" type="sibTrans" cxnId="{BAEBE5E2-CE79-452F-A2E5-34AEC6966BFC}">
      <dgm:prSet/>
      <dgm:spPr/>
      <dgm:t>
        <a:bodyPr/>
        <a:lstStyle/>
        <a:p>
          <a:endParaRPr lang="en-US"/>
        </a:p>
      </dgm:t>
    </dgm:pt>
    <dgm:pt modelId="{67AB25F6-83FF-460A-A11A-BE206C906BA6}">
      <dgm:prSet custT="1"/>
      <dgm:spPr/>
      <dgm:t>
        <a:bodyPr/>
        <a:lstStyle/>
        <a:p>
          <a:r>
            <a:rPr lang="en-SG" sz="1400" b="0"/>
            <a:t>Summary</a:t>
          </a:r>
        </a:p>
      </dgm:t>
    </dgm:pt>
    <dgm:pt modelId="{80FAF40B-E7E8-4DB8-9625-88B4DFE471CB}" type="parTrans" cxnId="{0BD6AA48-F734-4E2C-941C-472B5D1CC625}">
      <dgm:prSet/>
      <dgm:spPr/>
      <dgm:t>
        <a:bodyPr/>
        <a:lstStyle/>
        <a:p>
          <a:endParaRPr lang="en-US"/>
        </a:p>
      </dgm:t>
    </dgm:pt>
    <dgm:pt modelId="{503DEFAA-B4D9-4A3E-8B52-E21E8E570F40}" type="sibTrans" cxnId="{0BD6AA48-F734-4E2C-941C-472B5D1CC625}">
      <dgm:prSet/>
      <dgm:spPr/>
      <dgm:t>
        <a:bodyPr/>
        <a:lstStyle/>
        <a:p>
          <a:endParaRPr lang="en-US"/>
        </a:p>
      </dgm:t>
    </dgm:pt>
    <dgm:pt modelId="{E1376BC3-9A93-45D1-81AE-5D345BB0552E}" type="pres">
      <dgm:prSet presAssocID="{03141BC9-CC7E-40AE-B5FB-E6D653ED825F}" presName="Name0" presStyleCnt="0">
        <dgm:presLayoutVars>
          <dgm:dir/>
          <dgm:resizeHandles val="exact"/>
        </dgm:presLayoutVars>
      </dgm:prSet>
      <dgm:spPr/>
    </dgm:pt>
    <dgm:pt modelId="{48D651DF-693C-45EB-B007-700AA0EB6807}" type="pres">
      <dgm:prSet presAssocID="{03141BC9-CC7E-40AE-B5FB-E6D653ED825F}" presName="fgShape" presStyleLbl="fgShp" presStyleIdx="0" presStyleCnt="1"/>
      <dgm:spPr>
        <a:prstGeom prst="rightArrow">
          <a:avLst/>
        </a:prstGeom>
        <a:ln>
          <a:noFill/>
        </a:ln>
      </dgm:spPr>
    </dgm:pt>
    <dgm:pt modelId="{6670FD1F-AE97-432E-A0A6-77B49AD9C0D6}" type="pres">
      <dgm:prSet presAssocID="{03141BC9-CC7E-40AE-B5FB-E6D653ED825F}" presName="linComp" presStyleCnt="0"/>
      <dgm:spPr/>
    </dgm:pt>
    <dgm:pt modelId="{139990D9-F2CC-4F67-B39E-BFAC9F66E0A6}" type="pres">
      <dgm:prSet presAssocID="{E33F9329-4712-4194-8233-3FBEC1802EB7}" presName="compNode" presStyleCnt="0"/>
      <dgm:spPr/>
    </dgm:pt>
    <dgm:pt modelId="{886BA652-D18C-47D3-A157-1DB43387B96C}" type="pres">
      <dgm:prSet presAssocID="{E33F9329-4712-4194-8233-3FBEC1802EB7}" presName="bkgdShape" presStyleLbl="node1" presStyleIdx="0" presStyleCnt="5" custLinFactNeighborX="-767" custLinFactNeighborY="1111"/>
      <dgm:spPr/>
    </dgm:pt>
    <dgm:pt modelId="{BD53DA07-B83C-4CB6-93A6-C783EA4BE8FA}" type="pres">
      <dgm:prSet presAssocID="{E33F9329-4712-4194-8233-3FBEC1802EB7}" presName="nodeTx" presStyleLbl="node1" presStyleIdx="0" presStyleCnt="5">
        <dgm:presLayoutVars>
          <dgm:bulletEnabled val="1"/>
        </dgm:presLayoutVars>
      </dgm:prSet>
      <dgm:spPr/>
    </dgm:pt>
    <dgm:pt modelId="{8B560758-E8BE-42E9-9263-BF95C949298F}" type="pres">
      <dgm:prSet presAssocID="{E33F9329-4712-4194-8233-3FBEC1802EB7}" presName="invisiNode" presStyleLbl="node1" presStyleIdx="0" presStyleCnt="5"/>
      <dgm:spPr/>
    </dgm:pt>
    <dgm:pt modelId="{16C0559C-C8C3-4809-AF62-E517F56E8DA2}" type="pres">
      <dgm:prSet presAssocID="{E33F9329-4712-4194-8233-3FBEC1802EB7}" presName="imagNode" presStyleLbl="fgImgPlace1" presStyleIdx="0" presStyleCnt="5"/>
      <dgm:spPr>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t="-1000" b="-1000"/>
          </a:stretch>
        </a:blipFill>
        <a:ln>
          <a:noFill/>
        </a:ln>
      </dgm:spPr>
    </dgm:pt>
    <dgm:pt modelId="{B1062AE0-C1B2-4F77-A964-EEE6118EAA4B}" type="pres">
      <dgm:prSet presAssocID="{27745A17-0C21-40E3-8CF6-22285E91C951}" presName="sibTrans" presStyleLbl="sibTrans2D1" presStyleIdx="0" presStyleCnt="0"/>
      <dgm:spPr/>
    </dgm:pt>
    <dgm:pt modelId="{80292804-43EB-4891-BF23-CB23B1209D81}" type="pres">
      <dgm:prSet presAssocID="{66037CDB-8455-4AE2-8790-C60836D728E0}" presName="compNode" presStyleCnt="0"/>
      <dgm:spPr/>
    </dgm:pt>
    <dgm:pt modelId="{19C21752-3449-4236-BC60-28414CB12C15}" type="pres">
      <dgm:prSet presAssocID="{66037CDB-8455-4AE2-8790-C60836D728E0}" presName="bkgdShape" presStyleLbl="node1" presStyleIdx="1" presStyleCnt="5"/>
      <dgm:spPr/>
    </dgm:pt>
    <dgm:pt modelId="{7C7C5E7A-F62A-434B-AE8E-AA881C3BA08A}" type="pres">
      <dgm:prSet presAssocID="{66037CDB-8455-4AE2-8790-C60836D728E0}" presName="nodeTx" presStyleLbl="node1" presStyleIdx="1" presStyleCnt="5">
        <dgm:presLayoutVars>
          <dgm:bulletEnabled val="1"/>
        </dgm:presLayoutVars>
      </dgm:prSet>
      <dgm:spPr/>
    </dgm:pt>
    <dgm:pt modelId="{B8B13D2C-A9EF-4777-ADD4-61D61873F9D7}" type="pres">
      <dgm:prSet presAssocID="{66037CDB-8455-4AE2-8790-C60836D728E0}" presName="invisiNode" presStyleLbl="node1" presStyleIdx="1" presStyleCnt="5"/>
      <dgm:spPr/>
    </dgm:pt>
    <dgm:pt modelId="{C995BC2D-987B-4A5F-B068-DD0190353A97}" type="pres">
      <dgm:prSet presAssocID="{66037CDB-8455-4AE2-8790-C60836D728E0}" presName="imagNode" presStyleLbl="fgImgPlace1" presStyleIdx="1" presStyleCnt="5" custScaleX="99907" custScaleY="99907"/>
      <dgm:spPr>
        <a:blipFill>
          <a:blip xmlns:r="http://schemas.openxmlformats.org/officeDocument/2006/relationships" r:embed="rId2" cstate="print">
            <a:lum bright="70000" contrast="-70000"/>
            <a:extLst>
              <a:ext uri="{28A0092B-C50C-407E-A947-70E740481C1C}">
                <a14:useLocalDpi xmlns:a14="http://schemas.microsoft.com/office/drawing/2010/main" val="0"/>
              </a:ext>
            </a:extLst>
          </a:blip>
          <a:srcRect/>
          <a:stretch>
            <a:fillRect l="-1000" r="-1000"/>
          </a:stretch>
        </a:blipFill>
        <a:ln>
          <a:noFill/>
        </a:ln>
      </dgm:spPr>
    </dgm:pt>
    <dgm:pt modelId="{DE428337-F8AC-4BCB-AB5B-8B3FED29C49A}" type="pres">
      <dgm:prSet presAssocID="{B085CDBC-9B70-4533-B537-896CFAC70F74}" presName="sibTrans" presStyleLbl="sibTrans2D1" presStyleIdx="0" presStyleCnt="0"/>
      <dgm:spPr/>
    </dgm:pt>
    <dgm:pt modelId="{1CF8567F-9AEF-4845-B0CC-22CF020C930C}" type="pres">
      <dgm:prSet presAssocID="{60D98200-DC29-492A-8717-663DC6DBA35A}" presName="compNode" presStyleCnt="0"/>
      <dgm:spPr/>
    </dgm:pt>
    <dgm:pt modelId="{2A004BB6-4495-4599-88CD-DC5E886440C3}" type="pres">
      <dgm:prSet presAssocID="{60D98200-DC29-492A-8717-663DC6DBA35A}" presName="bkgdShape" presStyleLbl="node1" presStyleIdx="2" presStyleCnt="5"/>
      <dgm:spPr/>
    </dgm:pt>
    <dgm:pt modelId="{1EC80A60-15D7-4DD6-9295-44227AE267CA}" type="pres">
      <dgm:prSet presAssocID="{60D98200-DC29-492A-8717-663DC6DBA35A}" presName="nodeTx" presStyleLbl="node1" presStyleIdx="2" presStyleCnt="5">
        <dgm:presLayoutVars>
          <dgm:bulletEnabled val="1"/>
        </dgm:presLayoutVars>
      </dgm:prSet>
      <dgm:spPr/>
    </dgm:pt>
    <dgm:pt modelId="{EAFFFE9D-34D4-4AB8-A713-F73F3108B9DF}" type="pres">
      <dgm:prSet presAssocID="{60D98200-DC29-492A-8717-663DC6DBA35A}" presName="invisiNode" presStyleLbl="node1" presStyleIdx="2" presStyleCnt="5"/>
      <dgm:spPr/>
    </dgm:pt>
    <dgm:pt modelId="{3F7A41F8-589B-426E-9C1C-9C8307E39AC3}" type="pres">
      <dgm:prSet presAssocID="{60D98200-DC29-492A-8717-663DC6DBA35A}" presName="imagNode" presStyleLbl="fgImgPlace1" presStyleIdx="2" presStyleCnt="5"/>
      <dgm:spPr>
        <a:blipFill>
          <a:blip xmlns:r="http://schemas.openxmlformats.org/officeDocument/2006/relationships" r:embed="rId3" cstate="print">
            <a:lum bright="70000" contrast="-70000"/>
            <a:extLst>
              <a:ext uri="{28A0092B-C50C-407E-A947-70E740481C1C}">
                <a14:useLocalDpi xmlns:a14="http://schemas.microsoft.com/office/drawing/2010/main" val="0"/>
              </a:ext>
            </a:extLst>
          </a:blip>
          <a:srcRect/>
          <a:stretch>
            <a:fillRect/>
          </a:stretch>
        </a:blipFill>
        <a:ln>
          <a:noFill/>
        </a:ln>
      </dgm:spPr>
    </dgm:pt>
    <dgm:pt modelId="{21448CEE-0B48-44DA-B9C3-6B4C5D520037}" type="pres">
      <dgm:prSet presAssocID="{F3026FC9-C73C-4435-979C-597E41524CD0}" presName="sibTrans" presStyleLbl="sibTrans2D1" presStyleIdx="0" presStyleCnt="0"/>
      <dgm:spPr/>
    </dgm:pt>
    <dgm:pt modelId="{5B6660A5-F11D-42D9-8B2C-211172B3121B}" type="pres">
      <dgm:prSet presAssocID="{33BFFF9A-AA2F-4641-8F4F-2E7AB8B73266}" presName="compNode" presStyleCnt="0"/>
      <dgm:spPr/>
    </dgm:pt>
    <dgm:pt modelId="{CE4AFC36-C88D-4832-AE92-4343481285BA}" type="pres">
      <dgm:prSet presAssocID="{33BFFF9A-AA2F-4641-8F4F-2E7AB8B73266}" presName="bkgdShape" presStyleLbl="node1" presStyleIdx="3" presStyleCnt="5"/>
      <dgm:spPr/>
    </dgm:pt>
    <dgm:pt modelId="{D5025AE4-8961-43C4-8380-ECE4E71CC338}" type="pres">
      <dgm:prSet presAssocID="{33BFFF9A-AA2F-4641-8F4F-2E7AB8B73266}" presName="nodeTx" presStyleLbl="node1" presStyleIdx="3" presStyleCnt="5">
        <dgm:presLayoutVars>
          <dgm:bulletEnabled val="1"/>
        </dgm:presLayoutVars>
      </dgm:prSet>
      <dgm:spPr/>
    </dgm:pt>
    <dgm:pt modelId="{00E7F0F8-001A-4F97-8C4F-7540178D07C0}" type="pres">
      <dgm:prSet presAssocID="{33BFFF9A-AA2F-4641-8F4F-2E7AB8B73266}" presName="invisiNode" presStyleLbl="node1" presStyleIdx="3" presStyleCnt="5"/>
      <dgm:spPr/>
    </dgm:pt>
    <dgm:pt modelId="{2F6FE7F8-CCCE-48B0-AE01-FA638E9B2601}" type="pres">
      <dgm:prSet presAssocID="{33BFFF9A-AA2F-4641-8F4F-2E7AB8B73266}" presName="imagNode" presStyleLbl="fgImgPlace1" presStyleIdx="3" presStyleCnt="5"/>
      <dgm:spPr>
        <a:blipFill>
          <a:blip xmlns:r="http://schemas.openxmlformats.org/officeDocument/2006/relationships" r:embed="rId4">
            <a:lum bright="70000" contrast="-70000"/>
            <a:extLst>
              <a:ext uri="{28A0092B-C50C-407E-A947-70E740481C1C}">
                <a14:useLocalDpi xmlns:a14="http://schemas.microsoft.com/office/drawing/2010/main" val="0"/>
              </a:ext>
            </a:extLst>
          </a:blip>
          <a:srcRect/>
          <a:stretch>
            <a:fillRect/>
          </a:stretch>
        </a:blipFill>
        <a:ln>
          <a:noFill/>
        </a:ln>
      </dgm:spPr>
    </dgm:pt>
    <dgm:pt modelId="{E0E88667-EF88-4EAE-928A-6008B5D9FB5F}" type="pres">
      <dgm:prSet presAssocID="{4D01CAA4-CA49-4D4A-9631-FF6E28E33C75}" presName="sibTrans" presStyleLbl="sibTrans2D1" presStyleIdx="0" presStyleCnt="0"/>
      <dgm:spPr/>
    </dgm:pt>
    <dgm:pt modelId="{D4D86FDC-D4E5-43D0-99BD-66A005FEEB23}" type="pres">
      <dgm:prSet presAssocID="{E8DFD6C1-674D-4A60-981C-A52054E9957A}" presName="compNode" presStyleCnt="0"/>
      <dgm:spPr/>
    </dgm:pt>
    <dgm:pt modelId="{7F230A97-C442-4892-B6B2-8B6138C6115C}" type="pres">
      <dgm:prSet presAssocID="{E8DFD6C1-674D-4A60-981C-A52054E9957A}" presName="bkgdShape" presStyleLbl="node1" presStyleIdx="4" presStyleCnt="5"/>
      <dgm:spPr/>
    </dgm:pt>
    <dgm:pt modelId="{B98136E9-F473-46FC-B46F-9B954401722E}" type="pres">
      <dgm:prSet presAssocID="{E8DFD6C1-674D-4A60-981C-A52054E9957A}" presName="nodeTx" presStyleLbl="node1" presStyleIdx="4" presStyleCnt="5">
        <dgm:presLayoutVars>
          <dgm:bulletEnabled val="1"/>
        </dgm:presLayoutVars>
      </dgm:prSet>
      <dgm:spPr/>
    </dgm:pt>
    <dgm:pt modelId="{C7FE1B27-BA84-4CE1-A9EB-5768BDDEA9DF}" type="pres">
      <dgm:prSet presAssocID="{E8DFD6C1-674D-4A60-981C-A52054E9957A}" presName="invisiNode" presStyleLbl="node1" presStyleIdx="4" presStyleCnt="5"/>
      <dgm:spPr/>
    </dgm:pt>
    <dgm:pt modelId="{124C4C07-7551-41C4-88F6-2510E8C204F2}" type="pres">
      <dgm:prSet presAssocID="{E8DFD6C1-674D-4A60-981C-A52054E9957A}" presName="imagNode" presStyleLbl="fgImgPlace1" presStyleIdx="4" presStyleCnt="5"/>
      <dgm:spPr>
        <a:blipFill>
          <a:blip xmlns:r="http://schemas.openxmlformats.org/officeDocument/2006/relationships" r:embed="rId5" cstate="print">
            <a:lum bright="70000" contrast="-70000"/>
            <a:extLst>
              <a:ext uri="{28A0092B-C50C-407E-A947-70E740481C1C}">
                <a14:useLocalDpi xmlns:a14="http://schemas.microsoft.com/office/drawing/2010/main" val="0"/>
              </a:ext>
            </a:extLst>
          </a:blip>
          <a:srcRect/>
          <a:stretch>
            <a:fillRect/>
          </a:stretch>
        </a:blipFill>
        <a:ln>
          <a:noFill/>
        </a:ln>
      </dgm:spPr>
    </dgm:pt>
  </dgm:ptLst>
  <dgm:cxnLst>
    <dgm:cxn modelId="{4C93EA03-9C25-49B5-B43A-B7CC92954097}" srcId="{03141BC9-CC7E-40AE-B5FB-E6D653ED825F}" destId="{60D98200-DC29-492A-8717-663DC6DBA35A}" srcOrd="2" destOrd="0" parTransId="{AB3068F2-6311-4F2E-8BEF-B46ED99B10CA}" sibTransId="{F3026FC9-C73C-4435-979C-597E41524CD0}"/>
    <dgm:cxn modelId="{969B3507-9B38-4C30-AB36-35A44EE63A65}" type="presOf" srcId="{E8DFD6C1-674D-4A60-981C-A52054E9957A}" destId="{B98136E9-F473-46FC-B46F-9B954401722E}" srcOrd="1" destOrd="0" presId="urn:microsoft.com/office/officeart/2005/8/layout/hList7"/>
    <dgm:cxn modelId="{2C54160A-A195-4CB8-9225-FD4A209A50E3}" srcId="{03141BC9-CC7E-40AE-B5FB-E6D653ED825F}" destId="{E8DFD6C1-674D-4A60-981C-A52054E9957A}" srcOrd="4" destOrd="0" parTransId="{1A5D8BF8-9316-46B1-B8C3-7B1EBF1D3A93}" sibTransId="{C8E4C5D5-93A5-44DE-9F4E-2FEE2DAF432F}"/>
    <dgm:cxn modelId="{5578980E-804E-45DD-9FBE-56138835BF8F}" type="presOf" srcId="{D6DC18E9-3AD2-4842-BF9A-7412EF2C01B3}" destId="{B98136E9-F473-46FC-B46F-9B954401722E}" srcOrd="1" destOrd="1" presId="urn:microsoft.com/office/officeart/2005/8/layout/hList7"/>
    <dgm:cxn modelId="{3C0D880F-C5EE-4899-8C38-B1F874A0473A}" type="presOf" srcId="{6CE97048-4E0B-4215-B17F-A09FE1130362}" destId="{CE4AFC36-C88D-4832-AE92-4343481285BA}" srcOrd="0" destOrd="2" presId="urn:microsoft.com/office/officeart/2005/8/layout/hList7"/>
    <dgm:cxn modelId="{C8EC1010-D431-436C-97FF-3D65767FF1FE}" srcId="{03141BC9-CC7E-40AE-B5FB-E6D653ED825F}" destId="{E33F9329-4712-4194-8233-3FBEC1802EB7}" srcOrd="0" destOrd="0" parTransId="{66DE97B0-C8C7-4B57-88E4-940F3DB844F6}" sibTransId="{27745A17-0C21-40E3-8CF6-22285E91C951}"/>
    <dgm:cxn modelId="{CE741512-8E12-4062-B18C-6462097F8CC4}" type="presOf" srcId="{EBCE3FCA-1571-4DCF-B80E-AFF671EBE2E9}" destId="{7C7C5E7A-F62A-434B-AE8E-AA881C3BA08A}" srcOrd="1" destOrd="3" presId="urn:microsoft.com/office/officeart/2005/8/layout/hList7"/>
    <dgm:cxn modelId="{BB657412-773D-43BE-9AB3-84A901D5A27F}" type="presOf" srcId="{60D98200-DC29-492A-8717-663DC6DBA35A}" destId="{1EC80A60-15D7-4DD6-9295-44227AE267CA}" srcOrd="1" destOrd="0" presId="urn:microsoft.com/office/officeart/2005/8/layout/hList7"/>
    <dgm:cxn modelId="{D8001915-CE72-4EF5-973C-3F94C1EF2124}" type="presOf" srcId="{E33F9329-4712-4194-8233-3FBEC1802EB7}" destId="{886BA652-D18C-47D3-A157-1DB43387B96C}" srcOrd="0" destOrd="0" presId="urn:microsoft.com/office/officeart/2005/8/layout/hList7"/>
    <dgm:cxn modelId="{2CFE4F1E-1282-40B3-808B-B1B9ADF3D19A}" type="presOf" srcId="{2739C849-5A1F-430A-AA28-6AB74964A3BE}" destId="{BD53DA07-B83C-4CB6-93A6-C783EA4BE8FA}" srcOrd="1" destOrd="2" presId="urn:microsoft.com/office/officeart/2005/8/layout/hList7"/>
    <dgm:cxn modelId="{A7548A26-6D73-4253-9754-E562B468C457}" srcId="{03141BC9-CC7E-40AE-B5FB-E6D653ED825F}" destId="{33BFFF9A-AA2F-4641-8F4F-2E7AB8B73266}" srcOrd="3" destOrd="0" parTransId="{24E5E6D6-2229-4E79-BC67-002576D0CBC0}" sibTransId="{4D01CAA4-CA49-4D4A-9631-FF6E28E33C75}"/>
    <dgm:cxn modelId="{1E498B28-8986-4653-A993-C40BDFCC9A69}" type="presOf" srcId="{929B1763-9B56-4FB3-B80F-F9EBFA6FE66C}" destId="{D5025AE4-8961-43C4-8380-ECE4E71CC338}" srcOrd="1" destOrd="1" presId="urn:microsoft.com/office/officeart/2005/8/layout/hList7"/>
    <dgm:cxn modelId="{63F7F629-86EB-4B78-99B0-4FB72FDE5925}" type="presOf" srcId="{EBCE3FCA-1571-4DCF-B80E-AFF671EBE2E9}" destId="{19C21752-3449-4236-BC60-28414CB12C15}" srcOrd="0" destOrd="3" presId="urn:microsoft.com/office/officeart/2005/8/layout/hList7"/>
    <dgm:cxn modelId="{BC52EF34-1038-47DD-BBF7-395358A3CCA5}" type="presOf" srcId="{469E6ECE-C799-4285-95EE-CAD0B318C8FF}" destId="{19C21752-3449-4236-BC60-28414CB12C15}" srcOrd="0" destOrd="1" presId="urn:microsoft.com/office/officeart/2005/8/layout/hList7"/>
    <dgm:cxn modelId="{A20C5435-F300-4233-9D67-A96E738E13E3}" type="presOf" srcId="{66037CDB-8455-4AE2-8790-C60836D728E0}" destId="{19C21752-3449-4236-BC60-28414CB12C15}" srcOrd="0" destOrd="0" presId="urn:microsoft.com/office/officeart/2005/8/layout/hList7"/>
    <dgm:cxn modelId="{A4688639-0CBB-4FA6-A6C9-E01B98604858}" type="presOf" srcId="{33BFFF9A-AA2F-4641-8F4F-2E7AB8B73266}" destId="{D5025AE4-8961-43C4-8380-ECE4E71CC338}" srcOrd="1" destOrd="0" presId="urn:microsoft.com/office/officeart/2005/8/layout/hList7"/>
    <dgm:cxn modelId="{829B235D-D4A9-43F0-A94B-9CE92E35D42A}" type="presOf" srcId="{67AB25F6-83FF-460A-A11A-BE206C906BA6}" destId="{B98136E9-F473-46FC-B46F-9B954401722E}" srcOrd="1" destOrd="2" presId="urn:microsoft.com/office/officeart/2005/8/layout/hList7"/>
    <dgm:cxn modelId="{755C3047-F2DB-4319-A8B7-E6282837C3B4}" type="presOf" srcId="{EEBF7ED2-E350-4F0C-8916-10E05D21D48C}" destId="{7C7C5E7A-F62A-434B-AE8E-AA881C3BA08A}" srcOrd="1" destOrd="2" presId="urn:microsoft.com/office/officeart/2005/8/layout/hList7"/>
    <dgm:cxn modelId="{0BD6AA48-F734-4E2C-941C-472B5D1CC625}" srcId="{E8DFD6C1-674D-4A60-981C-A52054E9957A}" destId="{67AB25F6-83FF-460A-A11A-BE206C906BA6}" srcOrd="1" destOrd="0" parTransId="{80FAF40B-E7E8-4DB8-9625-88B4DFE471CB}" sibTransId="{503DEFAA-B4D9-4A3E-8B52-E21E8E570F40}"/>
    <dgm:cxn modelId="{D726A46F-C4F0-4EA9-B7FB-2CC45A42C949}" type="presOf" srcId="{B085CDBC-9B70-4533-B537-896CFAC70F74}" destId="{DE428337-F8AC-4BCB-AB5B-8B3FED29C49A}" srcOrd="0" destOrd="0" presId="urn:microsoft.com/office/officeart/2005/8/layout/hList7"/>
    <dgm:cxn modelId="{44711454-FFFE-45DC-9490-9E9508D9F485}" type="presOf" srcId="{2FF3881D-310C-4B4B-A945-9484FC9A9553}" destId="{2A004BB6-4495-4599-88CD-DC5E886440C3}" srcOrd="0" destOrd="1" presId="urn:microsoft.com/office/officeart/2005/8/layout/hList7"/>
    <dgm:cxn modelId="{47ADCE54-5193-4A13-ABFE-BC213FA96840}" type="presOf" srcId="{6CE97048-4E0B-4215-B17F-A09FE1130362}" destId="{D5025AE4-8961-43C4-8380-ECE4E71CC338}" srcOrd="1" destOrd="2" presId="urn:microsoft.com/office/officeart/2005/8/layout/hList7"/>
    <dgm:cxn modelId="{763C4276-7DC3-455A-9B60-3420C15A97FB}" type="presOf" srcId="{469E6ECE-C799-4285-95EE-CAD0B318C8FF}" destId="{7C7C5E7A-F62A-434B-AE8E-AA881C3BA08A}" srcOrd="1" destOrd="1" presId="urn:microsoft.com/office/officeart/2005/8/layout/hList7"/>
    <dgm:cxn modelId="{CA45F679-6EE4-4DEA-A53E-D1FB92F42955}" type="presOf" srcId="{929B1763-9B56-4FB3-B80F-F9EBFA6FE66C}" destId="{CE4AFC36-C88D-4832-AE92-4343481285BA}" srcOrd="0" destOrd="1" presId="urn:microsoft.com/office/officeart/2005/8/layout/hList7"/>
    <dgm:cxn modelId="{389CD981-2245-493E-B67E-7D637C55AF36}" type="presOf" srcId="{2739C849-5A1F-430A-AA28-6AB74964A3BE}" destId="{886BA652-D18C-47D3-A157-1DB43387B96C}" srcOrd="0" destOrd="2" presId="urn:microsoft.com/office/officeart/2005/8/layout/hList7"/>
    <dgm:cxn modelId="{88902C90-FEC8-4EAB-B579-47B6965C5C62}" srcId="{60D98200-DC29-492A-8717-663DC6DBA35A}" destId="{72847DFE-9006-4245-BCF5-290FE5402712}" srcOrd="1" destOrd="0" parTransId="{88B18EA7-4737-4A76-BE9E-CE18E51093DA}" sibTransId="{B69A32F2-E1C6-4B6A-B438-88AE23361292}"/>
    <dgm:cxn modelId="{3C596991-AE95-4C47-8218-EE9B2960CB61}" srcId="{E33F9329-4712-4194-8233-3FBEC1802EB7}" destId="{2739C849-5A1F-430A-AA28-6AB74964A3BE}" srcOrd="1" destOrd="0" parTransId="{528212D3-2E67-4218-801E-68E9734F2423}" sibTransId="{6C44F7DD-AE1B-46BC-89A9-812BB63038A9}"/>
    <dgm:cxn modelId="{226E1498-8967-48C1-BE46-1B7A6BB0E65D}" srcId="{03141BC9-CC7E-40AE-B5FB-E6D653ED825F}" destId="{66037CDB-8455-4AE2-8790-C60836D728E0}" srcOrd="1" destOrd="0" parTransId="{F8143712-5BA4-40AD-8FCC-85B0C9C9AF46}" sibTransId="{B085CDBC-9B70-4533-B537-896CFAC70F74}"/>
    <dgm:cxn modelId="{25D1ED99-33A9-4436-9300-E1BE6610E0CD}" type="presOf" srcId="{60D98200-DC29-492A-8717-663DC6DBA35A}" destId="{2A004BB6-4495-4599-88CD-DC5E886440C3}" srcOrd="0" destOrd="0" presId="urn:microsoft.com/office/officeart/2005/8/layout/hList7"/>
    <dgm:cxn modelId="{F6B97F9B-9FF8-4249-B7D0-EE063BC0775C}" srcId="{66037CDB-8455-4AE2-8790-C60836D728E0}" destId="{EBCE3FCA-1571-4DCF-B80E-AFF671EBE2E9}" srcOrd="2" destOrd="0" parTransId="{056C2961-250A-4BD1-A02F-9CB9C0F33DA5}" sibTransId="{C395B993-C5C4-4172-A600-410447A0838F}"/>
    <dgm:cxn modelId="{B59D36A1-68E0-4E01-9D92-10B3B5368AB2}" type="presOf" srcId="{67AB25F6-83FF-460A-A11A-BE206C906BA6}" destId="{7F230A97-C442-4892-B6B2-8B6138C6115C}" srcOrd="0" destOrd="2" presId="urn:microsoft.com/office/officeart/2005/8/layout/hList7"/>
    <dgm:cxn modelId="{3BA742A9-04BC-48AB-9A65-E07AE8AFE7D2}" type="presOf" srcId="{33BFFF9A-AA2F-4641-8F4F-2E7AB8B73266}" destId="{CE4AFC36-C88D-4832-AE92-4343481285BA}" srcOrd="0" destOrd="0" presId="urn:microsoft.com/office/officeart/2005/8/layout/hList7"/>
    <dgm:cxn modelId="{1E1E66BD-D41C-4F91-87D8-A2CD9C615862}" type="presOf" srcId="{E33F9329-4712-4194-8233-3FBEC1802EB7}" destId="{BD53DA07-B83C-4CB6-93A6-C783EA4BE8FA}" srcOrd="1" destOrd="0" presId="urn:microsoft.com/office/officeart/2005/8/layout/hList7"/>
    <dgm:cxn modelId="{FA4055BD-569A-4FC7-B287-697D8107DBBE}" type="presOf" srcId="{4D01CAA4-CA49-4D4A-9631-FF6E28E33C75}" destId="{E0E88667-EF88-4EAE-928A-6008B5D9FB5F}" srcOrd="0" destOrd="0" presId="urn:microsoft.com/office/officeart/2005/8/layout/hList7"/>
    <dgm:cxn modelId="{59FD24C9-FF29-452F-A937-BB995D5A3886}" srcId="{66037CDB-8455-4AE2-8790-C60836D728E0}" destId="{EEBF7ED2-E350-4F0C-8916-10E05D21D48C}" srcOrd="1" destOrd="0" parTransId="{36354D9A-B171-4A21-9170-CC750966A338}" sibTransId="{4EB35055-A6A5-4AB8-89FA-07FABCCABBB1}"/>
    <dgm:cxn modelId="{85F6C2CA-C6F7-4A96-BD54-9DEE0382B57F}" type="presOf" srcId="{F3026FC9-C73C-4435-979C-597E41524CD0}" destId="{21448CEE-0B48-44DA-B9C3-6B4C5D520037}" srcOrd="0" destOrd="0" presId="urn:microsoft.com/office/officeart/2005/8/layout/hList7"/>
    <dgm:cxn modelId="{1410CECA-1CDB-4586-B24A-3F5440E11590}" type="presOf" srcId="{2FF3881D-310C-4B4B-A945-9484FC9A9553}" destId="{1EC80A60-15D7-4DD6-9295-44227AE267CA}" srcOrd="1" destOrd="1" presId="urn:microsoft.com/office/officeart/2005/8/layout/hList7"/>
    <dgm:cxn modelId="{D4852ECB-3750-45F4-8EB4-B6FCE2A1C8FF}" type="presOf" srcId="{E8DFD6C1-674D-4A60-981C-A52054E9957A}" destId="{7F230A97-C442-4892-B6B2-8B6138C6115C}" srcOrd="0" destOrd="0" presId="urn:microsoft.com/office/officeart/2005/8/layout/hList7"/>
    <dgm:cxn modelId="{E84D21CF-D796-4560-BDBE-26D4EC8A2487}" type="presOf" srcId="{2D2E310C-D2C3-4FF6-9769-A7D2DCCB70ED}" destId="{BD53DA07-B83C-4CB6-93A6-C783EA4BE8FA}" srcOrd="1" destOrd="1" presId="urn:microsoft.com/office/officeart/2005/8/layout/hList7"/>
    <dgm:cxn modelId="{29A9BBD2-3E64-434D-BD12-B4DF3F486EEE}" type="presOf" srcId="{EEBF7ED2-E350-4F0C-8916-10E05D21D48C}" destId="{19C21752-3449-4236-BC60-28414CB12C15}" srcOrd="0" destOrd="2" presId="urn:microsoft.com/office/officeart/2005/8/layout/hList7"/>
    <dgm:cxn modelId="{08AA81D9-BD7C-4907-801D-54CCD7210C1A}" type="presOf" srcId="{03141BC9-CC7E-40AE-B5FB-E6D653ED825F}" destId="{E1376BC3-9A93-45D1-81AE-5D345BB0552E}" srcOrd="0" destOrd="0" presId="urn:microsoft.com/office/officeart/2005/8/layout/hList7"/>
    <dgm:cxn modelId="{33E652DC-186A-45BD-99E5-589CA50D16FE}" srcId="{60D98200-DC29-492A-8717-663DC6DBA35A}" destId="{2FF3881D-310C-4B4B-A945-9484FC9A9553}" srcOrd="0" destOrd="0" parTransId="{98BA2F1F-D8AC-44EA-9EB4-7904F7B5C081}" sibTransId="{44300065-9336-45A4-99F7-79458403918D}"/>
    <dgm:cxn modelId="{EA548EE1-D72B-4075-A20A-5F33ABC5A44C}" type="presOf" srcId="{72847DFE-9006-4245-BCF5-290FE5402712}" destId="{1EC80A60-15D7-4DD6-9295-44227AE267CA}" srcOrd="1" destOrd="2" presId="urn:microsoft.com/office/officeart/2005/8/layout/hList7"/>
    <dgm:cxn modelId="{BAEBE5E2-CE79-452F-A2E5-34AEC6966BFC}" srcId="{E8DFD6C1-674D-4A60-981C-A52054E9957A}" destId="{D6DC18E9-3AD2-4842-BF9A-7412EF2C01B3}" srcOrd="0" destOrd="0" parTransId="{61065A34-48E8-4623-8459-C709DB6B60DF}" sibTransId="{403B3246-C3C0-478A-923C-23A98B66FDDB}"/>
    <dgm:cxn modelId="{914345E3-DAA4-4447-B4F9-D29511AFA139}" type="presOf" srcId="{2D2E310C-D2C3-4FF6-9769-A7D2DCCB70ED}" destId="{886BA652-D18C-47D3-A157-1DB43387B96C}" srcOrd="0" destOrd="1" presId="urn:microsoft.com/office/officeart/2005/8/layout/hList7"/>
    <dgm:cxn modelId="{5D1213E4-BC87-4BA2-BEC4-D56E11F016CE}" srcId="{66037CDB-8455-4AE2-8790-C60836D728E0}" destId="{469E6ECE-C799-4285-95EE-CAD0B318C8FF}" srcOrd="0" destOrd="0" parTransId="{D536ABA3-FB9F-4EDD-8B01-11E4FDFC3C3C}" sibTransId="{0FFF5999-6835-425E-A599-FA40F929EDB3}"/>
    <dgm:cxn modelId="{E1F731E8-571A-4A9D-890B-A5D5C4CB8C3C}" srcId="{33BFFF9A-AA2F-4641-8F4F-2E7AB8B73266}" destId="{929B1763-9B56-4FB3-B80F-F9EBFA6FE66C}" srcOrd="0" destOrd="0" parTransId="{12F565ED-E033-4887-ACA0-3B756E4ED003}" sibTransId="{938B7604-7EE3-4D84-8BEE-5DB37F45C1D6}"/>
    <dgm:cxn modelId="{2F19E4EA-E242-4AB4-9F66-E7A97CBD9321}" type="presOf" srcId="{72847DFE-9006-4245-BCF5-290FE5402712}" destId="{2A004BB6-4495-4599-88CD-DC5E886440C3}" srcOrd="0" destOrd="2" presId="urn:microsoft.com/office/officeart/2005/8/layout/hList7"/>
    <dgm:cxn modelId="{287C73EB-3BC0-40D8-A5B4-EA843F66372E}" srcId="{33BFFF9A-AA2F-4641-8F4F-2E7AB8B73266}" destId="{6CE97048-4E0B-4215-B17F-A09FE1130362}" srcOrd="1" destOrd="0" parTransId="{1ECB1F5C-3A75-4A1A-8D33-D1DD675182CD}" sibTransId="{DF57EED0-15E4-4E9E-AE62-85BF24EF5492}"/>
    <dgm:cxn modelId="{E6D57EF0-8EC4-4E3D-8B5A-EA216F8C3256}" type="presOf" srcId="{27745A17-0C21-40E3-8CF6-22285E91C951}" destId="{B1062AE0-C1B2-4F77-A964-EEE6118EAA4B}" srcOrd="0" destOrd="0" presId="urn:microsoft.com/office/officeart/2005/8/layout/hList7"/>
    <dgm:cxn modelId="{8AE74DF2-F02D-46FB-AD3B-3B310E320C66}" type="presOf" srcId="{D6DC18E9-3AD2-4842-BF9A-7412EF2C01B3}" destId="{7F230A97-C442-4892-B6B2-8B6138C6115C}" srcOrd="0" destOrd="1" presId="urn:microsoft.com/office/officeart/2005/8/layout/hList7"/>
    <dgm:cxn modelId="{3C447FFA-0BC6-468B-A0C1-69EB22AC973D}" type="presOf" srcId="{66037CDB-8455-4AE2-8790-C60836D728E0}" destId="{7C7C5E7A-F62A-434B-AE8E-AA881C3BA08A}" srcOrd="1" destOrd="0" presId="urn:microsoft.com/office/officeart/2005/8/layout/hList7"/>
    <dgm:cxn modelId="{AA9344FC-A669-4706-8E67-CD257DE30CFE}" srcId="{E33F9329-4712-4194-8233-3FBEC1802EB7}" destId="{2D2E310C-D2C3-4FF6-9769-A7D2DCCB70ED}" srcOrd="0" destOrd="0" parTransId="{CE5E84F2-D9F5-4369-A9E7-44AB543EDAFF}" sibTransId="{F06F1756-035F-400D-AB69-D539C94F493E}"/>
    <dgm:cxn modelId="{6AC34F98-8974-40CF-BADD-00B1DC12D9E3}" type="presParOf" srcId="{E1376BC3-9A93-45D1-81AE-5D345BB0552E}" destId="{48D651DF-693C-45EB-B007-700AA0EB6807}" srcOrd="0" destOrd="0" presId="urn:microsoft.com/office/officeart/2005/8/layout/hList7"/>
    <dgm:cxn modelId="{BBAAEE54-4AAE-41F9-8AFC-548DD4BB2CF6}" type="presParOf" srcId="{E1376BC3-9A93-45D1-81AE-5D345BB0552E}" destId="{6670FD1F-AE97-432E-A0A6-77B49AD9C0D6}" srcOrd="1" destOrd="0" presId="urn:microsoft.com/office/officeart/2005/8/layout/hList7"/>
    <dgm:cxn modelId="{40965034-B17D-4797-B638-FC512853E531}" type="presParOf" srcId="{6670FD1F-AE97-432E-A0A6-77B49AD9C0D6}" destId="{139990D9-F2CC-4F67-B39E-BFAC9F66E0A6}" srcOrd="0" destOrd="0" presId="urn:microsoft.com/office/officeart/2005/8/layout/hList7"/>
    <dgm:cxn modelId="{DEEDD8D7-2CD1-427A-9EA3-193A9EDFA0FE}" type="presParOf" srcId="{139990D9-F2CC-4F67-B39E-BFAC9F66E0A6}" destId="{886BA652-D18C-47D3-A157-1DB43387B96C}" srcOrd="0" destOrd="0" presId="urn:microsoft.com/office/officeart/2005/8/layout/hList7"/>
    <dgm:cxn modelId="{0F6C0F5D-8B7C-4212-8A1D-364D2B808990}" type="presParOf" srcId="{139990D9-F2CC-4F67-B39E-BFAC9F66E0A6}" destId="{BD53DA07-B83C-4CB6-93A6-C783EA4BE8FA}" srcOrd="1" destOrd="0" presId="urn:microsoft.com/office/officeart/2005/8/layout/hList7"/>
    <dgm:cxn modelId="{13A08EFB-373C-413E-BBC7-3CACF3F44DB7}" type="presParOf" srcId="{139990D9-F2CC-4F67-B39E-BFAC9F66E0A6}" destId="{8B560758-E8BE-42E9-9263-BF95C949298F}" srcOrd="2" destOrd="0" presId="urn:microsoft.com/office/officeart/2005/8/layout/hList7"/>
    <dgm:cxn modelId="{813BFC50-96D3-4F27-B590-F32BD40E1A63}" type="presParOf" srcId="{139990D9-F2CC-4F67-B39E-BFAC9F66E0A6}" destId="{16C0559C-C8C3-4809-AF62-E517F56E8DA2}" srcOrd="3" destOrd="0" presId="urn:microsoft.com/office/officeart/2005/8/layout/hList7"/>
    <dgm:cxn modelId="{BA7AD35B-055B-416C-9206-017BB3D7C1D7}" type="presParOf" srcId="{6670FD1F-AE97-432E-A0A6-77B49AD9C0D6}" destId="{B1062AE0-C1B2-4F77-A964-EEE6118EAA4B}" srcOrd="1" destOrd="0" presId="urn:microsoft.com/office/officeart/2005/8/layout/hList7"/>
    <dgm:cxn modelId="{28849D16-063E-4E11-B4FC-88159AA14503}" type="presParOf" srcId="{6670FD1F-AE97-432E-A0A6-77B49AD9C0D6}" destId="{80292804-43EB-4891-BF23-CB23B1209D81}" srcOrd="2" destOrd="0" presId="urn:microsoft.com/office/officeart/2005/8/layout/hList7"/>
    <dgm:cxn modelId="{9FF70596-819B-4795-8B73-BDD7CAF75417}" type="presParOf" srcId="{80292804-43EB-4891-BF23-CB23B1209D81}" destId="{19C21752-3449-4236-BC60-28414CB12C15}" srcOrd="0" destOrd="0" presId="urn:microsoft.com/office/officeart/2005/8/layout/hList7"/>
    <dgm:cxn modelId="{0DF80529-3060-4298-B06A-FF29EF49CB89}" type="presParOf" srcId="{80292804-43EB-4891-BF23-CB23B1209D81}" destId="{7C7C5E7A-F62A-434B-AE8E-AA881C3BA08A}" srcOrd="1" destOrd="0" presId="urn:microsoft.com/office/officeart/2005/8/layout/hList7"/>
    <dgm:cxn modelId="{EABD64B9-1ABF-4EE0-8967-1C6CA4A55FDF}" type="presParOf" srcId="{80292804-43EB-4891-BF23-CB23B1209D81}" destId="{B8B13D2C-A9EF-4777-ADD4-61D61873F9D7}" srcOrd="2" destOrd="0" presId="urn:microsoft.com/office/officeart/2005/8/layout/hList7"/>
    <dgm:cxn modelId="{9E38EDA0-3D46-4386-B0DD-D9D5A524B77B}" type="presParOf" srcId="{80292804-43EB-4891-BF23-CB23B1209D81}" destId="{C995BC2D-987B-4A5F-B068-DD0190353A97}" srcOrd="3" destOrd="0" presId="urn:microsoft.com/office/officeart/2005/8/layout/hList7"/>
    <dgm:cxn modelId="{0E4DF972-753A-4218-A2B3-FB43557F81A2}" type="presParOf" srcId="{6670FD1F-AE97-432E-A0A6-77B49AD9C0D6}" destId="{DE428337-F8AC-4BCB-AB5B-8B3FED29C49A}" srcOrd="3" destOrd="0" presId="urn:microsoft.com/office/officeart/2005/8/layout/hList7"/>
    <dgm:cxn modelId="{CAD6E4A5-6FFE-485B-8783-01C88A279907}" type="presParOf" srcId="{6670FD1F-AE97-432E-A0A6-77B49AD9C0D6}" destId="{1CF8567F-9AEF-4845-B0CC-22CF020C930C}" srcOrd="4" destOrd="0" presId="urn:microsoft.com/office/officeart/2005/8/layout/hList7"/>
    <dgm:cxn modelId="{520DB6D2-1D40-485F-8475-4E6949C3FDC5}" type="presParOf" srcId="{1CF8567F-9AEF-4845-B0CC-22CF020C930C}" destId="{2A004BB6-4495-4599-88CD-DC5E886440C3}" srcOrd="0" destOrd="0" presId="urn:microsoft.com/office/officeart/2005/8/layout/hList7"/>
    <dgm:cxn modelId="{9D8D94C6-1678-47B1-A670-A4921EFE7270}" type="presParOf" srcId="{1CF8567F-9AEF-4845-B0CC-22CF020C930C}" destId="{1EC80A60-15D7-4DD6-9295-44227AE267CA}" srcOrd="1" destOrd="0" presId="urn:microsoft.com/office/officeart/2005/8/layout/hList7"/>
    <dgm:cxn modelId="{98DEEAAF-181E-4692-BD4C-3F06C2B36C32}" type="presParOf" srcId="{1CF8567F-9AEF-4845-B0CC-22CF020C930C}" destId="{EAFFFE9D-34D4-4AB8-A713-F73F3108B9DF}" srcOrd="2" destOrd="0" presId="urn:microsoft.com/office/officeart/2005/8/layout/hList7"/>
    <dgm:cxn modelId="{2B8F5C7A-9836-4D38-9102-83E3C933E870}" type="presParOf" srcId="{1CF8567F-9AEF-4845-B0CC-22CF020C930C}" destId="{3F7A41F8-589B-426E-9C1C-9C8307E39AC3}" srcOrd="3" destOrd="0" presId="urn:microsoft.com/office/officeart/2005/8/layout/hList7"/>
    <dgm:cxn modelId="{1C9AFB80-F419-408D-87EB-970EBFB7ABA1}" type="presParOf" srcId="{6670FD1F-AE97-432E-A0A6-77B49AD9C0D6}" destId="{21448CEE-0B48-44DA-B9C3-6B4C5D520037}" srcOrd="5" destOrd="0" presId="urn:microsoft.com/office/officeart/2005/8/layout/hList7"/>
    <dgm:cxn modelId="{7BD40B19-415D-4FDE-A00B-E81945EA2730}" type="presParOf" srcId="{6670FD1F-AE97-432E-A0A6-77B49AD9C0D6}" destId="{5B6660A5-F11D-42D9-8B2C-211172B3121B}" srcOrd="6" destOrd="0" presId="urn:microsoft.com/office/officeart/2005/8/layout/hList7"/>
    <dgm:cxn modelId="{E2138537-610A-4A84-8BE8-9957F1A41A63}" type="presParOf" srcId="{5B6660A5-F11D-42D9-8B2C-211172B3121B}" destId="{CE4AFC36-C88D-4832-AE92-4343481285BA}" srcOrd="0" destOrd="0" presId="urn:microsoft.com/office/officeart/2005/8/layout/hList7"/>
    <dgm:cxn modelId="{B77BA040-037A-40D1-A474-74C163324554}" type="presParOf" srcId="{5B6660A5-F11D-42D9-8B2C-211172B3121B}" destId="{D5025AE4-8961-43C4-8380-ECE4E71CC338}" srcOrd="1" destOrd="0" presId="urn:microsoft.com/office/officeart/2005/8/layout/hList7"/>
    <dgm:cxn modelId="{D63128AF-6DFC-4554-B630-788AF436FB9A}" type="presParOf" srcId="{5B6660A5-F11D-42D9-8B2C-211172B3121B}" destId="{00E7F0F8-001A-4F97-8C4F-7540178D07C0}" srcOrd="2" destOrd="0" presId="urn:microsoft.com/office/officeart/2005/8/layout/hList7"/>
    <dgm:cxn modelId="{18BA5F67-3135-4279-BD30-9737DC4C1BE0}" type="presParOf" srcId="{5B6660A5-F11D-42D9-8B2C-211172B3121B}" destId="{2F6FE7F8-CCCE-48B0-AE01-FA638E9B2601}" srcOrd="3" destOrd="0" presId="urn:microsoft.com/office/officeart/2005/8/layout/hList7"/>
    <dgm:cxn modelId="{841D274C-3125-4423-BDD2-802A1F877F9D}" type="presParOf" srcId="{6670FD1F-AE97-432E-A0A6-77B49AD9C0D6}" destId="{E0E88667-EF88-4EAE-928A-6008B5D9FB5F}" srcOrd="7" destOrd="0" presId="urn:microsoft.com/office/officeart/2005/8/layout/hList7"/>
    <dgm:cxn modelId="{952D3634-9C9D-4FC6-8910-CF60A936E7F3}" type="presParOf" srcId="{6670FD1F-AE97-432E-A0A6-77B49AD9C0D6}" destId="{D4D86FDC-D4E5-43D0-99BD-66A005FEEB23}" srcOrd="8" destOrd="0" presId="urn:microsoft.com/office/officeart/2005/8/layout/hList7"/>
    <dgm:cxn modelId="{A900C569-B5DC-43B7-882D-9C6B7F1A0D74}" type="presParOf" srcId="{D4D86FDC-D4E5-43D0-99BD-66A005FEEB23}" destId="{7F230A97-C442-4892-B6B2-8B6138C6115C}" srcOrd="0" destOrd="0" presId="urn:microsoft.com/office/officeart/2005/8/layout/hList7"/>
    <dgm:cxn modelId="{2E0F7078-83C1-4DF5-A506-3E9C177C3F99}" type="presParOf" srcId="{D4D86FDC-D4E5-43D0-99BD-66A005FEEB23}" destId="{B98136E9-F473-46FC-B46F-9B954401722E}" srcOrd="1" destOrd="0" presId="urn:microsoft.com/office/officeart/2005/8/layout/hList7"/>
    <dgm:cxn modelId="{2F3DA337-132F-4CB6-9C70-5D1F236485B0}" type="presParOf" srcId="{D4D86FDC-D4E5-43D0-99BD-66A005FEEB23}" destId="{C7FE1B27-BA84-4CE1-A9EB-5768BDDEA9DF}" srcOrd="2" destOrd="0" presId="urn:microsoft.com/office/officeart/2005/8/layout/hList7"/>
    <dgm:cxn modelId="{38D76DBB-EAC1-4FAF-804C-8A3D83E486E0}" type="presParOf" srcId="{D4D86FDC-D4E5-43D0-99BD-66A005FEEB23}" destId="{124C4C07-7551-41C4-88F6-2510E8C204F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7B9001-5AB6-4F03-9B64-EE676B4DA900}" type="doc">
      <dgm:prSet loTypeId="urn:microsoft.com/office/officeart/2005/8/layout/process2" loCatId="process" qsTypeId="urn:microsoft.com/office/officeart/2005/8/quickstyle/simple1" qsCatId="simple" csTypeId="urn:microsoft.com/office/officeart/2005/8/colors/colorful2" csCatId="colorful" phldr="1"/>
      <dgm:spPr/>
    </dgm:pt>
    <dgm:pt modelId="{3DBFCFC9-3AA6-424A-AAF4-CB104E3AD25A}">
      <dgm:prSet phldrT="[Text]"/>
      <dgm:spPr/>
      <dgm:t>
        <a:bodyPr/>
        <a:lstStyle/>
        <a:p>
          <a:r>
            <a:rPr lang="en-SG"/>
            <a:t>Imputation</a:t>
          </a:r>
        </a:p>
      </dgm:t>
    </dgm:pt>
    <dgm:pt modelId="{723B6A44-17D2-4EF0-A788-CFDC7FAC3B4F}" type="parTrans" cxnId="{BD372725-03E8-4C04-BDF4-374B6859421B}">
      <dgm:prSet/>
      <dgm:spPr/>
      <dgm:t>
        <a:bodyPr/>
        <a:lstStyle/>
        <a:p>
          <a:endParaRPr lang="en-SG"/>
        </a:p>
      </dgm:t>
    </dgm:pt>
    <dgm:pt modelId="{F9505204-6A58-4EF4-BD0C-2D75A6E32083}" type="sibTrans" cxnId="{BD372725-03E8-4C04-BDF4-374B6859421B}">
      <dgm:prSet/>
      <dgm:spPr/>
      <dgm:t>
        <a:bodyPr/>
        <a:lstStyle/>
        <a:p>
          <a:endParaRPr lang="en-SG"/>
        </a:p>
      </dgm:t>
    </dgm:pt>
    <dgm:pt modelId="{109EF1F4-B7AB-47F0-BEFF-800024ADEE83}">
      <dgm:prSet phldrT="[Text]"/>
      <dgm:spPr/>
      <dgm:t>
        <a:bodyPr/>
        <a:lstStyle/>
        <a:p>
          <a:r>
            <a:rPr lang="en-SG"/>
            <a:t>Merging</a:t>
          </a:r>
        </a:p>
      </dgm:t>
    </dgm:pt>
    <dgm:pt modelId="{6F77BFEC-A444-4149-96CB-A84AF1F5836A}" type="parTrans" cxnId="{882CB6AC-4C69-4434-97E0-797F32D9E408}">
      <dgm:prSet/>
      <dgm:spPr/>
      <dgm:t>
        <a:bodyPr/>
        <a:lstStyle/>
        <a:p>
          <a:endParaRPr lang="en-SG"/>
        </a:p>
      </dgm:t>
    </dgm:pt>
    <dgm:pt modelId="{93986F7F-0349-4C7C-8EF4-4ED383652127}" type="sibTrans" cxnId="{882CB6AC-4C69-4434-97E0-797F32D9E408}">
      <dgm:prSet/>
      <dgm:spPr/>
      <dgm:t>
        <a:bodyPr/>
        <a:lstStyle/>
        <a:p>
          <a:endParaRPr lang="en-SG"/>
        </a:p>
      </dgm:t>
    </dgm:pt>
    <dgm:pt modelId="{8C1C7BD1-75B9-4341-B301-FCB95A8517A1}">
      <dgm:prSet phldrT="[Text]"/>
      <dgm:spPr/>
      <dgm:t>
        <a:bodyPr/>
        <a:lstStyle/>
        <a:p>
          <a:r>
            <a:rPr lang="en-SG"/>
            <a:t>Missing values</a:t>
          </a:r>
        </a:p>
      </dgm:t>
    </dgm:pt>
    <dgm:pt modelId="{361022E6-C5D2-4D5A-A000-F3AEB97A81E7}" type="parTrans" cxnId="{CD51AD6E-67FF-43C1-BFDA-58593ACB5608}">
      <dgm:prSet/>
      <dgm:spPr/>
      <dgm:t>
        <a:bodyPr/>
        <a:lstStyle/>
        <a:p>
          <a:endParaRPr lang="en-SG"/>
        </a:p>
      </dgm:t>
    </dgm:pt>
    <dgm:pt modelId="{F57F3E81-C682-4604-9F2A-2EF925316D07}" type="sibTrans" cxnId="{CD51AD6E-67FF-43C1-BFDA-58593ACB5608}">
      <dgm:prSet/>
      <dgm:spPr/>
      <dgm:t>
        <a:bodyPr/>
        <a:lstStyle/>
        <a:p>
          <a:endParaRPr lang="en-SG"/>
        </a:p>
      </dgm:t>
    </dgm:pt>
    <dgm:pt modelId="{55D03136-A059-4F08-A094-127E96F41C7E}">
      <dgm:prSet phldrT="[Text]"/>
      <dgm:spPr/>
      <dgm:t>
        <a:bodyPr/>
        <a:lstStyle/>
        <a:p>
          <a:r>
            <a:rPr lang="en-SG"/>
            <a:t>Feature engineering</a:t>
          </a:r>
        </a:p>
      </dgm:t>
    </dgm:pt>
    <dgm:pt modelId="{9F770056-D806-4E24-B815-9C55953265D4}" type="parTrans" cxnId="{4022B118-39AA-4D95-9CEB-B0D71B36E029}">
      <dgm:prSet/>
      <dgm:spPr/>
      <dgm:t>
        <a:bodyPr/>
        <a:lstStyle/>
        <a:p>
          <a:endParaRPr lang="en-SG"/>
        </a:p>
      </dgm:t>
    </dgm:pt>
    <dgm:pt modelId="{4A09F4D4-3986-4092-9E9C-0DF2B2E797C5}" type="sibTrans" cxnId="{4022B118-39AA-4D95-9CEB-B0D71B36E029}">
      <dgm:prSet/>
      <dgm:spPr/>
      <dgm:t>
        <a:bodyPr/>
        <a:lstStyle/>
        <a:p>
          <a:endParaRPr lang="en-SG"/>
        </a:p>
      </dgm:t>
    </dgm:pt>
    <dgm:pt modelId="{75AA047A-FF81-493E-A83F-88631964BA95}" type="pres">
      <dgm:prSet presAssocID="{3E7B9001-5AB6-4F03-9B64-EE676B4DA900}" presName="linearFlow" presStyleCnt="0">
        <dgm:presLayoutVars>
          <dgm:resizeHandles val="exact"/>
        </dgm:presLayoutVars>
      </dgm:prSet>
      <dgm:spPr/>
    </dgm:pt>
    <dgm:pt modelId="{004F9A34-1DCA-4DFB-A6D7-A415A1D6531E}" type="pres">
      <dgm:prSet presAssocID="{3DBFCFC9-3AA6-424A-AAF4-CB104E3AD25A}" presName="node" presStyleLbl="node1" presStyleIdx="0" presStyleCnt="4">
        <dgm:presLayoutVars>
          <dgm:bulletEnabled val="1"/>
        </dgm:presLayoutVars>
      </dgm:prSet>
      <dgm:spPr/>
    </dgm:pt>
    <dgm:pt modelId="{97FB942F-7593-4635-B4D5-3EFF65A2F213}" type="pres">
      <dgm:prSet presAssocID="{F9505204-6A58-4EF4-BD0C-2D75A6E32083}" presName="sibTrans" presStyleLbl="sibTrans2D1" presStyleIdx="0" presStyleCnt="3"/>
      <dgm:spPr/>
    </dgm:pt>
    <dgm:pt modelId="{5C3AAAD5-FA28-4E86-9E14-6CCFE219F65F}" type="pres">
      <dgm:prSet presAssocID="{F9505204-6A58-4EF4-BD0C-2D75A6E32083}" presName="connectorText" presStyleLbl="sibTrans2D1" presStyleIdx="0" presStyleCnt="3"/>
      <dgm:spPr/>
    </dgm:pt>
    <dgm:pt modelId="{DBA0B07C-BC27-48E6-A462-4021E6D343DD}" type="pres">
      <dgm:prSet presAssocID="{109EF1F4-B7AB-47F0-BEFF-800024ADEE83}" presName="node" presStyleLbl="node1" presStyleIdx="1" presStyleCnt="4">
        <dgm:presLayoutVars>
          <dgm:bulletEnabled val="1"/>
        </dgm:presLayoutVars>
      </dgm:prSet>
      <dgm:spPr/>
    </dgm:pt>
    <dgm:pt modelId="{679AAB39-9518-49F8-8A8D-2F583FD005D8}" type="pres">
      <dgm:prSet presAssocID="{93986F7F-0349-4C7C-8EF4-4ED383652127}" presName="sibTrans" presStyleLbl="sibTrans2D1" presStyleIdx="1" presStyleCnt="3"/>
      <dgm:spPr/>
    </dgm:pt>
    <dgm:pt modelId="{5FBB7D95-DB57-4471-8EE6-5A01D29ECC20}" type="pres">
      <dgm:prSet presAssocID="{93986F7F-0349-4C7C-8EF4-4ED383652127}" presName="connectorText" presStyleLbl="sibTrans2D1" presStyleIdx="1" presStyleCnt="3"/>
      <dgm:spPr/>
    </dgm:pt>
    <dgm:pt modelId="{507E8D49-73AE-4347-B530-EBDF4E7FF7D1}" type="pres">
      <dgm:prSet presAssocID="{8C1C7BD1-75B9-4341-B301-FCB95A8517A1}" presName="node" presStyleLbl="node1" presStyleIdx="2" presStyleCnt="4">
        <dgm:presLayoutVars>
          <dgm:bulletEnabled val="1"/>
        </dgm:presLayoutVars>
      </dgm:prSet>
      <dgm:spPr/>
    </dgm:pt>
    <dgm:pt modelId="{F7F11966-3A21-4C3F-A80B-F4970FB6C008}" type="pres">
      <dgm:prSet presAssocID="{F57F3E81-C682-4604-9F2A-2EF925316D07}" presName="sibTrans" presStyleLbl="sibTrans2D1" presStyleIdx="2" presStyleCnt="3"/>
      <dgm:spPr/>
    </dgm:pt>
    <dgm:pt modelId="{D06D9CD9-7BA2-4EEA-A305-870088BAB356}" type="pres">
      <dgm:prSet presAssocID="{F57F3E81-C682-4604-9F2A-2EF925316D07}" presName="connectorText" presStyleLbl="sibTrans2D1" presStyleIdx="2" presStyleCnt="3"/>
      <dgm:spPr/>
    </dgm:pt>
    <dgm:pt modelId="{6047DEDC-AEF2-40AB-AC8F-D9E824C0E40E}" type="pres">
      <dgm:prSet presAssocID="{55D03136-A059-4F08-A094-127E96F41C7E}" presName="node" presStyleLbl="node1" presStyleIdx="3" presStyleCnt="4">
        <dgm:presLayoutVars>
          <dgm:bulletEnabled val="1"/>
        </dgm:presLayoutVars>
      </dgm:prSet>
      <dgm:spPr/>
    </dgm:pt>
  </dgm:ptLst>
  <dgm:cxnLst>
    <dgm:cxn modelId="{4022B118-39AA-4D95-9CEB-B0D71B36E029}" srcId="{3E7B9001-5AB6-4F03-9B64-EE676B4DA900}" destId="{55D03136-A059-4F08-A094-127E96F41C7E}" srcOrd="3" destOrd="0" parTransId="{9F770056-D806-4E24-B815-9C55953265D4}" sibTransId="{4A09F4D4-3986-4092-9E9C-0DF2B2E797C5}"/>
    <dgm:cxn modelId="{BD372725-03E8-4C04-BDF4-374B6859421B}" srcId="{3E7B9001-5AB6-4F03-9B64-EE676B4DA900}" destId="{3DBFCFC9-3AA6-424A-AAF4-CB104E3AD25A}" srcOrd="0" destOrd="0" parTransId="{723B6A44-17D2-4EF0-A788-CFDC7FAC3B4F}" sibTransId="{F9505204-6A58-4EF4-BD0C-2D75A6E32083}"/>
    <dgm:cxn modelId="{A92B6B28-F1D8-47D7-805F-906E360EC280}" type="presOf" srcId="{109EF1F4-B7AB-47F0-BEFF-800024ADEE83}" destId="{DBA0B07C-BC27-48E6-A462-4021E6D343DD}" srcOrd="0" destOrd="0" presId="urn:microsoft.com/office/officeart/2005/8/layout/process2"/>
    <dgm:cxn modelId="{CD51AD6E-67FF-43C1-BFDA-58593ACB5608}" srcId="{3E7B9001-5AB6-4F03-9B64-EE676B4DA900}" destId="{8C1C7BD1-75B9-4341-B301-FCB95A8517A1}" srcOrd="2" destOrd="0" parTransId="{361022E6-C5D2-4D5A-A000-F3AEB97A81E7}" sibTransId="{F57F3E81-C682-4604-9F2A-2EF925316D07}"/>
    <dgm:cxn modelId="{5D3A9F4F-E365-4BA9-8197-6F3E9C59135C}" type="presOf" srcId="{3DBFCFC9-3AA6-424A-AAF4-CB104E3AD25A}" destId="{004F9A34-1DCA-4DFB-A6D7-A415A1D6531E}" srcOrd="0" destOrd="0" presId="urn:microsoft.com/office/officeart/2005/8/layout/process2"/>
    <dgm:cxn modelId="{B57EB750-A47D-4880-A8F8-5CE95E146560}" type="presOf" srcId="{93986F7F-0349-4C7C-8EF4-4ED383652127}" destId="{5FBB7D95-DB57-4471-8EE6-5A01D29ECC20}" srcOrd="1" destOrd="0" presId="urn:microsoft.com/office/officeart/2005/8/layout/process2"/>
    <dgm:cxn modelId="{E8BC2C54-7E8A-4F1A-8A11-DF2B53F98E3F}" type="presOf" srcId="{F9505204-6A58-4EF4-BD0C-2D75A6E32083}" destId="{97FB942F-7593-4635-B4D5-3EFF65A2F213}" srcOrd="0" destOrd="0" presId="urn:microsoft.com/office/officeart/2005/8/layout/process2"/>
    <dgm:cxn modelId="{D1B54976-629A-4734-9E3E-93F3ABFFE909}" type="presOf" srcId="{F9505204-6A58-4EF4-BD0C-2D75A6E32083}" destId="{5C3AAAD5-FA28-4E86-9E14-6CCFE219F65F}" srcOrd="1" destOrd="0" presId="urn:microsoft.com/office/officeart/2005/8/layout/process2"/>
    <dgm:cxn modelId="{F1C36378-E080-4756-9A88-7E3E80AC89E4}" type="presOf" srcId="{93986F7F-0349-4C7C-8EF4-4ED383652127}" destId="{679AAB39-9518-49F8-8A8D-2F583FD005D8}" srcOrd="0" destOrd="0" presId="urn:microsoft.com/office/officeart/2005/8/layout/process2"/>
    <dgm:cxn modelId="{6160557E-CD2F-4720-B2AA-BD4E351D0B07}" type="presOf" srcId="{8C1C7BD1-75B9-4341-B301-FCB95A8517A1}" destId="{507E8D49-73AE-4347-B530-EBDF4E7FF7D1}" srcOrd="0" destOrd="0" presId="urn:microsoft.com/office/officeart/2005/8/layout/process2"/>
    <dgm:cxn modelId="{8A9B8E83-90F8-4792-9193-B425A2437EDA}" type="presOf" srcId="{55D03136-A059-4F08-A094-127E96F41C7E}" destId="{6047DEDC-AEF2-40AB-AC8F-D9E824C0E40E}" srcOrd="0" destOrd="0" presId="urn:microsoft.com/office/officeart/2005/8/layout/process2"/>
    <dgm:cxn modelId="{ED41B192-054A-48F2-B966-3748F1ED7D50}" type="presOf" srcId="{F57F3E81-C682-4604-9F2A-2EF925316D07}" destId="{F7F11966-3A21-4C3F-A80B-F4970FB6C008}" srcOrd="0" destOrd="0" presId="urn:microsoft.com/office/officeart/2005/8/layout/process2"/>
    <dgm:cxn modelId="{E67B7595-86C1-4442-B367-00BA3D35B612}" type="presOf" srcId="{3E7B9001-5AB6-4F03-9B64-EE676B4DA900}" destId="{75AA047A-FF81-493E-A83F-88631964BA95}" srcOrd="0" destOrd="0" presId="urn:microsoft.com/office/officeart/2005/8/layout/process2"/>
    <dgm:cxn modelId="{907C9FA7-AA46-420F-9D68-3A44BA66C9E1}" type="presOf" srcId="{F57F3E81-C682-4604-9F2A-2EF925316D07}" destId="{D06D9CD9-7BA2-4EEA-A305-870088BAB356}" srcOrd="1" destOrd="0" presId="urn:microsoft.com/office/officeart/2005/8/layout/process2"/>
    <dgm:cxn modelId="{882CB6AC-4C69-4434-97E0-797F32D9E408}" srcId="{3E7B9001-5AB6-4F03-9B64-EE676B4DA900}" destId="{109EF1F4-B7AB-47F0-BEFF-800024ADEE83}" srcOrd="1" destOrd="0" parTransId="{6F77BFEC-A444-4149-96CB-A84AF1F5836A}" sibTransId="{93986F7F-0349-4C7C-8EF4-4ED383652127}"/>
    <dgm:cxn modelId="{15BA77C6-26E7-4A3B-AC23-780358454E0D}" type="presParOf" srcId="{75AA047A-FF81-493E-A83F-88631964BA95}" destId="{004F9A34-1DCA-4DFB-A6D7-A415A1D6531E}" srcOrd="0" destOrd="0" presId="urn:microsoft.com/office/officeart/2005/8/layout/process2"/>
    <dgm:cxn modelId="{E48528CD-DC08-4CFA-BC39-1F8257DE1FC5}" type="presParOf" srcId="{75AA047A-FF81-493E-A83F-88631964BA95}" destId="{97FB942F-7593-4635-B4D5-3EFF65A2F213}" srcOrd="1" destOrd="0" presId="urn:microsoft.com/office/officeart/2005/8/layout/process2"/>
    <dgm:cxn modelId="{7A3201E3-ECB6-49E8-A0DE-6E768B22A3CE}" type="presParOf" srcId="{97FB942F-7593-4635-B4D5-3EFF65A2F213}" destId="{5C3AAAD5-FA28-4E86-9E14-6CCFE219F65F}" srcOrd="0" destOrd="0" presId="urn:microsoft.com/office/officeart/2005/8/layout/process2"/>
    <dgm:cxn modelId="{205E9479-FD8C-4CF5-B719-288E7EF360EE}" type="presParOf" srcId="{75AA047A-FF81-493E-A83F-88631964BA95}" destId="{DBA0B07C-BC27-48E6-A462-4021E6D343DD}" srcOrd="2" destOrd="0" presId="urn:microsoft.com/office/officeart/2005/8/layout/process2"/>
    <dgm:cxn modelId="{EE62963A-7B62-4266-81AC-DC96EB8B6A39}" type="presParOf" srcId="{75AA047A-FF81-493E-A83F-88631964BA95}" destId="{679AAB39-9518-49F8-8A8D-2F583FD005D8}" srcOrd="3" destOrd="0" presId="urn:microsoft.com/office/officeart/2005/8/layout/process2"/>
    <dgm:cxn modelId="{2F3836C8-7C7D-4A84-AFE3-A264F6C02375}" type="presParOf" srcId="{679AAB39-9518-49F8-8A8D-2F583FD005D8}" destId="{5FBB7D95-DB57-4471-8EE6-5A01D29ECC20}" srcOrd="0" destOrd="0" presId="urn:microsoft.com/office/officeart/2005/8/layout/process2"/>
    <dgm:cxn modelId="{981EB7DB-6ECC-4B61-885A-EF4C6B4EBD61}" type="presParOf" srcId="{75AA047A-FF81-493E-A83F-88631964BA95}" destId="{507E8D49-73AE-4347-B530-EBDF4E7FF7D1}" srcOrd="4" destOrd="0" presId="urn:microsoft.com/office/officeart/2005/8/layout/process2"/>
    <dgm:cxn modelId="{0082E55F-51D2-4A6D-8CC7-AC1ADA5D6868}" type="presParOf" srcId="{75AA047A-FF81-493E-A83F-88631964BA95}" destId="{F7F11966-3A21-4C3F-A80B-F4970FB6C008}" srcOrd="5" destOrd="0" presId="urn:microsoft.com/office/officeart/2005/8/layout/process2"/>
    <dgm:cxn modelId="{3F1C0F56-7D17-4166-9E0C-093AD1060724}" type="presParOf" srcId="{F7F11966-3A21-4C3F-A80B-F4970FB6C008}" destId="{D06D9CD9-7BA2-4EEA-A305-870088BAB356}" srcOrd="0" destOrd="0" presId="urn:microsoft.com/office/officeart/2005/8/layout/process2"/>
    <dgm:cxn modelId="{6BDCC5BE-9395-4C9A-A9C0-2FA5B289DA81}" type="presParOf" srcId="{75AA047A-FF81-493E-A83F-88631964BA95}" destId="{6047DEDC-AEF2-40AB-AC8F-D9E824C0E40E}"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7B9001-5AB6-4F03-9B64-EE676B4DA900}" type="doc">
      <dgm:prSet loTypeId="urn:microsoft.com/office/officeart/2005/8/layout/process2" loCatId="process" qsTypeId="urn:microsoft.com/office/officeart/2005/8/quickstyle/simple1" qsCatId="simple" csTypeId="urn:microsoft.com/office/officeart/2005/8/colors/colorful2" csCatId="colorful" phldr="1"/>
      <dgm:spPr/>
    </dgm:pt>
    <dgm:pt modelId="{3DBFCFC9-3AA6-424A-AAF4-CB104E3AD25A}">
      <dgm:prSet phldrT="[Text]"/>
      <dgm:spPr/>
      <dgm:t>
        <a:bodyPr/>
        <a:lstStyle/>
        <a:p>
          <a:r>
            <a:rPr lang="en-SG"/>
            <a:t>Imputation</a:t>
          </a:r>
        </a:p>
      </dgm:t>
    </dgm:pt>
    <dgm:pt modelId="{723B6A44-17D2-4EF0-A788-CFDC7FAC3B4F}" type="parTrans" cxnId="{BD372725-03E8-4C04-BDF4-374B6859421B}">
      <dgm:prSet/>
      <dgm:spPr/>
      <dgm:t>
        <a:bodyPr/>
        <a:lstStyle/>
        <a:p>
          <a:endParaRPr lang="en-SG"/>
        </a:p>
      </dgm:t>
    </dgm:pt>
    <dgm:pt modelId="{F9505204-6A58-4EF4-BD0C-2D75A6E32083}" type="sibTrans" cxnId="{BD372725-03E8-4C04-BDF4-374B6859421B}">
      <dgm:prSet/>
      <dgm:spPr/>
      <dgm:t>
        <a:bodyPr/>
        <a:lstStyle/>
        <a:p>
          <a:endParaRPr lang="en-SG"/>
        </a:p>
      </dgm:t>
    </dgm:pt>
    <dgm:pt modelId="{109EF1F4-B7AB-47F0-BEFF-800024ADEE83}">
      <dgm:prSet phldrT="[Text]"/>
      <dgm:spPr/>
      <dgm:t>
        <a:bodyPr/>
        <a:lstStyle/>
        <a:p>
          <a:r>
            <a:rPr lang="en-SG"/>
            <a:t>Merging</a:t>
          </a:r>
        </a:p>
      </dgm:t>
    </dgm:pt>
    <dgm:pt modelId="{6F77BFEC-A444-4149-96CB-A84AF1F5836A}" type="parTrans" cxnId="{882CB6AC-4C69-4434-97E0-797F32D9E408}">
      <dgm:prSet/>
      <dgm:spPr/>
      <dgm:t>
        <a:bodyPr/>
        <a:lstStyle/>
        <a:p>
          <a:endParaRPr lang="en-SG"/>
        </a:p>
      </dgm:t>
    </dgm:pt>
    <dgm:pt modelId="{93986F7F-0349-4C7C-8EF4-4ED383652127}" type="sibTrans" cxnId="{882CB6AC-4C69-4434-97E0-797F32D9E408}">
      <dgm:prSet/>
      <dgm:spPr/>
      <dgm:t>
        <a:bodyPr/>
        <a:lstStyle/>
        <a:p>
          <a:endParaRPr lang="en-SG"/>
        </a:p>
      </dgm:t>
    </dgm:pt>
    <dgm:pt modelId="{8C1C7BD1-75B9-4341-B301-FCB95A8517A1}">
      <dgm:prSet phldrT="[Text]"/>
      <dgm:spPr/>
      <dgm:t>
        <a:bodyPr/>
        <a:lstStyle/>
        <a:p>
          <a:r>
            <a:rPr lang="en-SG"/>
            <a:t>Missing values</a:t>
          </a:r>
        </a:p>
      </dgm:t>
    </dgm:pt>
    <dgm:pt modelId="{361022E6-C5D2-4D5A-A000-F3AEB97A81E7}" type="parTrans" cxnId="{CD51AD6E-67FF-43C1-BFDA-58593ACB5608}">
      <dgm:prSet/>
      <dgm:spPr/>
      <dgm:t>
        <a:bodyPr/>
        <a:lstStyle/>
        <a:p>
          <a:endParaRPr lang="en-SG"/>
        </a:p>
      </dgm:t>
    </dgm:pt>
    <dgm:pt modelId="{F57F3E81-C682-4604-9F2A-2EF925316D07}" type="sibTrans" cxnId="{CD51AD6E-67FF-43C1-BFDA-58593ACB5608}">
      <dgm:prSet/>
      <dgm:spPr/>
      <dgm:t>
        <a:bodyPr/>
        <a:lstStyle/>
        <a:p>
          <a:endParaRPr lang="en-SG"/>
        </a:p>
      </dgm:t>
    </dgm:pt>
    <dgm:pt modelId="{55D03136-A059-4F08-A094-127E96F41C7E}">
      <dgm:prSet phldrT="[Text]"/>
      <dgm:spPr/>
      <dgm:t>
        <a:bodyPr/>
        <a:lstStyle/>
        <a:p>
          <a:r>
            <a:rPr lang="en-SG"/>
            <a:t>Feature engineering</a:t>
          </a:r>
        </a:p>
      </dgm:t>
    </dgm:pt>
    <dgm:pt modelId="{9F770056-D806-4E24-B815-9C55953265D4}" type="parTrans" cxnId="{4022B118-39AA-4D95-9CEB-B0D71B36E029}">
      <dgm:prSet/>
      <dgm:spPr/>
      <dgm:t>
        <a:bodyPr/>
        <a:lstStyle/>
        <a:p>
          <a:endParaRPr lang="en-SG"/>
        </a:p>
      </dgm:t>
    </dgm:pt>
    <dgm:pt modelId="{4A09F4D4-3986-4092-9E9C-0DF2B2E797C5}" type="sibTrans" cxnId="{4022B118-39AA-4D95-9CEB-B0D71B36E029}">
      <dgm:prSet/>
      <dgm:spPr/>
      <dgm:t>
        <a:bodyPr/>
        <a:lstStyle/>
        <a:p>
          <a:endParaRPr lang="en-SG"/>
        </a:p>
      </dgm:t>
    </dgm:pt>
    <dgm:pt modelId="{75AA047A-FF81-493E-A83F-88631964BA95}" type="pres">
      <dgm:prSet presAssocID="{3E7B9001-5AB6-4F03-9B64-EE676B4DA900}" presName="linearFlow" presStyleCnt="0">
        <dgm:presLayoutVars>
          <dgm:resizeHandles val="exact"/>
        </dgm:presLayoutVars>
      </dgm:prSet>
      <dgm:spPr/>
    </dgm:pt>
    <dgm:pt modelId="{004F9A34-1DCA-4DFB-A6D7-A415A1D6531E}" type="pres">
      <dgm:prSet presAssocID="{3DBFCFC9-3AA6-424A-AAF4-CB104E3AD25A}" presName="node" presStyleLbl="node1" presStyleIdx="0" presStyleCnt="4">
        <dgm:presLayoutVars>
          <dgm:bulletEnabled val="1"/>
        </dgm:presLayoutVars>
      </dgm:prSet>
      <dgm:spPr/>
    </dgm:pt>
    <dgm:pt modelId="{97FB942F-7593-4635-B4D5-3EFF65A2F213}" type="pres">
      <dgm:prSet presAssocID="{F9505204-6A58-4EF4-BD0C-2D75A6E32083}" presName="sibTrans" presStyleLbl="sibTrans2D1" presStyleIdx="0" presStyleCnt="3"/>
      <dgm:spPr/>
    </dgm:pt>
    <dgm:pt modelId="{5C3AAAD5-FA28-4E86-9E14-6CCFE219F65F}" type="pres">
      <dgm:prSet presAssocID="{F9505204-6A58-4EF4-BD0C-2D75A6E32083}" presName="connectorText" presStyleLbl="sibTrans2D1" presStyleIdx="0" presStyleCnt="3"/>
      <dgm:spPr/>
    </dgm:pt>
    <dgm:pt modelId="{DBA0B07C-BC27-48E6-A462-4021E6D343DD}" type="pres">
      <dgm:prSet presAssocID="{109EF1F4-B7AB-47F0-BEFF-800024ADEE83}" presName="node" presStyleLbl="node1" presStyleIdx="1" presStyleCnt="4">
        <dgm:presLayoutVars>
          <dgm:bulletEnabled val="1"/>
        </dgm:presLayoutVars>
      </dgm:prSet>
      <dgm:spPr/>
    </dgm:pt>
    <dgm:pt modelId="{679AAB39-9518-49F8-8A8D-2F583FD005D8}" type="pres">
      <dgm:prSet presAssocID="{93986F7F-0349-4C7C-8EF4-4ED383652127}" presName="sibTrans" presStyleLbl="sibTrans2D1" presStyleIdx="1" presStyleCnt="3"/>
      <dgm:spPr/>
    </dgm:pt>
    <dgm:pt modelId="{5FBB7D95-DB57-4471-8EE6-5A01D29ECC20}" type="pres">
      <dgm:prSet presAssocID="{93986F7F-0349-4C7C-8EF4-4ED383652127}" presName="connectorText" presStyleLbl="sibTrans2D1" presStyleIdx="1" presStyleCnt="3"/>
      <dgm:spPr/>
    </dgm:pt>
    <dgm:pt modelId="{507E8D49-73AE-4347-B530-EBDF4E7FF7D1}" type="pres">
      <dgm:prSet presAssocID="{8C1C7BD1-75B9-4341-B301-FCB95A8517A1}" presName="node" presStyleLbl="node1" presStyleIdx="2" presStyleCnt="4">
        <dgm:presLayoutVars>
          <dgm:bulletEnabled val="1"/>
        </dgm:presLayoutVars>
      </dgm:prSet>
      <dgm:spPr/>
    </dgm:pt>
    <dgm:pt modelId="{F7F11966-3A21-4C3F-A80B-F4970FB6C008}" type="pres">
      <dgm:prSet presAssocID="{F57F3E81-C682-4604-9F2A-2EF925316D07}" presName="sibTrans" presStyleLbl="sibTrans2D1" presStyleIdx="2" presStyleCnt="3"/>
      <dgm:spPr/>
    </dgm:pt>
    <dgm:pt modelId="{D06D9CD9-7BA2-4EEA-A305-870088BAB356}" type="pres">
      <dgm:prSet presAssocID="{F57F3E81-C682-4604-9F2A-2EF925316D07}" presName="connectorText" presStyleLbl="sibTrans2D1" presStyleIdx="2" presStyleCnt="3"/>
      <dgm:spPr/>
    </dgm:pt>
    <dgm:pt modelId="{6047DEDC-AEF2-40AB-AC8F-D9E824C0E40E}" type="pres">
      <dgm:prSet presAssocID="{55D03136-A059-4F08-A094-127E96F41C7E}" presName="node" presStyleLbl="node1" presStyleIdx="3" presStyleCnt="4">
        <dgm:presLayoutVars>
          <dgm:bulletEnabled val="1"/>
        </dgm:presLayoutVars>
      </dgm:prSet>
      <dgm:spPr/>
    </dgm:pt>
  </dgm:ptLst>
  <dgm:cxnLst>
    <dgm:cxn modelId="{4022B118-39AA-4D95-9CEB-B0D71B36E029}" srcId="{3E7B9001-5AB6-4F03-9B64-EE676B4DA900}" destId="{55D03136-A059-4F08-A094-127E96F41C7E}" srcOrd="3" destOrd="0" parTransId="{9F770056-D806-4E24-B815-9C55953265D4}" sibTransId="{4A09F4D4-3986-4092-9E9C-0DF2B2E797C5}"/>
    <dgm:cxn modelId="{BD372725-03E8-4C04-BDF4-374B6859421B}" srcId="{3E7B9001-5AB6-4F03-9B64-EE676B4DA900}" destId="{3DBFCFC9-3AA6-424A-AAF4-CB104E3AD25A}" srcOrd="0" destOrd="0" parTransId="{723B6A44-17D2-4EF0-A788-CFDC7FAC3B4F}" sibTransId="{F9505204-6A58-4EF4-BD0C-2D75A6E32083}"/>
    <dgm:cxn modelId="{A92B6B28-F1D8-47D7-805F-906E360EC280}" type="presOf" srcId="{109EF1F4-B7AB-47F0-BEFF-800024ADEE83}" destId="{DBA0B07C-BC27-48E6-A462-4021E6D343DD}" srcOrd="0" destOrd="0" presId="urn:microsoft.com/office/officeart/2005/8/layout/process2"/>
    <dgm:cxn modelId="{CD51AD6E-67FF-43C1-BFDA-58593ACB5608}" srcId="{3E7B9001-5AB6-4F03-9B64-EE676B4DA900}" destId="{8C1C7BD1-75B9-4341-B301-FCB95A8517A1}" srcOrd="2" destOrd="0" parTransId="{361022E6-C5D2-4D5A-A000-F3AEB97A81E7}" sibTransId="{F57F3E81-C682-4604-9F2A-2EF925316D07}"/>
    <dgm:cxn modelId="{5D3A9F4F-E365-4BA9-8197-6F3E9C59135C}" type="presOf" srcId="{3DBFCFC9-3AA6-424A-AAF4-CB104E3AD25A}" destId="{004F9A34-1DCA-4DFB-A6D7-A415A1D6531E}" srcOrd="0" destOrd="0" presId="urn:microsoft.com/office/officeart/2005/8/layout/process2"/>
    <dgm:cxn modelId="{B57EB750-A47D-4880-A8F8-5CE95E146560}" type="presOf" srcId="{93986F7F-0349-4C7C-8EF4-4ED383652127}" destId="{5FBB7D95-DB57-4471-8EE6-5A01D29ECC20}" srcOrd="1" destOrd="0" presId="urn:microsoft.com/office/officeart/2005/8/layout/process2"/>
    <dgm:cxn modelId="{E8BC2C54-7E8A-4F1A-8A11-DF2B53F98E3F}" type="presOf" srcId="{F9505204-6A58-4EF4-BD0C-2D75A6E32083}" destId="{97FB942F-7593-4635-B4D5-3EFF65A2F213}" srcOrd="0" destOrd="0" presId="urn:microsoft.com/office/officeart/2005/8/layout/process2"/>
    <dgm:cxn modelId="{D1B54976-629A-4734-9E3E-93F3ABFFE909}" type="presOf" srcId="{F9505204-6A58-4EF4-BD0C-2D75A6E32083}" destId="{5C3AAAD5-FA28-4E86-9E14-6CCFE219F65F}" srcOrd="1" destOrd="0" presId="urn:microsoft.com/office/officeart/2005/8/layout/process2"/>
    <dgm:cxn modelId="{F1C36378-E080-4756-9A88-7E3E80AC89E4}" type="presOf" srcId="{93986F7F-0349-4C7C-8EF4-4ED383652127}" destId="{679AAB39-9518-49F8-8A8D-2F583FD005D8}" srcOrd="0" destOrd="0" presId="urn:microsoft.com/office/officeart/2005/8/layout/process2"/>
    <dgm:cxn modelId="{6160557E-CD2F-4720-B2AA-BD4E351D0B07}" type="presOf" srcId="{8C1C7BD1-75B9-4341-B301-FCB95A8517A1}" destId="{507E8D49-73AE-4347-B530-EBDF4E7FF7D1}" srcOrd="0" destOrd="0" presId="urn:microsoft.com/office/officeart/2005/8/layout/process2"/>
    <dgm:cxn modelId="{8A9B8E83-90F8-4792-9193-B425A2437EDA}" type="presOf" srcId="{55D03136-A059-4F08-A094-127E96F41C7E}" destId="{6047DEDC-AEF2-40AB-AC8F-D9E824C0E40E}" srcOrd="0" destOrd="0" presId="urn:microsoft.com/office/officeart/2005/8/layout/process2"/>
    <dgm:cxn modelId="{ED41B192-054A-48F2-B966-3748F1ED7D50}" type="presOf" srcId="{F57F3E81-C682-4604-9F2A-2EF925316D07}" destId="{F7F11966-3A21-4C3F-A80B-F4970FB6C008}" srcOrd="0" destOrd="0" presId="urn:microsoft.com/office/officeart/2005/8/layout/process2"/>
    <dgm:cxn modelId="{E67B7595-86C1-4442-B367-00BA3D35B612}" type="presOf" srcId="{3E7B9001-5AB6-4F03-9B64-EE676B4DA900}" destId="{75AA047A-FF81-493E-A83F-88631964BA95}" srcOrd="0" destOrd="0" presId="urn:microsoft.com/office/officeart/2005/8/layout/process2"/>
    <dgm:cxn modelId="{907C9FA7-AA46-420F-9D68-3A44BA66C9E1}" type="presOf" srcId="{F57F3E81-C682-4604-9F2A-2EF925316D07}" destId="{D06D9CD9-7BA2-4EEA-A305-870088BAB356}" srcOrd="1" destOrd="0" presId="urn:microsoft.com/office/officeart/2005/8/layout/process2"/>
    <dgm:cxn modelId="{882CB6AC-4C69-4434-97E0-797F32D9E408}" srcId="{3E7B9001-5AB6-4F03-9B64-EE676B4DA900}" destId="{109EF1F4-B7AB-47F0-BEFF-800024ADEE83}" srcOrd="1" destOrd="0" parTransId="{6F77BFEC-A444-4149-96CB-A84AF1F5836A}" sibTransId="{93986F7F-0349-4C7C-8EF4-4ED383652127}"/>
    <dgm:cxn modelId="{15BA77C6-26E7-4A3B-AC23-780358454E0D}" type="presParOf" srcId="{75AA047A-FF81-493E-A83F-88631964BA95}" destId="{004F9A34-1DCA-4DFB-A6D7-A415A1D6531E}" srcOrd="0" destOrd="0" presId="urn:microsoft.com/office/officeart/2005/8/layout/process2"/>
    <dgm:cxn modelId="{E48528CD-DC08-4CFA-BC39-1F8257DE1FC5}" type="presParOf" srcId="{75AA047A-FF81-493E-A83F-88631964BA95}" destId="{97FB942F-7593-4635-B4D5-3EFF65A2F213}" srcOrd="1" destOrd="0" presId="urn:microsoft.com/office/officeart/2005/8/layout/process2"/>
    <dgm:cxn modelId="{7A3201E3-ECB6-49E8-A0DE-6E768B22A3CE}" type="presParOf" srcId="{97FB942F-7593-4635-B4D5-3EFF65A2F213}" destId="{5C3AAAD5-FA28-4E86-9E14-6CCFE219F65F}" srcOrd="0" destOrd="0" presId="urn:microsoft.com/office/officeart/2005/8/layout/process2"/>
    <dgm:cxn modelId="{205E9479-FD8C-4CF5-B719-288E7EF360EE}" type="presParOf" srcId="{75AA047A-FF81-493E-A83F-88631964BA95}" destId="{DBA0B07C-BC27-48E6-A462-4021E6D343DD}" srcOrd="2" destOrd="0" presId="urn:microsoft.com/office/officeart/2005/8/layout/process2"/>
    <dgm:cxn modelId="{EE62963A-7B62-4266-81AC-DC96EB8B6A39}" type="presParOf" srcId="{75AA047A-FF81-493E-A83F-88631964BA95}" destId="{679AAB39-9518-49F8-8A8D-2F583FD005D8}" srcOrd="3" destOrd="0" presId="urn:microsoft.com/office/officeart/2005/8/layout/process2"/>
    <dgm:cxn modelId="{2F3836C8-7C7D-4A84-AFE3-A264F6C02375}" type="presParOf" srcId="{679AAB39-9518-49F8-8A8D-2F583FD005D8}" destId="{5FBB7D95-DB57-4471-8EE6-5A01D29ECC20}" srcOrd="0" destOrd="0" presId="urn:microsoft.com/office/officeart/2005/8/layout/process2"/>
    <dgm:cxn modelId="{981EB7DB-6ECC-4B61-885A-EF4C6B4EBD61}" type="presParOf" srcId="{75AA047A-FF81-493E-A83F-88631964BA95}" destId="{507E8D49-73AE-4347-B530-EBDF4E7FF7D1}" srcOrd="4" destOrd="0" presId="urn:microsoft.com/office/officeart/2005/8/layout/process2"/>
    <dgm:cxn modelId="{0082E55F-51D2-4A6D-8CC7-AC1ADA5D6868}" type="presParOf" srcId="{75AA047A-FF81-493E-A83F-88631964BA95}" destId="{F7F11966-3A21-4C3F-A80B-F4970FB6C008}" srcOrd="5" destOrd="0" presId="urn:microsoft.com/office/officeart/2005/8/layout/process2"/>
    <dgm:cxn modelId="{3F1C0F56-7D17-4166-9E0C-093AD1060724}" type="presParOf" srcId="{F7F11966-3A21-4C3F-A80B-F4970FB6C008}" destId="{D06D9CD9-7BA2-4EEA-A305-870088BAB356}" srcOrd="0" destOrd="0" presId="urn:microsoft.com/office/officeart/2005/8/layout/process2"/>
    <dgm:cxn modelId="{6BDCC5BE-9395-4C9A-A9C0-2FA5B289DA81}" type="presParOf" srcId="{75AA047A-FF81-493E-A83F-88631964BA95}" destId="{6047DEDC-AEF2-40AB-AC8F-D9E824C0E40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7B9001-5AB6-4F03-9B64-EE676B4DA900}" type="doc">
      <dgm:prSet loTypeId="urn:microsoft.com/office/officeart/2005/8/layout/process2" loCatId="process" qsTypeId="urn:microsoft.com/office/officeart/2005/8/quickstyle/simple1" qsCatId="simple" csTypeId="urn:microsoft.com/office/officeart/2005/8/colors/colorful2" csCatId="colorful" phldr="1"/>
      <dgm:spPr/>
    </dgm:pt>
    <dgm:pt modelId="{3DBFCFC9-3AA6-424A-AAF4-CB104E3AD25A}">
      <dgm:prSet phldrT="[Text]"/>
      <dgm:spPr/>
      <dgm:t>
        <a:bodyPr/>
        <a:lstStyle/>
        <a:p>
          <a:r>
            <a:rPr lang="en-SG"/>
            <a:t>Imputation</a:t>
          </a:r>
        </a:p>
      </dgm:t>
    </dgm:pt>
    <dgm:pt modelId="{723B6A44-17D2-4EF0-A788-CFDC7FAC3B4F}" type="parTrans" cxnId="{BD372725-03E8-4C04-BDF4-374B6859421B}">
      <dgm:prSet/>
      <dgm:spPr/>
      <dgm:t>
        <a:bodyPr/>
        <a:lstStyle/>
        <a:p>
          <a:endParaRPr lang="en-SG"/>
        </a:p>
      </dgm:t>
    </dgm:pt>
    <dgm:pt modelId="{F9505204-6A58-4EF4-BD0C-2D75A6E32083}" type="sibTrans" cxnId="{BD372725-03E8-4C04-BDF4-374B6859421B}">
      <dgm:prSet/>
      <dgm:spPr/>
      <dgm:t>
        <a:bodyPr/>
        <a:lstStyle/>
        <a:p>
          <a:endParaRPr lang="en-SG"/>
        </a:p>
      </dgm:t>
    </dgm:pt>
    <dgm:pt modelId="{109EF1F4-B7AB-47F0-BEFF-800024ADEE83}">
      <dgm:prSet phldrT="[Text]"/>
      <dgm:spPr/>
      <dgm:t>
        <a:bodyPr/>
        <a:lstStyle/>
        <a:p>
          <a:r>
            <a:rPr lang="en-SG"/>
            <a:t>Merging</a:t>
          </a:r>
        </a:p>
      </dgm:t>
    </dgm:pt>
    <dgm:pt modelId="{6F77BFEC-A444-4149-96CB-A84AF1F5836A}" type="parTrans" cxnId="{882CB6AC-4C69-4434-97E0-797F32D9E408}">
      <dgm:prSet/>
      <dgm:spPr/>
      <dgm:t>
        <a:bodyPr/>
        <a:lstStyle/>
        <a:p>
          <a:endParaRPr lang="en-SG"/>
        </a:p>
      </dgm:t>
    </dgm:pt>
    <dgm:pt modelId="{93986F7F-0349-4C7C-8EF4-4ED383652127}" type="sibTrans" cxnId="{882CB6AC-4C69-4434-97E0-797F32D9E408}">
      <dgm:prSet/>
      <dgm:spPr/>
      <dgm:t>
        <a:bodyPr/>
        <a:lstStyle/>
        <a:p>
          <a:endParaRPr lang="en-SG"/>
        </a:p>
      </dgm:t>
    </dgm:pt>
    <dgm:pt modelId="{55D03136-A059-4F08-A094-127E96F41C7E}">
      <dgm:prSet phldrT="[Text]"/>
      <dgm:spPr/>
      <dgm:t>
        <a:bodyPr/>
        <a:lstStyle/>
        <a:p>
          <a:r>
            <a:rPr lang="en-SG"/>
            <a:t>Feature engineering</a:t>
          </a:r>
        </a:p>
      </dgm:t>
    </dgm:pt>
    <dgm:pt modelId="{9F770056-D806-4E24-B815-9C55953265D4}" type="parTrans" cxnId="{4022B118-39AA-4D95-9CEB-B0D71B36E029}">
      <dgm:prSet/>
      <dgm:spPr/>
      <dgm:t>
        <a:bodyPr/>
        <a:lstStyle/>
        <a:p>
          <a:endParaRPr lang="en-SG"/>
        </a:p>
      </dgm:t>
    </dgm:pt>
    <dgm:pt modelId="{4A09F4D4-3986-4092-9E9C-0DF2B2E797C5}" type="sibTrans" cxnId="{4022B118-39AA-4D95-9CEB-B0D71B36E029}">
      <dgm:prSet/>
      <dgm:spPr/>
      <dgm:t>
        <a:bodyPr/>
        <a:lstStyle/>
        <a:p>
          <a:endParaRPr lang="en-SG"/>
        </a:p>
      </dgm:t>
    </dgm:pt>
    <dgm:pt modelId="{52C3D202-959A-4BF0-B68F-EADA9163966B}">
      <dgm:prSet phldrT="[Text]"/>
      <dgm:spPr/>
      <dgm:t>
        <a:bodyPr/>
        <a:lstStyle/>
        <a:p>
          <a:r>
            <a:rPr lang="en-SG"/>
            <a:t>Missing values</a:t>
          </a:r>
        </a:p>
      </dgm:t>
    </dgm:pt>
    <dgm:pt modelId="{68E5015C-A147-4015-9BE7-74DE0C678665}" type="parTrans" cxnId="{5D8EBAE7-7FE6-4886-849E-93C12C4DA655}">
      <dgm:prSet/>
      <dgm:spPr/>
      <dgm:t>
        <a:bodyPr/>
        <a:lstStyle/>
        <a:p>
          <a:endParaRPr lang="en-US"/>
        </a:p>
      </dgm:t>
    </dgm:pt>
    <dgm:pt modelId="{4F3774A3-1882-4E94-A3E4-5EDEAC1565A4}" type="sibTrans" cxnId="{5D8EBAE7-7FE6-4886-849E-93C12C4DA655}">
      <dgm:prSet/>
      <dgm:spPr/>
      <dgm:t>
        <a:bodyPr/>
        <a:lstStyle/>
        <a:p>
          <a:endParaRPr lang="en-US"/>
        </a:p>
      </dgm:t>
    </dgm:pt>
    <dgm:pt modelId="{75AA047A-FF81-493E-A83F-88631964BA95}" type="pres">
      <dgm:prSet presAssocID="{3E7B9001-5AB6-4F03-9B64-EE676B4DA900}" presName="linearFlow" presStyleCnt="0">
        <dgm:presLayoutVars>
          <dgm:resizeHandles val="exact"/>
        </dgm:presLayoutVars>
      </dgm:prSet>
      <dgm:spPr/>
    </dgm:pt>
    <dgm:pt modelId="{004F9A34-1DCA-4DFB-A6D7-A415A1D6531E}" type="pres">
      <dgm:prSet presAssocID="{3DBFCFC9-3AA6-424A-AAF4-CB104E3AD25A}" presName="node" presStyleLbl="node1" presStyleIdx="0" presStyleCnt="4">
        <dgm:presLayoutVars>
          <dgm:bulletEnabled val="1"/>
        </dgm:presLayoutVars>
      </dgm:prSet>
      <dgm:spPr/>
    </dgm:pt>
    <dgm:pt modelId="{97FB942F-7593-4635-B4D5-3EFF65A2F213}" type="pres">
      <dgm:prSet presAssocID="{F9505204-6A58-4EF4-BD0C-2D75A6E32083}" presName="sibTrans" presStyleLbl="sibTrans2D1" presStyleIdx="0" presStyleCnt="3"/>
      <dgm:spPr/>
    </dgm:pt>
    <dgm:pt modelId="{5C3AAAD5-FA28-4E86-9E14-6CCFE219F65F}" type="pres">
      <dgm:prSet presAssocID="{F9505204-6A58-4EF4-BD0C-2D75A6E32083}" presName="connectorText" presStyleLbl="sibTrans2D1" presStyleIdx="0" presStyleCnt="3"/>
      <dgm:spPr/>
    </dgm:pt>
    <dgm:pt modelId="{DBA0B07C-BC27-48E6-A462-4021E6D343DD}" type="pres">
      <dgm:prSet presAssocID="{109EF1F4-B7AB-47F0-BEFF-800024ADEE83}" presName="node" presStyleLbl="node1" presStyleIdx="1" presStyleCnt="4">
        <dgm:presLayoutVars>
          <dgm:bulletEnabled val="1"/>
        </dgm:presLayoutVars>
      </dgm:prSet>
      <dgm:spPr/>
    </dgm:pt>
    <dgm:pt modelId="{679AAB39-9518-49F8-8A8D-2F583FD005D8}" type="pres">
      <dgm:prSet presAssocID="{93986F7F-0349-4C7C-8EF4-4ED383652127}" presName="sibTrans" presStyleLbl="sibTrans2D1" presStyleIdx="1" presStyleCnt="3"/>
      <dgm:spPr/>
    </dgm:pt>
    <dgm:pt modelId="{5FBB7D95-DB57-4471-8EE6-5A01D29ECC20}" type="pres">
      <dgm:prSet presAssocID="{93986F7F-0349-4C7C-8EF4-4ED383652127}" presName="connectorText" presStyleLbl="sibTrans2D1" presStyleIdx="1" presStyleCnt="3"/>
      <dgm:spPr/>
    </dgm:pt>
    <dgm:pt modelId="{9D491AF6-D8C2-4B3C-8030-1507BD1AE221}" type="pres">
      <dgm:prSet presAssocID="{52C3D202-959A-4BF0-B68F-EADA9163966B}" presName="node" presStyleLbl="node1" presStyleIdx="2" presStyleCnt="4">
        <dgm:presLayoutVars>
          <dgm:bulletEnabled val="1"/>
        </dgm:presLayoutVars>
      </dgm:prSet>
      <dgm:spPr/>
    </dgm:pt>
    <dgm:pt modelId="{8EE05611-C78F-43D4-B08B-E8CE6808C4D8}" type="pres">
      <dgm:prSet presAssocID="{4F3774A3-1882-4E94-A3E4-5EDEAC1565A4}" presName="sibTrans" presStyleLbl="sibTrans2D1" presStyleIdx="2" presStyleCnt="3"/>
      <dgm:spPr/>
    </dgm:pt>
    <dgm:pt modelId="{41BD94E2-32B8-46AE-9FBC-BAB66BA9EDDE}" type="pres">
      <dgm:prSet presAssocID="{4F3774A3-1882-4E94-A3E4-5EDEAC1565A4}" presName="connectorText" presStyleLbl="sibTrans2D1" presStyleIdx="2" presStyleCnt="3"/>
      <dgm:spPr/>
    </dgm:pt>
    <dgm:pt modelId="{6047DEDC-AEF2-40AB-AC8F-D9E824C0E40E}" type="pres">
      <dgm:prSet presAssocID="{55D03136-A059-4F08-A094-127E96F41C7E}" presName="node" presStyleLbl="node1" presStyleIdx="3" presStyleCnt="4">
        <dgm:presLayoutVars>
          <dgm:bulletEnabled val="1"/>
        </dgm:presLayoutVars>
      </dgm:prSet>
      <dgm:spPr/>
    </dgm:pt>
  </dgm:ptLst>
  <dgm:cxnLst>
    <dgm:cxn modelId="{97D3FB07-D17D-41D4-8A0B-4C9C34A83025}" type="presOf" srcId="{F9505204-6A58-4EF4-BD0C-2D75A6E32083}" destId="{5C3AAAD5-FA28-4E86-9E14-6CCFE219F65F}" srcOrd="1" destOrd="0" presId="urn:microsoft.com/office/officeart/2005/8/layout/process2"/>
    <dgm:cxn modelId="{A2C6CE0B-BEE5-42D1-96FE-437D9ECCC0B4}" type="presOf" srcId="{4F3774A3-1882-4E94-A3E4-5EDEAC1565A4}" destId="{8EE05611-C78F-43D4-B08B-E8CE6808C4D8}" srcOrd="0" destOrd="0" presId="urn:microsoft.com/office/officeart/2005/8/layout/process2"/>
    <dgm:cxn modelId="{4022B118-39AA-4D95-9CEB-B0D71B36E029}" srcId="{3E7B9001-5AB6-4F03-9B64-EE676B4DA900}" destId="{55D03136-A059-4F08-A094-127E96F41C7E}" srcOrd="3" destOrd="0" parTransId="{9F770056-D806-4E24-B815-9C55953265D4}" sibTransId="{4A09F4D4-3986-4092-9E9C-0DF2B2E797C5}"/>
    <dgm:cxn modelId="{0C79F424-CFB9-4C22-8290-0B08C6DFF58F}" type="presOf" srcId="{4F3774A3-1882-4E94-A3E4-5EDEAC1565A4}" destId="{41BD94E2-32B8-46AE-9FBC-BAB66BA9EDDE}" srcOrd="1" destOrd="0" presId="urn:microsoft.com/office/officeart/2005/8/layout/process2"/>
    <dgm:cxn modelId="{BD372725-03E8-4C04-BDF4-374B6859421B}" srcId="{3E7B9001-5AB6-4F03-9B64-EE676B4DA900}" destId="{3DBFCFC9-3AA6-424A-AAF4-CB104E3AD25A}" srcOrd="0" destOrd="0" parTransId="{723B6A44-17D2-4EF0-A788-CFDC7FAC3B4F}" sibTransId="{F9505204-6A58-4EF4-BD0C-2D75A6E32083}"/>
    <dgm:cxn modelId="{82ADC72B-BF1D-4852-8065-F6601F1E1A4F}" type="presOf" srcId="{109EF1F4-B7AB-47F0-BEFF-800024ADEE83}" destId="{DBA0B07C-BC27-48E6-A462-4021E6D343DD}" srcOrd="0" destOrd="0" presId="urn:microsoft.com/office/officeart/2005/8/layout/process2"/>
    <dgm:cxn modelId="{192AE22F-2F6B-403F-878B-3ECA7882D99C}" type="presOf" srcId="{3E7B9001-5AB6-4F03-9B64-EE676B4DA900}" destId="{75AA047A-FF81-493E-A83F-88631964BA95}" srcOrd="0" destOrd="0" presId="urn:microsoft.com/office/officeart/2005/8/layout/process2"/>
    <dgm:cxn modelId="{2696C330-BDEF-425A-8124-0AF70C6B4006}" type="presOf" srcId="{F9505204-6A58-4EF4-BD0C-2D75A6E32083}" destId="{97FB942F-7593-4635-B4D5-3EFF65A2F213}" srcOrd="0" destOrd="0" presId="urn:microsoft.com/office/officeart/2005/8/layout/process2"/>
    <dgm:cxn modelId="{0AE5E237-947C-4D3F-8DF4-66B45FF905B0}" type="presOf" srcId="{52C3D202-959A-4BF0-B68F-EADA9163966B}" destId="{9D491AF6-D8C2-4B3C-8030-1507BD1AE221}" srcOrd="0" destOrd="0" presId="urn:microsoft.com/office/officeart/2005/8/layout/process2"/>
    <dgm:cxn modelId="{DC9BFB82-BC86-4A58-B8D9-592CCD8292D0}" type="presOf" srcId="{55D03136-A059-4F08-A094-127E96F41C7E}" destId="{6047DEDC-AEF2-40AB-AC8F-D9E824C0E40E}" srcOrd="0" destOrd="0" presId="urn:microsoft.com/office/officeart/2005/8/layout/process2"/>
    <dgm:cxn modelId="{7F33919A-24E5-4BD5-9C9A-D67A0C8D7928}" type="presOf" srcId="{3DBFCFC9-3AA6-424A-AAF4-CB104E3AD25A}" destId="{004F9A34-1DCA-4DFB-A6D7-A415A1D6531E}" srcOrd="0" destOrd="0" presId="urn:microsoft.com/office/officeart/2005/8/layout/process2"/>
    <dgm:cxn modelId="{882CB6AC-4C69-4434-97E0-797F32D9E408}" srcId="{3E7B9001-5AB6-4F03-9B64-EE676B4DA900}" destId="{109EF1F4-B7AB-47F0-BEFF-800024ADEE83}" srcOrd="1" destOrd="0" parTransId="{6F77BFEC-A444-4149-96CB-A84AF1F5836A}" sibTransId="{93986F7F-0349-4C7C-8EF4-4ED383652127}"/>
    <dgm:cxn modelId="{78521DCC-FE62-4EB2-BB32-56EE897BEED5}" type="presOf" srcId="{93986F7F-0349-4C7C-8EF4-4ED383652127}" destId="{5FBB7D95-DB57-4471-8EE6-5A01D29ECC20}" srcOrd="1" destOrd="0" presId="urn:microsoft.com/office/officeart/2005/8/layout/process2"/>
    <dgm:cxn modelId="{2142E9D8-5A40-4A48-A575-8060A505A2F5}" type="presOf" srcId="{93986F7F-0349-4C7C-8EF4-4ED383652127}" destId="{679AAB39-9518-49F8-8A8D-2F583FD005D8}" srcOrd="0" destOrd="0" presId="urn:microsoft.com/office/officeart/2005/8/layout/process2"/>
    <dgm:cxn modelId="{5D8EBAE7-7FE6-4886-849E-93C12C4DA655}" srcId="{3E7B9001-5AB6-4F03-9B64-EE676B4DA900}" destId="{52C3D202-959A-4BF0-B68F-EADA9163966B}" srcOrd="2" destOrd="0" parTransId="{68E5015C-A147-4015-9BE7-74DE0C678665}" sibTransId="{4F3774A3-1882-4E94-A3E4-5EDEAC1565A4}"/>
    <dgm:cxn modelId="{D685A5B8-920A-4D1F-92FB-E0F758028C9A}" type="presParOf" srcId="{75AA047A-FF81-493E-A83F-88631964BA95}" destId="{004F9A34-1DCA-4DFB-A6D7-A415A1D6531E}" srcOrd="0" destOrd="0" presId="urn:microsoft.com/office/officeart/2005/8/layout/process2"/>
    <dgm:cxn modelId="{8DD3A818-CBD6-41CF-A3E2-0CBF1D4E7F82}" type="presParOf" srcId="{75AA047A-FF81-493E-A83F-88631964BA95}" destId="{97FB942F-7593-4635-B4D5-3EFF65A2F213}" srcOrd="1" destOrd="0" presId="urn:microsoft.com/office/officeart/2005/8/layout/process2"/>
    <dgm:cxn modelId="{F22DB5E0-F081-4FDA-826F-F85AE4EB69B7}" type="presParOf" srcId="{97FB942F-7593-4635-B4D5-3EFF65A2F213}" destId="{5C3AAAD5-FA28-4E86-9E14-6CCFE219F65F}" srcOrd="0" destOrd="0" presId="urn:microsoft.com/office/officeart/2005/8/layout/process2"/>
    <dgm:cxn modelId="{B99BF1E3-DAD7-4888-97C0-3766B9C5EB63}" type="presParOf" srcId="{75AA047A-FF81-493E-A83F-88631964BA95}" destId="{DBA0B07C-BC27-48E6-A462-4021E6D343DD}" srcOrd="2" destOrd="0" presId="urn:microsoft.com/office/officeart/2005/8/layout/process2"/>
    <dgm:cxn modelId="{A8D843A7-E174-46A9-B94F-D947132834CE}" type="presParOf" srcId="{75AA047A-FF81-493E-A83F-88631964BA95}" destId="{679AAB39-9518-49F8-8A8D-2F583FD005D8}" srcOrd="3" destOrd="0" presId="urn:microsoft.com/office/officeart/2005/8/layout/process2"/>
    <dgm:cxn modelId="{B1410A81-30B1-4BA5-8A4A-8DBBCA630252}" type="presParOf" srcId="{679AAB39-9518-49F8-8A8D-2F583FD005D8}" destId="{5FBB7D95-DB57-4471-8EE6-5A01D29ECC20}" srcOrd="0" destOrd="0" presId="urn:microsoft.com/office/officeart/2005/8/layout/process2"/>
    <dgm:cxn modelId="{0C8C7DBB-DC46-4F9F-8D2F-56AAD4B22E0F}" type="presParOf" srcId="{75AA047A-FF81-493E-A83F-88631964BA95}" destId="{9D491AF6-D8C2-4B3C-8030-1507BD1AE221}" srcOrd="4" destOrd="0" presId="urn:microsoft.com/office/officeart/2005/8/layout/process2"/>
    <dgm:cxn modelId="{CBA93758-0669-473F-BB6F-B8DDF38D1C3C}" type="presParOf" srcId="{75AA047A-FF81-493E-A83F-88631964BA95}" destId="{8EE05611-C78F-43D4-B08B-E8CE6808C4D8}" srcOrd="5" destOrd="0" presId="urn:microsoft.com/office/officeart/2005/8/layout/process2"/>
    <dgm:cxn modelId="{E12D1212-CBD6-4BF7-98DE-163FD93B71D1}" type="presParOf" srcId="{8EE05611-C78F-43D4-B08B-E8CE6808C4D8}" destId="{41BD94E2-32B8-46AE-9FBC-BAB66BA9EDDE}" srcOrd="0" destOrd="0" presId="urn:microsoft.com/office/officeart/2005/8/layout/process2"/>
    <dgm:cxn modelId="{A3EDD340-C606-4F17-B251-981B87D6E96F}" type="presParOf" srcId="{75AA047A-FF81-493E-A83F-88631964BA95}" destId="{6047DEDC-AEF2-40AB-AC8F-D9E824C0E40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7B9001-5AB6-4F03-9B64-EE676B4DA900}" type="doc">
      <dgm:prSet loTypeId="urn:microsoft.com/office/officeart/2005/8/layout/process2" loCatId="process" qsTypeId="urn:microsoft.com/office/officeart/2005/8/quickstyle/simple1" qsCatId="simple" csTypeId="urn:microsoft.com/office/officeart/2005/8/colors/colorful2" csCatId="colorful" phldr="1"/>
      <dgm:spPr/>
    </dgm:pt>
    <dgm:pt modelId="{3DBFCFC9-3AA6-424A-AAF4-CB104E3AD25A}">
      <dgm:prSet phldrT="[Text]"/>
      <dgm:spPr/>
      <dgm:t>
        <a:bodyPr/>
        <a:lstStyle/>
        <a:p>
          <a:r>
            <a:rPr lang="en-SG"/>
            <a:t>Imputation</a:t>
          </a:r>
        </a:p>
      </dgm:t>
    </dgm:pt>
    <dgm:pt modelId="{723B6A44-17D2-4EF0-A788-CFDC7FAC3B4F}" type="parTrans" cxnId="{BD372725-03E8-4C04-BDF4-374B6859421B}">
      <dgm:prSet/>
      <dgm:spPr/>
      <dgm:t>
        <a:bodyPr/>
        <a:lstStyle/>
        <a:p>
          <a:endParaRPr lang="en-SG"/>
        </a:p>
      </dgm:t>
    </dgm:pt>
    <dgm:pt modelId="{F9505204-6A58-4EF4-BD0C-2D75A6E32083}" type="sibTrans" cxnId="{BD372725-03E8-4C04-BDF4-374B6859421B}">
      <dgm:prSet/>
      <dgm:spPr/>
      <dgm:t>
        <a:bodyPr/>
        <a:lstStyle/>
        <a:p>
          <a:endParaRPr lang="en-SG"/>
        </a:p>
      </dgm:t>
    </dgm:pt>
    <dgm:pt modelId="{8C1C7BD1-75B9-4341-B301-FCB95A8517A1}">
      <dgm:prSet phldrT="[Text]"/>
      <dgm:spPr/>
      <dgm:t>
        <a:bodyPr/>
        <a:lstStyle/>
        <a:p>
          <a:r>
            <a:rPr lang="en-SG"/>
            <a:t>Missing values</a:t>
          </a:r>
        </a:p>
      </dgm:t>
    </dgm:pt>
    <dgm:pt modelId="{361022E6-C5D2-4D5A-A000-F3AEB97A81E7}" type="parTrans" cxnId="{CD51AD6E-67FF-43C1-BFDA-58593ACB5608}">
      <dgm:prSet/>
      <dgm:spPr/>
      <dgm:t>
        <a:bodyPr/>
        <a:lstStyle/>
        <a:p>
          <a:endParaRPr lang="en-SG"/>
        </a:p>
      </dgm:t>
    </dgm:pt>
    <dgm:pt modelId="{F57F3E81-C682-4604-9F2A-2EF925316D07}" type="sibTrans" cxnId="{CD51AD6E-67FF-43C1-BFDA-58593ACB5608}">
      <dgm:prSet/>
      <dgm:spPr/>
      <dgm:t>
        <a:bodyPr/>
        <a:lstStyle/>
        <a:p>
          <a:endParaRPr lang="en-SG"/>
        </a:p>
      </dgm:t>
    </dgm:pt>
    <dgm:pt modelId="{55D03136-A059-4F08-A094-127E96F41C7E}">
      <dgm:prSet phldrT="[Text]"/>
      <dgm:spPr/>
      <dgm:t>
        <a:bodyPr/>
        <a:lstStyle/>
        <a:p>
          <a:r>
            <a:rPr lang="en-SG"/>
            <a:t>Feature engineering</a:t>
          </a:r>
        </a:p>
      </dgm:t>
    </dgm:pt>
    <dgm:pt modelId="{9F770056-D806-4E24-B815-9C55953265D4}" type="parTrans" cxnId="{4022B118-39AA-4D95-9CEB-B0D71B36E029}">
      <dgm:prSet/>
      <dgm:spPr/>
      <dgm:t>
        <a:bodyPr/>
        <a:lstStyle/>
        <a:p>
          <a:endParaRPr lang="en-SG"/>
        </a:p>
      </dgm:t>
    </dgm:pt>
    <dgm:pt modelId="{4A09F4D4-3986-4092-9E9C-0DF2B2E797C5}" type="sibTrans" cxnId="{4022B118-39AA-4D95-9CEB-B0D71B36E029}">
      <dgm:prSet/>
      <dgm:spPr/>
      <dgm:t>
        <a:bodyPr/>
        <a:lstStyle/>
        <a:p>
          <a:endParaRPr lang="en-SG"/>
        </a:p>
      </dgm:t>
    </dgm:pt>
    <dgm:pt modelId="{109EF1F4-B7AB-47F0-BEFF-800024ADEE83}">
      <dgm:prSet phldrT="[Text]"/>
      <dgm:spPr/>
      <dgm:t>
        <a:bodyPr/>
        <a:lstStyle/>
        <a:p>
          <a:r>
            <a:rPr lang="en-SG"/>
            <a:t>Merging</a:t>
          </a:r>
        </a:p>
      </dgm:t>
    </dgm:pt>
    <dgm:pt modelId="{93986F7F-0349-4C7C-8EF4-4ED383652127}" type="sibTrans" cxnId="{882CB6AC-4C69-4434-97E0-797F32D9E408}">
      <dgm:prSet/>
      <dgm:spPr/>
      <dgm:t>
        <a:bodyPr/>
        <a:lstStyle/>
        <a:p>
          <a:endParaRPr lang="en-SG"/>
        </a:p>
      </dgm:t>
    </dgm:pt>
    <dgm:pt modelId="{6F77BFEC-A444-4149-96CB-A84AF1F5836A}" type="parTrans" cxnId="{882CB6AC-4C69-4434-97E0-797F32D9E408}">
      <dgm:prSet/>
      <dgm:spPr/>
      <dgm:t>
        <a:bodyPr/>
        <a:lstStyle/>
        <a:p>
          <a:endParaRPr lang="en-SG"/>
        </a:p>
      </dgm:t>
    </dgm:pt>
    <dgm:pt modelId="{75AA047A-FF81-493E-A83F-88631964BA95}" type="pres">
      <dgm:prSet presAssocID="{3E7B9001-5AB6-4F03-9B64-EE676B4DA900}" presName="linearFlow" presStyleCnt="0">
        <dgm:presLayoutVars>
          <dgm:resizeHandles val="exact"/>
        </dgm:presLayoutVars>
      </dgm:prSet>
      <dgm:spPr/>
    </dgm:pt>
    <dgm:pt modelId="{004F9A34-1DCA-4DFB-A6D7-A415A1D6531E}" type="pres">
      <dgm:prSet presAssocID="{3DBFCFC9-3AA6-424A-AAF4-CB104E3AD25A}" presName="node" presStyleLbl="node1" presStyleIdx="0" presStyleCnt="4">
        <dgm:presLayoutVars>
          <dgm:bulletEnabled val="1"/>
        </dgm:presLayoutVars>
      </dgm:prSet>
      <dgm:spPr/>
    </dgm:pt>
    <dgm:pt modelId="{97FB942F-7593-4635-B4D5-3EFF65A2F213}" type="pres">
      <dgm:prSet presAssocID="{F9505204-6A58-4EF4-BD0C-2D75A6E32083}" presName="sibTrans" presStyleLbl="sibTrans2D1" presStyleIdx="0" presStyleCnt="3"/>
      <dgm:spPr/>
    </dgm:pt>
    <dgm:pt modelId="{5C3AAAD5-FA28-4E86-9E14-6CCFE219F65F}" type="pres">
      <dgm:prSet presAssocID="{F9505204-6A58-4EF4-BD0C-2D75A6E32083}" presName="connectorText" presStyleLbl="sibTrans2D1" presStyleIdx="0" presStyleCnt="3"/>
      <dgm:spPr/>
    </dgm:pt>
    <dgm:pt modelId="{DBA0B07C-BC27-48E6-A462-4021E6D343DD}" type="pres">
      <dgm:prSet presAssocID="{109EF1F4-B7AB-47F0-BEFF-800024ADEE83}" presName="node" presStyleLbl="node1" presStyleIdx="1" presStyleCnt="4">
        <dgm:presLayoutVars>
          <dgm:bulletEnabled val="1"/>
        </dgm:presLayoutVars>
      </dgm:prSet>
      <dgm:spPr/>
    </dgm:pt>
    <dgm:pt modelId="{679AAB39-9518-49F8-8A8D-2F583FD005D8}" type="pres">
      <dgm:prSet presAssocID="{93986F7F-0349-4C7C-8EF4-4ED383652127}" presName="sibTrans" presStyleLbl="sibTrans2D1" presStyleIdx="1" presStyleCnt="3"/>
      <dgm:spPr/>
    </dgm:pt>
    <dgm:pt modelId="{5FBB7D95-DB57-4471-8EE6-5A01D29ECC20}" type="pres">
      <dgm:prSet presAssocID="{93986F7F-0349-4C7C-8EF4-4ED383652127}" presName="connectorText" presStyleLbl="sibTrans2D1" presStyleIdx="1" presStyleCnt="3"/>
      <dgm:spPr/>
    </dgm:pt>
    <dgm:pt modelId="{507E8D49-73AE-4347-B530-EBDF4E7FF7D1}" type="pres">
      <dgm:prSet presAssocID="{8C1C7BD1-75B9-4341-B301-FCB95A8517A1}" presName="node" presStyleLbl="node1" presStyleIdx="2" presStyleCnt="4">
        <dgm:presLayoutVars>
          <dgm:bulletEnabled val="1"/>
        </dgm:presLayoutVars>
      </dgm:prSet>
      <dgm:spPr/>
    </dgm:pt>
    <dgm:pt modelId="{F7F11966-3A21-4C3F-A80B-F4970FB6C008}" type="pres">
      <dgm:prSet presAssocID="{F57F3E81-C682-4604-9F2A-2EF925316D07}" presName="sibTrans" presStyleLbl="sibTrans2D1" presStyleIdx="2" presStyleCnt="3"/>
      <dgm:spPr/>
    </dgm:pt>
    <dgm:pt modelId="{D06D9CD9-7BA2-4EEA-A305-870088BAB356}" type="pres">
      <dgm:prSet presAssocID="{F57F3E81-C682-4604-9F2A-2EF925316D07}" presName="connectorText" presStyleLbl="sibTrans2D1" presStyleIdx="2" presStyleCnt="3"/>
      <dgm:spPr/>
    </dgm:pt>
    <dgm:pt modelId="{6047DEDC-AEF2-40AB-AC8F-D9E824C0E40E}" type="pres">
      <dgm:prSet presAssocID="{55D03136-A059-4F08-A094-127E96F41C7E}" presName="node" presStyleLbl="node1" presStyleIdx="3" presStyleCnt="4">
        <dgm:presLayoutVars>
          <dgm:bulletEnabled val="1"/>
        </dgm:presLayoutVars>
      </dgm:prSet>
      <dgm:spPr/>
    </dgm:pt>
  </dgm:ptLst>
  <dgm:cxnLst>
    <dgm:cxn modelId="{4D758112-328E-4982-B117-CAF74A2806AC}" type="presOf" srcId="{F9505204-6A58-4EF4-BD0C-2D75A6E32083}" destId="{5C3AAAD5-FA28-4E86-9E14-6CCFE219F65F}" srcOrd="1" destOrd="0" presId="urn:microsoft.com/office/officeart/2005/8/layout/process2"/>
    <dgm:cxn modelId="{4022B118-39AA-4D95-9CEB-B0D71B36E029}" srcId="{3E7B9001-5AB6-4F03-9B64-EE676B4DA900}" destId="{55D03136-A059-4F08-A094-127E96F41C7E}" srcOrd="3" destOrd="0" parTransId="{9F770056-D806-4E24-B815-9C55953265D4}" sibTransId="{4A09F4D4-3986-4092-9E9C-0DF2B2E797C5}"/>
    <dgm:cxn modelId="{BB2FDA1C-E4DB-4437-951C-1E14FDF751C3}" type="presOf" srcId="{3DBFCFC9-3AA6-424A-AAF4-CB104E3AD25A}" destId="{004F9A34-1DCA-4DFB-A6D7-A415A1D6531E}" srcOrd="0" destOrd="0" presId="urn:microsoft.com/office/officeart/2005/8/layout/process2"/>
    <dgm:cxn modelId="{EFBC2823-4A0B-4A1D-A1A8-847379753513}" type="presOf" srcId="{93986F7F-0349-4C7C-8EF4-4ED383652127}" destId="{679AAB39-9518-49F8-8A8D-2F583FD005D8}" srcOrd="0" destOrd="0" presId="urn:microsoft.com/office/officeart/2005/8/layout/process2"/>
    <dgm:cxn modelId="{BD372725-03E8-4C04-BDF4-374B6859421B}" srcId="{3E7B9001-5AB6-4F03-9B64-EE676B4DA900}" destId="{3DBFCFC9-3AA6-424A-AAF4-CB104E3AD25A}" srcOrd="0" destOrd="0" parTransId="{723B6A44-17D2-4EF0-A788-CFDC7FAC3B4F}" sibTransId="{F9505204-6A58-4EF4-BD0C-2D75A6E32083}"/>
    <dgm:cxn modelId="{B3CDC029-C0FD-4227-98F3-E4C10BDF582E}" type="presOf" srcId="{F9505204-6A58-4EF4-BD0C-2D75A6E32083}" destId="{97FB942F-7593-4635-B4D5-3EFF65A2F213}" srcOrd="0" destOrd="0" presId="urn:microsoft.com/office/officeart/2005/8/layout/process2"/>
    <dgm:cxn modelId="{AC8B4B38-ED0F-4658-9589-E96D0007B48F}" type="presOf" srcId="{55D03136-A059-4F08-A094-127E96F41C7E}" destId="{6047DEDC-AEF2-40AB-AC8F-D9E824C0E40E}" srcOrd="0" destOrd="0" presId="urn:microsoft.com/office/officeart/2005/8/layout/process2"/>
    <dgm:cxn modelId="{CD51AD6E-67FF-43C1-BFDA-58593ACB5608}" srcId="{3E7B9001-5AB6-4F03-9B64-EE676B4DA900}" destId="{8C1C7BD1-75B9-4341-B301-FCB95A8517A1}" srcOrd="2" destOrd="0" parTransId="{361022E6-C5D2-4D5A-A000-F3AEB97A81E7}" sibTransId="{F57F3E81-C682-4604-9F2A-2EF925316D07}"/>
    <dgm:cxn modelId="{E15AEC58-284E-4B0E-B1FC-3EC7467FB04F}" type="presOf" srcId="{F57F3E81-C682-4604-9F2A-2EF925316D07}" destId="{F7F11966-3A21-4C3F-A80B-F4970FB6C008}" srcOrd="0" destOrd="0" presId="urn:microsoft.com/office/officeart/2005/8/layout/process2"/>
    <dgm:cxn modelId="{B59EFE7E-4EEF-44E7-8AB7-C7208027106B}" type="presOf" srcId="{F57F3E81-C682-4604-9F2A-2EF925316D07}" destId="{D06D9CD9-7BA2-4EEA-A305-870088BAB356}" srcOrd="1" destOrd="0" presId="urn:microsoft.com/office/officeart/2005/8/layout/process2"/>
    <dgm:cxn modelId="{BFEFED8E-59A9-4BD9-BA5D-58486EC14C57}" type="presOf" srcId="{3E7B9001-5AB6-4F03-9B64-EE676B4DA900}" destId="{75AA047A-FF81-493E-A83F-88631964BA95}" srcOrd="0" destOrd="0" presId="urn:microsoft.com/office/officeart/2005/8/layout/process2"/>
    <dgm:cxn modelId="{67082D92-F407-4F0F-881B-E85EA4FA1D41}" type="presOf" srcId="{109EF1F4-B7AB-47F0-BEFF-800024ADEE83}" destId="{DBA0B07C-BC27-48E6-A462-4021E6D343DD}" srcOrd="0" destOrd="0" presId="urn:microsoft.com/office/officeart/2005/8/layout/process2"/>
    <dgm:cxn modelId="{62B29CA7-805E-4F34-87D8-97370952CB47}" type="presOf" srcId="{93986F7F-0349-4C7C-8EF4-4ED383652127}" destId="{5FBB7D95-DB57-4471-8EE6-5A01D29ECC20}" srcOrd="1" destOrd="0" presId="urn:microsoft.com/office/officeart/2005/8/layout/process2"/>
    <dgm:cxn modelId="{882CB6AC-4C69-4434-97E0-797F32D9E408}" srcId="{3E7B9001-5AB6-4F03-9B64-EE676B4DA900}" destId="{109EF1F4-B7AB-47F0-BEFF-800024ADEE83}" srcOrd="1" destOrd="0" parTransId="{6F77BFEC-A444-4149-96CB-A84AF1F5836A}" sibTransId="{93986F7F-0349-4C7C-8EF4-4ED383652127}"/>
    <dgm:cxn modelId="{F01591C7-E2F8-46C4-A3A4-B2AB9EEF0924}" type="presOf" srcId="{8C1C7BD1-75B9-4341-B301-FCB95A8517A1}" destId="{507E8D49-73AE-4347-B530-EBDF4E7FF7D1}" srcOrd="0" destOrd="0" presId="urn:microsoft.com/office/officeart/2005/8/layout/process2"/>
    <dgm:cxn modelId="{D6F61901-FAC9-48BD-83ED-E0B130456568}" type="presParOf" srcId="{75AA047A-FF81-493E-A83F-88631964BA95}" destId="{004F9A34-1DCA-4DFB-A6D7-A415A1D6531E}" srcOrd="0" destOrd="0" presId="urn:microsoft.com/office/officeart/2005/8/layout/process2"/>
    <dgm:cxn modelId="{DB95EACD-C882-441E-A155-E5BB100D564F}" type="presParOf" srcId="{75AA047A-FF81-493E-A83F-88631964BA95}" destId="{97FB942F-7593-4635-B4D5-3EFF65A2F213}" srcOrd="1" destOrd="0" presId="urn:microsoft.com/office/officeart/2005/8/layout/process2"/>
    <dgm:cxn modelId="{B5690255-3EE1-415C-ADE1-4D709EFB7E5A}" type="presParOf" srcId="{97FB942F-7593-4635-B4D5-3EFF65A2F213}" destId="{5C3AAAD5-FA28-4E86-9E14-6CCFE219F65F}" srcOrd="0" destOrd="0" presId="urn:microsoft.com/office/officeart/2005/8/layout/process2"/>
    <dgm:cxn modelId="{BCB07C41-DDEE-4782-9F03-434E4279DF41}" type="presParOf" srcId="{75AA047A-FF81-493E-A83F-88631964BA95}" destId="{DBA0B07C-BC27-48E6-A462-4021E6D343DD}" srcOrd="2" destOrd="0" presId="urn:microsoft.com/office/officeart/2005/8/layout/process2"/>
    <dgm:cxn modelId="{6DD85672-8169-4F13-B17E-35C0091DD988}" type="presParOf" srcId="{75AA047A-FF81-493E-A83F-88631964BA95}" destId="{679AAB39-9518-49F8-8A8D-2F583FD005D8}" srcOrd="3" destOrd="0" presId="urn:microsoft.com/office/officeart/2005/8/layout/process2"/>
    <dgm:cxn modelId="{3AB92CD0-B700-4023-B373-6CBC3B763600}" type="presParOf" srcId="{679AAB39-9518-49F8-8A8D-2F583FD005D8}" destId="{5FBB7D95-DB57-4471-8EE6-5A01D29ECC20}" srcOrd="0" destOrd="0" presId="urn:microsoft.com/office/officeart/2005/8/layout/process2"/>
    <dgm:cxn modelId="{0061ECA0-705D-43BE-B9CB-2ACA7D2CD3C3}" type="presParOf" srcId="{75AA047A-FF81-493E-A83F-88631964BA95}" destId="{507E8D49-73AE-4347-B530-EBDF4E7FF7D1}" srcOrd="4" destOrd="0" presId="urn:microsoft.com/office/officeart/2005/8/layout/process2"/>
    <dgm:cxn modelId="{5C0D76AD-2BF4-4D90-8734-4E41A3D58FA3}" type="presParOf" srcId="{75AA047A-FF81-493E-A83F-88631964BA95}" destId="{F7F11966-3A21-4C3F-A80B-F4970FB6C008}" srcOrd="5" destOrd="0" presId="urn:microsoft.com/office/officeart/2005/8/layout/process2"/>
    <dgm:cxn modelId="{CA385F5D-9AE8-4629-BDD3-336DA758F884}" type="presParOf" srcId="{F7F11966-3A21-4C3F-A80B-F4970FB6C008}" destId="{D06D9CD9-7BA2-4EEA-A305-870088BAB356}" srcOrd="0" destOrd="0" presId="urn:microsoft.com/office/officeart/2005/8/layout/process2"/>
    <dgm:cxn modelId="{3BFB6FE0-AFC7-434E-9824-CC0D5019A122}" type="presParOf" srcId="{75AA047A-FF81-493E-A83F-88631964BA95}" destId="{6047DEDC-AEF2-40AB-AC8F-D9E824C0E40E}"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7B9001-5AB6-4F03-9B64-EE676B4DA900}" type="doc">
      <dgm:prSet loTypeId="urn:microsoft.com/office/officeart/2005/8/layout/process2" loCatId="process" qsTypeId="urn:microsoft.com/office/officeart/2005/8/quickstyle/simple1" qsCatId="simple" csTypeId="urn:microsoft.com/office/officeart/2005/8/colors/colorful2" csCatId="colorful" phldr="1"/>
      <dgm:spPr/>
    </dgm:pt>
    <dgm:pt modelId="{3DBFCFC9-3AA6-424A-AAF4-CB104E3AD25A}">
      <dgm:prSet phldrT="[Text]"/>
      <dgm:spPr/>
      <dgm:t>
        <a:bodyPr/>
        <a:lstStyle/>
        <a:p>
          <a:r>
            <a:rPr lang="en-SG"/>
            <a:t>Imputation</a:t>
          </a:r>
        </a:p>
      </dgm:t>
    </dgm:pt>
    <dgm:pt modelId="{723B6A44-17D2-4EF0-A788-CFDC7FAC3B4F}" type="parTrans" cxnId="{BD372725-03E8-4C04-BDF4-374B6859421B}">
      <dgm:prSet/>
      <dgm:spPr/>
      <dgm:t>
        <a:bodyPr/>
        <a:lstStyle/>
        <a:p>
          <a:endParaRPr lang="en-SG"/>
        </a:p>
      </dgm:t>
    </dgm:pt>
    <dgm:pt modelId="{F9505204-6A58-4EF4-BD0C-2D75A6E32083}" type="sibTrans" cxnId="{BD372725-03E8-4C04-BDF4-374B6859421B}">
      <dgm:prSet/>
      <dgm:spPr/>
      <dgm:t>
        <a:bodyPr/>
        <a:lstStyle/>
        <a:p>
          <a:endParaRPr lang="en-SG"/>
        </a:p>
      </dgm:t>
    </dgm:pt>
    <dgm:pt modelId="{109EF1F4-B7AB-47F0-BEFF-800024ADEE83}">
      <dgm:prSet phldrT="[Text]"/>
      <dgm:spPr/>
      <dgm:t>
        <a:bodyPr/>
        <a:lstStyle/>
        <a:p>
          <a:r>
            <a:rPr lang="en-SG"/>
            <a:t>Merging</a:t>
          </a:r>
        </a:p>
      </dgm:t>
    </dgm:pt>
    <dgm:pt modelId="{6F77BFEC-A444-4149-96CB-A84AF1F5836A}" type="parTrans" cxnId="{882CB6AC-4C69-4434-97E0-797F32D9E408}">
      <dgm:prSet/>
      <dgm:spPr/>
      <dgm:t>
        <a:bodyPr/>
        <a:lstStyle/>
        <a:p>
          <a:endParaRPr lang="en-SG"/>
        </a:p>
      </dgm:t>
    </dgm:pt>
    <dgm:pt modelId="{93986F7F-0349-4C7C-8EF4-4ED383652127}" type="sibTrans" cxnId="{882CB6AC-4C69-4434-97E0-797F32D9E408}">
      <dgm:prSet/>
      <dgm:spPr/>
      <dgm:t>
        <a:bodyPr/>
        <a:lstStyle/>
        <a:p>
          <a:endParaRPr lang="en-SG"/>
        </a:p>
      </dgm:t>
    </dgm:pt>
    <dgm:pt modelId="{8C1C7BD1-75B9-4341-B301-FCB95A8517A1}">
      <dgm:prSet phldrT="[Text]"/>
      <dgm:spPr/>
      <dgm:t>
        <a:bodyPr/>
        <a:lstStyle/>
        <a:p>
          <a:r>
            <a:rPr lang="en-SG"/>
            <a:t>Missing values</a:t>
          </a:r>
        </a:p>
      </dgm:t>
    </dgm:pt>
    <dgm:pt modelId="{361022E6-C5D2-4D5A-A000-F3AEB97A81E7}" type="parTrans" cxnId="{CD51AD6E-67FF-43C1-BFDA-58593ACB5608}">
      <dgm:prSet/>
      <dgm:spPr/>
      <dgm:t>
        <a:bodyPr/>
        <a:lstStyle/>
        <a:p>
          <a:endParaRPr lang="en-SG"/>
        </a:p>
      </dgm:t>
    </dgm:pt>
    <dgm:pt modelId="{F57F3E81-C682-4604-9F2A-2EF925316D07}" type="sibTrans" cxnId="{CD51AD6E-67FF-43C1-BFDA-58593ACB5608}">
      <dgm:prSet/>
      <dgm:spPr/>
      <dgm:t>
        <a:bodyPr/>
        <a:lstStyle/>
        <a:p>
          <a:endParaRPr lang="en-SG"/>
        </a:p>
      </dgm:t>
    </dgm:pt>
    <dgm:pt modelId="{55D03136-A059-4F08-A094-127E96F41C7E}">
      <dgm:prSet phldrT="[Text]"/>
      <dgm:spPr/>
      <dgm:t>
        <a:bodyPr/>
        <a:lstStyle/>
        <a:p>
          <a:r>
            <a:rPr lang="en-SG"/>
            <a:t>Feature engineering</a:t>
          </a:r>
        </a:p>
      </dgm:t>
    </dgm:pt>
    <dgm:pt modelId="{9F770056-D806-4E24-B815-9C55953265D4}" type="parTrans" cxnId="{4022B118-39AA-4D95-9CEB-B0D71B36E029}">
      <dgm:prSet/>
      <dgm:spPr/>
      <dgm:t>
        <a:bodyPr/>
        <a:lstStyle/>
        <a:p>
          <a:endParaRPr lang="en-SG"/>
        </a:p>
      </dgm:t>
    </dgm:pt>
    <dgm:pt modelId="{4A09F4D4-3986-4092-9E9C-0DF2B2E797C5}" type="sibTrans" cxnId="{4022B118-39AA-4D95-9CEB-B0D71B36E029}">
      <dgm:prSet/>
      <dgm:spPr/>
      <dgm:t>
        <a:bodyPr/>
        <a:lstStyle/>
        <a:p>
          <a:endParaRPr lang="en-SG"/>
        </a:p>
      </dgm:t>
    </dgm:pt>
    <dgm:pt modelId="{75AA047A-FF81-493E-A83F-88631964BA95}" type="pres">
      <dgm:prSet presAssocID="{3E7B9001-5AB6-4F03-9B64-EE676B4DA900}" presName="linearFlow" presStyleCnt="0">
        <dgm:presLayoutVars>
          <dgm:resizeHandles val="exact"/>
        </dgm:presLayoutVars>
      </dgm:prSet>
      <dgm:spPr/>
    </dgm:pt>
    <dgm:pt modelId="{004F9A34-1DCA-4DFB-A6D7-A415A1D6531E}" type="pres">
      <dgm:prSet presAssocID="{3DBFCFC9-3AA6-424A-AAF4-CB104E3AD25A}" presName="node" presStyleLbl="node1" presStyleIdx="0" presStyleCnt="4">
        <dgm:presLayoutVars>
          <dgm:bulletEnabled val="1"/>
        </dgm:presLayoutVars>
      </dgm:prSet>
      <dgm:spPr/>
    </dgm:pt>
    <dgm:pt modelId="{97FB942F-7593-4635-B4D5-3EFF65A2F213}" type="pres">
      <dgm:prSet presAssocID="{F9505204-6A58-4EF4-BD0C-2D75A6E32083}" presName="sibTrans" presStyleLbl="sibTrans2D1" presStyleIdx="0" presStyleCnt="3"/>
      <dgm:spPr/>
    </dgm:pt>
    <dgm:pt modelId="{5C3AAAD5-FA28-4E86-9E14-6CCFE219F65F}" type="pres">
      <dgm:prSet presAssocID="{F9505204-6A58-4EF4-BD0C-2D75A6E32083}" presName="connectorText" presStyleLbl="sibTrans2D1" presStyleIdx="0" presStyleCnt="3"/>
      <dgm:spPr/>
    </dgm:pt>
    <dgm:pt modelId="{DBA0B07C-BC27-48E6-A462-4021E6D343DD}" type="pres">
      <dgm:prSet presAssocID="{109EF1F4-B7AB-47F0-BEFF-800024ADEE83}" presName="node" presStyleLbl="node1" presStyleIdx="1" presStyleCnt="4">
        <dgm:presLayoutVars>
          <dgm:bulletEnabled val="1"/>
        </dgm:presLayoutVars>
      </dgm:prSet>
      <dgm:spPr/>
    </dgm:pt>
    <dgm:pt modelId="{679AAB39-9518-49F8-8A8D-2F583FD005D8}" type="pres">
      <dgm:prSet presAssocID="{93986F7F-0349-4C7C-8EF4-4ED383652127}" presName="sibTrans" presStyleLbl="sibTrans2D1" presStyleIdx="1" presStyleCnt="3"/>
      <dgm:spPr/>
    </dgm:pt>
    <dgm:pt modelId="{5FBB7D95-DB57-4471-8EE6-5A01D29ECC20}" type="pres">
      <dgm:prSet presAssocID="{93986F7F-0349-4C7C-8EF4-4ED383652127}" presName="connectorText" presStyleLbl="sibTrans2D1" presStyleIdx="1" presStyleCnt="3"/>
      <dgm:spPr/>
    </dgm:pt>
    <dgm:pt modelId="{507E8D49-73AE-4347-B530-EBDF4E7FF7D1}" type="pres">
      <dgm:prSet presAssocID="{8C1C7BD1-75B9-4341-B301-FCB95A8517A1}" presName="node" presStyleLbl="node1" presStyleIdx="2" presStyleCnt="4">
        <dgm:presLayoutVars>
          <dgm:bulletEnabled val="1"/>
        </dgm:presLayoutVars>
      </dgm:prSet>
      <dgm:spPr/>
    </dgm:pt>
    <dgm:pt modelId="{F7F11966-3A21-4C3F-A80B-F4970FB6C008}" type="pres">
      <dgm:prSet presAssocID="{F57F3E81-C682-4604-9F2A-2EF925316D07}" presName="sibTrans" presStyleLbl="sibTrans2D1" presStyleIdx="2" presStyleCnt="3"/>
      <dgm:spPr/>
    </dgm:pt>
    <dgm:pt modelId="{D06D9CD9-7BA2-4EEA-A305-870088BAB356}" type="pres">
      <dgm:prSet presAssocID="{F57F3E81-C682-4604-9F2A-2EF925316D07}" presName="connectorText" presStyleLbl="sibTrans2D1" presStyleIdx="2" presStyleCnt="3"/>
      <dgm:spPr/>
    </dgm:pt>
    <dgm:pt modelId="{6047DEDC-AEF2-40AB-AC8F-D9E824C0E40E}" type="pres">
      <dgm:prSet presAssocID="{55D03136-A059-4F08-A094-127E96F41C7E}" presName="node" presStyleLbl="node1" presStyleIdx="3" presStyleCnt="4">
        <dgm:presLayoutVars>
          <dgm:bulletEnabled val="1"/>
        </dgm:presLayoutVars>
      </dgm:prSet>
      <dgm:spPr/>
    </dgm:pt>
  </dgm:ptLst>
  <dgm:cxnLst>
    <dgm:cxn modelId="{4022B118-39AA-4D95-9CEB-B0D71B36E029}" srcId="{3E7B9001-5AB6-4F03-9B64-EE676B4DA900}" destId="{55D03136-A059-4F08-A094-127E96F41C7E}" srcOrd="3" destOrd="0" parTransId="{9F770056-D806-4E24-B815-9C55953265D4}" sibTransId="{4A09F4D4-3986-4092-9E9C-0DF2B2E797C5}"/>
    <dgm:cxn modelId="{BD372725-03E8-4C04-BDF4-374B6859421B}" srcId="{3E7B9001-5AB6-4F03-9B64-EE676B4DA900}" destId="{3DBFCFC9-3AA6-424A-AAF4-CB104E3AD25A}" srcOrd="0" destOrd="0" parTransId="{723B6A44-17D2-4EF0-A788-CFDC7FAC3B4F}" sibTransId="{F9505204-6A58-4EF4-BD0C-2D75A6E32083}"/>
    <dgm:cxn modelId="{1C23C52C-6BE1-458A-92DF-B6E429000230}" type="presOf" srcId="{F57F3E81-C682-4604-9F2A-2EF925316D07}" destId="{F7F11966-3A21-4C3F-A80B-F4970FB6C008}" srcOrd="0" destOrd="0" presId="urn:microsoft.com/office/officeart/2005/8/layout/process2"/>
    <dgm:cxn modelId="{ADDAE443-9539-475A-B842-F0C498BA20F1}" type="presOf" srcId="{F9505204-6A58-4EF4-BD0C-2D75A6E32083}" destId="{97FB942F-7593-4635-B4D5-3EFF65A2F213}" srcOrd="0" destOrd="0" presId="urn:microsoft.com/office/officeart/2005/8/layout/process2"/>
    <dgm:cxn modelId="{52540368-E489-440B-9D14-728CBA411788}" type="presOf" srcId="{F57F3E81-C682-4604-9F2A-2EF925316D07}" destId="{D06D9CD9-7BA2-4EEA-A305-870088BAB356}" srcOrd="1" destOrd="0" presId="urn:microsoft.com/office/officeart/2005/8/layout/process2"/>
    <dgm:cxn modelId="{CD51AD6E-67FF-43C1-BFDA-58593ACB5608}" srcId="{3E7B9001-5AB6-4F03-9B64-EE676B4DA900}" destId="{8C1C7BD1-75B9-4341-B301-FCB95A8517A1}" srcOrd="2" destOrd="0" parTransId="{361022E6-C5D2-4D5A-A000-F3AEB97A81E7}" sibTransId="{F57F3E81-C682-4604-9F2A-2EF925316D07}"/>
    <dgm:cxn modelId="{4BCC074F-D0B7-4DAF-A815-D2A479E89FCF}" type="presOf" srcId="{93986F7F-0349-4C7C-8EF4-4ED383652127}" destId="{5FBB7D95-DB57-4471-8EE6-5A01D29ECC20}" srcOrd="1" destOrd="0" presId="urn:microsoft.com/office/officeart/2005/8/layout/process2"/>
    <dgm:cxn modelId="{C2408F6F-F76D-4B10-92E7-E23258CA6844}" type="presOf" srcId="{8C1C7BD1-75B9-4341-B301-FCB95A8517A1}" destId="{507E8D49-73AE-4347-B530-EBDF4E7FF7D1}" srcOrd="0" destOrd="0" presId="urn:microsoft.com/office/officeart/2005/8/layout/process2"/>
    <dgm:cxn modelId="{CDF1A277-4E02-43E4-B945-623AD85CF011}" type="presOf" srcId="{109EF1F4-B7AB-47F0-BEFF-800024ADEE83}" destId="{DBA0B07C-BC27-48E6-A462-4021E6D343DD}" srcOrd="0" destOrd="0" presId="urn:microsoft.com/office/officeart/2005/8/layout/process2"/>
    <dgm:cxn modelId="{5A9DD057-31EF-47B2-9716-116E5EF122B7}" type="presOf" srcId="{3E7B9001-5AB6-4F03-9B64-EE676B4DA900}" destId="{75AA047A-FF81-493E-A83F-88631964BA95}" srcOrd="0" destOrd="0" presId="urn:microsoft.com/office/officeart/2005/8/layout/process2"/>
    <dgm:cxn modelId="{498A1CA6-C379-482C-9B78-3C97C862A257}" type="presOf" srcId="{F9505204-6A58-4EF4-BD0C-2D75A6E32083}" destId="{5C3AAAD5-FA28-4E86-9E14-6CCFE219F65F}" srcOrd="1" destOrd="0" presId="urn:microsoft.com/office/officeart/2005/8/layout/process2"/>
    <dgm:cxn modelId="{43766AA8-8A04-46CC-A3AF-5D1966ED21E5}" type="presOf" srcId="{3DBFCFC9-3AA6-424A-AAF4-CB104E3AD25A}" destId="{004F9A34-1DCA-4DFB-A6D7-A415A1D6531E}" srcOrd="0" destOrd="0" presId="urn:microsoft.com/office/officeart/2005/8/layout/process2"/>
    <dgm:cxn modelId="{882CB6AC-4C69-4434-97E0-797F32D9E408}" srcId="{3E7B9001-5AB6-4F03-9B64-EE676B4DA900}" destId="{109EF1F4-B7AB-47F0-BEFF-800024ADEE83}" srcOrd="1" destOrd="0" parTransId="{6F77BFEC-A444-4149-96CB-A84AF1F5836A}" sibTransId="{93986F7F-0349-4C7C-8EF4-4ED383652127}"/>
    <dgm:cxn modelId="{C3B5F8C2-BFD3-4E5D-8760-0672DCFDEF54}" type="presOf" srcId="{93986F7F-0349-4C7C-8EF4-4ED383652127}" destId="{679AAB39-9518-49F8-8A8D-2F583FD005D8}" srcOrd="0" destOrd="0" presId="urn:microsoft.com/office/officeart/2005/8/layout/process2"/>
    <dgm:cxn modelId="{80E27FF3-B568-4BF3-A5A0-1F8F2FA33CF4}" type="presOf" srcId="{55D03136-A059-4F08-A094-127E96F41C7E}" destId="{6047DEDC-AEF2-40AB-AC8F-D9E824C0E40E}" srcOrd="0" destOrd="0" presId="urn:microsoft.com/office/officeart/2005/8/layout/process2"/>
    <dgm:cxn modelId="{F50A36FC-4A86-4D33-8C96-A91C0417B355}" type="presParOf" srcId="{75AA047A-FF81-493E-A83F-88631964BA95}" destId="{004F9A34-1DCA-4DFB-A6D7-A415A1D6531E}" srcOrd="0" destOrd="0" presId="urn:microsoft.com/office/officeart/2005/8/layout/process2"/>
    <dgm:cxn modelId="{A2A573CF-6BA7-4D17-991A-2A71A00406B1}" type="presParOf" srcId="{75AA047A-FF81-493E-A83F-88631964BA95}" destId="{97FB942F-7593-4635-B4D5-3EFF65A2F213}" srcOrd="1" destOrd="0" presId="urn:microsoft.com/office/officeart/2005/8/layout/process2"/>
    <dgm:cxn modelId="{8850BD90-F79B-483F-A903-972FD5271CCD}" type="presParOf" srcId="{97FB942F-7593-4635-B4D5-3EFF65A2F213}" destId="{5C3AAAD5-FA28-4E86-9E14-6CCFE219F65F}" srcOrd="0" destOrd="0" presId="urn:microsoft.com/office/officeart/2005/8/layout/process2"/>
    <dgm:cxn modelId="{9781CC9F-68C4-4B0A-A4B5-8231A3F0525D}" type="presParOf" srcId="{75AA047A-FF81-493E-A83F-88631964BA95}" destId="{DBA0B07C-BC27-48E6-A462-4021E6D343DD}" srcOrd="2" destOrd="0" presId="urn:microsoft.com/office/officeart/2005/8/layout/process2"/>
    <dgm:cxn modelId="{895F1947-522A-4C11-BD6B-B98BD3ADDF1B}" type="presParOf" srcId="{75AA047A-FF81-493E-A83F-88631964BA95}" destId="{679AAB39-9518-49F8-8A8D-2F583FD005D8}" srcOrd="3" destOrd="0" presId="urn:microsoft.com/office/officeart/2005/8/layout/process2"/>
    <dgm:cxn modelId="{66AB9B03-CC30-4964-808C-3563359D7731}" type="presParOf" srcId="{679AAB39-9518-49F8-8A8D-2F583FD005D8}" destId="{5FBB7D95-DB57-4471-8EE6-5A01D29ECC20}" srcOrd="0" destOrd="0" presId="urn:microsoft.com/office/officeart/2005/8/layout/process2"/>
    <dgm:cxn modelId="{3EF318AB-E53F-4722-9875-7FC2E6FAFFEF}" type="presParOf" srcId="{75AA047A-FF81-493E-A83F-88631964BA95}" destId="{507E8D49-73AE-4347-B530-EBDF4E7FF7D1}" srcOrd="4" destOrd="0" presId="urn:microsoft.com/office/officeart/2005/8/layout/process2"/>
    <dgm:cxn modelId="{9324FA0B-4595-4177-AA4D-976C3FAEF9D3}" type="presParOf" srcId="{75AA047A-FF81-493E-A83F-88631964BA95}" destId="{F7F11966-3A21-4C3F-A80B-F4970FB6C008}" srcOrd="5" destOrd="0" presId="urn:microsoft.com/office/officeart/2005/8/layout/process2"/>
    <dgm:cxn modelId="{15BAFEEC-A420-4E91-A3CE-4AA607B58253}" type="presParOf" srcId="{F7F11966-3A21-4C3F-A80B-F4970FB6C008}" destId="{D06D9CD9-7BA2-4EEA-A305-870088BAB356}" srcOrd="0" destOrd="0" presId="urn:microsoft.com/office/officeart/2005/8/layout/process2"/>
    <dgm:cxn modelId="{91766CA6-6FCF-4115-AD91-0C650685424A}" type="presParOf" srcId="{75AA047A-FF81-493E-A83F-88631964BA95}" destId="{6047DEDC-AEF2-40AB-AC8F-D9E824C0E40E}"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141BC9-CC7E-40AE-B5FB-E6D653ED825F}" type="doc">
      <dgm:prSet loTypeId="urn:microsoft.com/office/officeart/2005/8/layout/hList7" loCatId="list" qsTypeId="urn:microsoft.com/office/officeart/2005/8/quickstyle/simple1" qsCatId="simple" csTypeId="urn:microsoft.com/office/officeart/2005/8/colors/colorful2" csCatId="colorful" phldr="1"/>
      <dgm:spPr/>
      <dgm:t>
        <a:bodyPr/>
        <a:lstStyle/>
        <a:p>
          <a:endParaRPr lang="en-SG"/>
        </a:p>
      </dgm:t>
    </dgm:pt>
    <dgm:pt modelId="{E33F9329-4712-4194-8233-3FBEC1802EB7}">
      <dgm:prSet phldrT="[Text]" custT="1"/>
      <dgm:spPr/>
      <dgm:t>
        <a:bodyPr/>
        <a:lstStyle/>
        <a:p>
          <a:pPr algn="ctr"/>
          <a:r>
            <a:rPr lang="en-SG" sz="1400" b="1"/>
            <a:t>INTRODUCTION</a:t>
          </a:r>
        </a:p>
      </dgm:t>
    </dgm:pt>
    <dgm:pt modelId="{66DE97B0-C8C7-4B57-88E4-940F3DB844F6}" type="parTrans" cxnId="{C8EC1010-D431-436C-97FF-3D65767FF1FE}">
      <dgm:prSet/>
      <dgm:spPr/>
      <dgm:t>
        <a:bodyPr/>
        <a:lstStyle/>
        <a:p>
          <a:endParaRPr lang="en-SG"/>
        </a:p>
      </dgm:t>
    </dgm:pt>
    <dgm:pt modelId="{27745A17-0C21-40E3-8CF6-22285E91C951}" type="sibTrans" cxnId="{C8EC1010-D431-436C-97FF-3D65767FF1FE}">
      <dgm:prSet/>
      <dgm:spPr/>
      <dgm:t>
        <a:bodyPr/>
        <a:lstStyle/>
        <a:p>
          <a:endParaRPr lang="en-SG"/>
        </a:p>
      </dgm:t>
    </dgm:pt>
    <dgm:pt modelId="{2D2E310C-D2C3-4FF6-9769-A7D2DCCB70ED}">
      <dgm:prSet phldrT="[Text]" custT="1"/>
      <dgm:spPr/>
      <dgm:t>
        <a:bodyPr/>
        <a:lstStyle/>
        <a:p>
          <a:pPr algn="l"/>
          <a:r>
            <a:rPr lang="en-SG" sz="1400"/>
            <a:t>Business Objective</a:t>
          </a:r>
        </a:p>
      </dgm:t>
    </dgm:pt>
    <dgm:pt modelId="{CE5E84F2-D9F5-4369-A9E7-44AB543EDAFF}" type="parTrans" cxnId="{AA9344FC-A669-4706-8E67-CD257DE30CFE}">
      <dgm:prSet/>
      <dgm:spPr/>
      <dgm:t>
        <a:bodyPr/>
        <a:lstStyle/>
        <a:p>
          <a:endParaRPr lang="en-SG"/>
        </a:p>
      </dgm:t>
    </dgm:pt>
    <dgm:pt modelId="{F06F1756-035F-400D-AB69-D539C94F493E}" type="sibTrans" cxnId="{AA9344FC-A669-4706-8E67-CD257DE30CFE}">
      <dgm:prSet/>
      <dgm:spPr/>
      <dgm:t>
        <a:bodyPr/>
        <a:lstStyle/>
        <a:p>
          <a:endParaRPr lang="en-SG"/>
        </a:p>
      </dgm:t>
    </dgm:pt>
    <dgm:pt modelId="{66037CDB-8455-4AE2-8790-C60836D728E0}">
      <dgm:prSet phldrT="[Text]" custT="1"/>
      <dgm:spPr/>
      <dgm:t>
        <a:bodyPr/>
        <a:lstStyle/>
        <a:p>
          <a:pPr algn="ctr"/>
          <a:r>
            <a:rPr lang="en-SG" sz="1400" b="1"/>
            <a:t>DATA PREPARATION</a:t>
          </a:r>
        </a:p>
      </dgm:t>
    </dgm:pt>
    <dgm:pt modelId="{F8143712-5BA4-40AD-8FCC-85B0C9C9AF46}" type="parTrans" cxnId="{226E1498-8967-48C1-BE46-1B7A6BB0E65D}">
      <dgm:prSet/>
      <dgm:spPr/>
      <dgm:t>
        <a:bodyPr/>
        <a:lstStyle/>
        <a:p>
          <a:endParaRPr lang="en-SG"/>
        </a:p>
      </dgm:t>
    </dgm:pt>
    <dgm:pt modelId="{B085CDBC-9B70-4533-B537-896CFAC70F74}" type="sibTrans" cxnId="{226E1498-8967-48C1-BE46-1B7A6BB0E65D}">
      <dgm:prSet/>
      <dgm:spPr/>
      <dgm:t>
        <a:bodyPr/>
        <a:lstStyle/>
        <a:p>
          <a:endParaRPr lang="en-SG"/>
        </a:p>
      </dgm:t>
    </dgm:pt>
    <dgm:pt modelId="{469E6ECE-C799-4285-95EE-CAD0B318C8FF}">
      <dgm:prSet phldrT="[Text]" custT="1"/>
      <dgm:spPr/>
      <dgm:t>
        <a:bodyPr/>
        <a:lstStyle/>
        <a:p>
          <a:pPr algn="l"/>
          <a:r>
            <a:rPr lang="en-SG" sz="1400"/>
            <a:t>Missing values</a:t>
          </a:r>
        </a:p>
      </dgm:t>
    </dgm:pt>
    <dgm:pt modelId="{D536ABA3-FB9F-4EDD-8B01-11E4FDFC3C3C}" type="parTrans" cxnId="{5D1213E4-BC87-4BA2-BEC4-D56E11F016CE}">
      <dgm:prSet/>
      <dgm:spPr/>
      <dgm:t>
        <a:bodyPr/>
        <a:lstStyle/>
        <a:p>
          <a:endParaRPr lang="en-SG"/>
        </a:p>
      </dgm:t>
    </dgm:pt>
    <dgm:pt modelId="{0FFF5999-6835-425E-A599-FA40F929EDB3}" type="sibTrans" cxnId="{5D1213E4-BC87-4BA2-BEC4-D56E11F016CE}">
      <dgm:prSet/>
      <dgm:spPr/>
      <dgm:t>
        <a:bodyPr/>
        <a:lstStyle/>
        <a:p>
          <a:endParaRPr lang="en-SG"/>
        </a:p>
      </dgm:t>
    </dgm:pt>
    <dgm:pt modelId="{33BFFF9A-AA2F-4641-8F4F-2E7AB8B73266}">
      <dgm:prSet phldrT="[Text]" custT="1"/>
      <dgm:spPr/>
      <dgm:t>
        <a:bodyPr/>
        <a:lstStyle/>
        <a:p>
          <a:r>
            <a:rPr lang="en-SG" sz="1400" b="1"/>
            <a:t>SCORE CARD</a:t>
          </a:r>
        </a:p>
      </dgm:t>
    </dgm:pt>
    <dgm:pt modelId="{24E5E6D6-2229-4E79-BC67-002576D0CBC0}" type="parTrans" cxnId="{A7548A26-6D73-4253-9754-E562B468C457}">
      <dgm:prSet/>
      <dgm:spPr/>
      <dgm:t>
        <a:bodyPr/>
        <a:lstStyle/>
        <a:p>
          <a:endParaRPr lang="en-SG"/>
        </a:p>
      </dgm:t>
    </dgm:pt>
    <dgm:pt modelId="{4D01CAA4-CA49-4D4A-9631-FF6E28E33C75}" type="sibTrans" cxnId="{A7548A26-6D73-4253-9754-E562B468C457}">
      <dgm:prSet/>
      <dgm:spPr/>
      <dgm:t>
        <a:bodyPr/>
        <a:lstStyle/>
        <a:p>
          <a:endParaRPr lang="en-SG"/>
        </a:p>
      </dgm:t>
    </dgm:pt>
    <dgm:pt modelId="{EEBF7ED2-E350-4F0C-8916-10E05D21D48C}">
      <dgm:prSet phldrT="[Text]" custT="1"/>
      <dgm:spPr/>
      <dgm:t>
        <a:bodyPr/>
        <a:lstStyle/>
        <a:p>
          <a:pPr algn="l"/>
          <a:r>
            <a:rPr lang="en-SG" sz="1400"/>
            <a:t>Imputation</a:t>
          </a:r>
        </a:p>
      </dgm:t>
    </dgm:pt>
    <dgm:pt modelId="{36354D9A-B171-4A21-9170-CC750966A338}" type="parTrans" cxnId="{59FD24C9-FF29-452F-A937-BB995D5A3886}">
      <dgm:prSet/>
      <dgm:spPr/>
      <dgm:t>
        <a:bodyPr/>
        <a:lstStyle/>
        <a:p>
          <a:endParaRPr lang="en-SG"/>
        </a:p>
      </dgm:t>
    </dgm:pt>
    <dgm:pt modelId="{4EB35055-A6A5-4AB8-89FA-07FABCCABBB1}" type="sibTrans" cxnId="{59FD24C9-FF29-452F-A937-BB995D5A3886}">
      <dgm:prSet/>
      <dgm:spPr/>
      <dgm:t>
        <a:bodyPr/>
        <a:lstStyle/>
        <a:p>
          <a:endParaRPr lang="en-SG"/>
        </a:p>
      </dgm:t>
    </dgm:pt>
    <dgm:pt modelId="{60D98200-DC29-492A-8717-663DC6DBA35A}">
      <dgm:prSet phldrT="[Text]" custT="1"/>
      <dgm:spPr/>
      <dgm:t>
        <a:bodyPr/>
        <a:lstStyle/>
        <a:p>
          <a:r>
            <a:rPr lang="en-SG" sz="1400" b="1"/>
            <a:t>MODELING</a:t>
          </a:r>
        </a:p>
      </dgm:t>
    </dgm:pt>
    <dgm:pt modelId="{AB3068F2-6311-4F2E-8BEF-B46ED99B10CA}" type="parTrans" cxnId="{4C93EA03-9C25-49B5-B43A-B7CC92954097}">
      <dgm:prSet/>
      <dgm:spPr/>
      <dgm:t>
        <a:bodyPr/>
        <a:lstStyle/>
        <a:p>
          <a:endParaRPr lang="en-SG"/>
        </a:p>
      </dgm:t>
    </dgm:pt>
    <dgm:pt modelId="{F3026FC9-C73C-4435-979C-597E41524CD0}" type="sibTrans" cxnId="{4C93EA03-9C25-49B5-B43A-B7CC92954097}">
      <dgm:prSet/>
      <dgm:spPr/>
      <dgm:t>
        <a:bodyPr/>
        <a:lstStyle/>
        <a:p>
          <a:endParaRPr lang="en-SG"/>
        </a:p>
      </dgm:t>
    </dgm:pt>
    <dgm:pt modelId="{EBCE3FCA-1571-4DCF-B80E-AFF671EBE2E9}">
      <dgm:prSet phldrT="[Text]" custT="1"/>
      <dgm:spPr/>
      <dgm:t>
        <a:bodyPr/>
        <a:lstStyle/>
        <a:p>
          <a:pPr algn="l"/>
          <a:r>
            <a:rPr lang="en-SG" sz="1400"/>
            <a:t>Feature generation</a:t>
          </a:r>
        </a:p>
      </dgm:t>
    </dgm:pt>
    <dgm:pt modelId="{056C2961-250A-4BD1-A02F-9CB9C0F33DA5}" type="parTrans" cxnId="{F6B97F9B-9FF8-4249-B7D0-EE063BC0775C}">
      <dgm:prSet/>
      <dgm:spPr/>
      <dgm:t>
        <a:bodyPr/>
        <a:lstStyle/>
        <a:p>
          <a:endParaRPr lang="en-SG"/>
        </a:p>
      </dgm:t>
    </dgm:pt>
    <dgm:pt modelId="{C395B993-C5C4-4172-A600-410447A0838F}" type="sibTrans" cxnId="{F6B97F9B-9FF8-4249-B7D0-EE063BC0775C}">
      <dgm:prSet/>
      <dgm:spPr/>
      <dgm:t>
        <a:bodyPr/>
        <a:lstStyle/>
        <a:p>
          <a:endParaRPr lang="en-SG"/>
        </a:p>
      </dgm:t>
    </dgm:pt>
    <dgm:pt modelId="{2FF3881D-310C-4B4B-A945-9484FC9A9553}">
      <dgm:prSet phldrT="[Text]" custT="1"/>
      <dgm:spPr/>
      <dgm:t>
        <a:bodyPr/>
        <a:lstStyle/>
        <a:p>
          <a:r>
            <a:rPr lang="en-SG" sz="1400"/>
            <a:t>Setup</a:t>
          </a:r>
        </a:p>
      </dgm:t>
    </dgm:pt>
    <dgm:pt modelId="{98BA2F1F-D8AC-44EA-9EB4-7904F7B5C081}" type="parTrans" cxnId="{33E652DC-186A-45BD-99E5-589CA50D16FE}">
      <dgm:prSet/>
      <dgm:spPr/>
      <dgm:t>
        <a:bodyPr/>
        <a:lstStyle/>
        <a:p>
          <a:endParaRPr lang="en-SG"/>
        </a:p>
      </dgm:t>
    </dgm:pt>
    <dgm:pt modelId="{44300065-9336-45A4-99F7-79458403918D}" type="sibTrans" cxnId="{33E652DC-186A-45BD-99E5-589CA50D16FE}">
      <dgm:prSet/>
      <dgm:spPr/>
      <dgm:t>
        <a:bodyPr/>
        <a:lstStyle/>
        <a:p>
          <a:endParaRPr lang="en-SG"/>
        </a:p>
      </dgm:t>
    </dgm:pt>
    <dgm:pt modelId="{72847DFE-9006-4245-BCF5-290FE5402712}">
      <dgm:prSet phldrT="[Text]" custT="1"/>
      <dgm:spPr/>
      <dgm:t>
        <a:bodyPr/>
        <a:lstStyle/>
        <a:p>
          <a:r>
            <a:rPr lang="en-SG" sz="1400"/>
            <a:t>Evaluation</a:t>
          </a:r>
        </a:p>
      </dgm:t>
    </dgm:pt>
    <dgm:pt modelId="{88B18EA7-4737-4A76-BE9E-CE18E51093DA}" type="parTrans" cxnId="{88902C90-FEC8-4EAB-B579-47B6965C5C62}">
      <dgm:prSet/>
      <dgm:spPr/>
      <dgm:t>
        <a:bodyPr/>
        <a:lstStyle/>
        <a:p>
          <a:endParaRPr lang="en-SG"/>
        </a:p>
      </dgm:t>
    </dgm:pt>
    <dgm:pt modelId="{B69A32F2-E1C6-4B6A-B438-88AE23361292}" type="sibTrans" cxnId="{88902C90-FEC8-4EAB-B579-47B6965C5C62}">
      <dgm:prSet/>
      <dgm:spPr/>
      <dgm:t>
        <a:bodyPr/>
        <a:lstStyle/>
        <a:p>
          <a:endParaRPr lang="en-SG"/>
        </a:p>
      </dgm:t>
    </dgm:pt>
    <dgm:pt modelId="{E8DFD6C1-674D-4A60-981C-A52054E9957A}">
      <dgm:prSet custT="1"/>
      <dgm:spPr/>
      <dgm:t>
        <a:bodyPr/>
        <a:lstStyle/>
        <a:p>
          <a:r>
            <a:rPr lang="en-SG" sz="1400" b="1"/>
            <a:t>CONCLUSION</a:t>
          </a:r>
        </a:p>
      </dgm:t>
    </dgm:pt>
    <dgm:pt modelId="{1A5D8BF8-9316-46B1-B8C3-7B1EBF1D3A93}" type="parTrans" cxnId="{2C54160A-A195-4CB8-9225-FD4A209A50E3}">
      <dgm:prSet/>
      <dgm:spPr/>
      <dgm:t>
        <a:bodyPr/>
        <a:lstStyle/>
        <a:p>
          <a:endParaRPr lang="en-SG"/>
        </a:p>
      </dgm:t>
    </dgm:pt>
    <dgm:pt modelId="{C8E4C5D5-93A5-44DE-9F4E-2FEE2DAF432F}" type="sibTrans" cxnId="{2C54160A-A195-4CB8-9225-FD4A209A50E3}">
      <dgm:prSet/>
      <dgm:spPr/>
      <dgm:t>
        <a:bodyPr/>
        <a:lstStyle/>
        <a:p>
          <a:endParaRPr lang="en-SG"/>
        </a:p>
      </dgm:t>
    </dgm:pt>
    <dgm:pt modelId="{2739C849-5A1F-430A-AA28-6AB74964A3BE}">
      <dgm:prSet phldrT="[Text]" custT="1"/>
      <dgm:spPr/>
      <dgm:t>
        <a:bodyPr/>
        <a:lstStyle/>
        <a:p>
          <a:pPr algn="l"/>
          <a:r>
            <a:rPr lang="en-SG" sz="1400"/>
            <a:t>EDA</a:t>
          </a:r>
        </a:p>
      </dgm:t>
    </dgm:pt>
    <dgm:pt modelId="{528212D3-2E67-4218-801E-68E9734F2423}" type="parTrans" cxnId="{3C596991-AE95-4C47-8218-EE9B2960CB61}">
      <dgm:prSet/>
      <dgm:spPr/>
      <dgm:t>
        <a:bodyPr/>
        <a:lstStyle/>
        <a:p>
          <a:endParaRPr lang="en-SG"/>
        </a:p>
      </dgm:t>
    </dgm:pt>
    <dgm:pt modelId="{6C44F7DD-AE1B-46BC-89A9-812BB63038A9}" type="sibTrans" cxnId="{3C596991-AE95-4C47-8218-EE9B2960CB61}">
      <dgm:prSet/>
      <dgm:spPr/>
      <dgm:t>
        <a:bodyPr/>
        <a:lstStyle/>
        <a:p>
          <a:endParaRPr lang="en-SG"/>
        </a:p>
      </dgm:t>
    </dgm:pt>
    <dgm:pt modelId="{929B1763-9B56-4FB3-B80F-F9EBFA6FE66C}">
      <dgm:prSet phldrT="[Text]" custT="1"/>
      <dgm:spPr/>
      <dgm:t>
        <a:bodyPr/>
        <a:lstStyle/>
        <a:p>
          <a:r>
            <a:rPr lang="en-US" altLang="zh-CN" sz="1400" b="0"/>
            <a:t>Objective</a:t>
          </a:r>
          <a:endParaRPr lang="en-SG" sz="1400" b="0"/>
        </a:p>
      </dgm:t>
    </dgm:pt>
    <dgm:pt modelId="{12F565ED-E033-4887-ACA0-3B756E4ED003}" type="parTrans" cxnId="{E1F731E8-571A-4A9D-890B-A5D5C4CB8C3C}">
      <dgm:prSet/>
      <dgm:spPr/>
      <dgm:t>
        <a:bodyPr/>
        <a:lstStyle/>
        <a:p>
          <a:endParaRPr lang="en-US"/>
        </a:p>
      </dgm:t>
    </dgm:pt>
    <dgm:pt modelId="{938B7604-7EE3-4D84-8BEE-5DB37F45C1D6}" type="sibTrans" cxnId="{E1F731E8-571A-4A9D-890B-A5D5C4CB8C3C}">
      <dgm:prSet/>
      <dgm:spPr/>
      <dgm:t>
        <a:bodyPr/>
        <a:lstStyle/>
        <a:p>
          <a:endParaRPr lang="en-US"/>
        </a:p>
      </dgm:t>
    </dgm:pt>
    <dgm:pt modelId="{6CE97048-4E0B-4215-B17F-A09FE1130362}">
      <dgm:prSet phldrT="[Text]" custT="1"/>
      <dgm:spPr/>
      <dgm:t>
        <a:bodyPr/>
        <a:lstStyle/>
        <a:p>
          <a:r>
            <a:rPr lang="en-SG" sz="1400" b="0"/>
            <a:t>Methodology</a:t>
          </a:r>
        </a:p>
      </dgm:t>
    </dgm:pt>
    <dgm:pt modelId="{1ECB1F5C-3A75-4A1A-8D33-D1DD675182CD}" type="parTrans" cxnId="{287C73EB-3BC0-40D8-A5B4-EA843F66372E}">
      <dgm:prSet/>
      <dgm:spPr/>
      <dgm:t>
        <a:bodyPr/>
        <a:lstStyle/>
        <a:p>
          <a:endParaRPr lang="en-US"/>
        </a:p>
      </dgm:t>
    </dgm:pt>
    <dgm:pt modelId="{DF57EED0-15E4-4E9E-AE62-85BF24EF5492}" type="sibTrans" cxnId="{287C73EB-3BC0-40D8-A5B4-EA843F66372E}">
      <dgm:prSet/>
      <dgm:spPr/>
      <dgm:t>
        <a:bodyPr/>
        <a:lstStyle/>
        <a:p>
          <a:endParaRPr lang="en-US"/>
        </a:p>
      </dgm:t>
    </dgm:pt>
    <dgm:pt modelId="{D6DC18E9-3AD2-4842-BF9A-7412EF2C01B3}">
      <dgm:prSet custT="1"/>
      <dgm:spPr/>
      <dgm:t>
        <a:bodyPr/>
        <a:lstStyle/>
        <a:p>
          <a:r>
            <a:rPr lang="en-SG" sz="1400" b="0"/>
            <a:t>Challenges</a:t>
          </a:r>
        </a:p>
      </dgm:t>
    </dgm:pt>
    <dgm:pt modelId="{61065A34-48E8-4623-8459-C709DB6B60DF}" type="parTrans" cxnId="{BAEBE5E2-CE79-452F-A2E5-34AEC6966BFC}">
      <dgm:prSet/>
      <dgm:spPr/>
      <dgm:t>
        <a:bodyPr/>
        <a:lstStyle/>
        <a:p>
          <a:endParaRPr lang="en-US"/>
        </a:p>
      </dgm:t>
    </dgm:pt>
    <dgm:pt modelId="{403B3246-C3C0-478A-923C-23A98B66FDDB}" type="sibTrans" cxnId="{BAEBE5E2-CE79-452F-A2E5-34AEC6966BFC}">
      <dgm:prSet/>
      <dgm:spPr/>
      <dgm:t>
        <a:bodyPr/>
        <a:lstStyle/>
        <a:p>
          <a:endParaRPr lang="en-US"/>
        </a:p>
      </dgm:t>
    </dgm:pt>
    <dgm:pt modelId="{67AB25F6-83FF-460A-A11A-BE206C906BA6}">
      <dgm:prSet custT="1"/>
      <dgm:spPr/>
      <dgm:t>
        <a:bodyPr/>
        <a:lstStyle/>
        <a:p>
          <a:r>
            <a:rPr lang="en-SG" sz="1400" b="0"/>
            <a:t>Summary</a:t>
          </a:r>
        </a:p>
      </dgm:t>
    </dgm:pt>
    <dgm:pt modelId="{80FAF40B-E7E8-4DB8-9625-88B4DFE471CB}" type="parTrans" cxnId="{0BD6AA48-F734-4E2C-941C-472B5D1CC625}">
      <dgm:prSet/>
      <dgm:spPr/>
      <dgm:t>
        <a:bodyPr/>
        <a:lstStyle/>
        <a:p>
          <a:endParaRPr lang="en-US"/>
        </a:p>
      </dgm:t>
    </dgm:pt>
    <dgm:pt modelId="{503DEFAA-B4D9-4A3E-8B52-E21E8E570F40}" type="sibTrans" cxnId="{0BD6AA48-F734-4E2C-941C-472B5D1CC625}">
      <dgm:prSet/>
      <dgm:spPr/>
      <dgm:t>
        <a:bodyPr/>
        <a:lstStyle/>
        <a:p>
          <a:endParaRPr lang="en-US"/>
        </a:p>
      </dgm:t>
    </dgm:pt>
    <dgm:pt modelId="{E1376BC3-9A93-45D1-81AE-5D345BB0552E}" type="pres">
      <dgm:prSet presAssocID="{03141BC9-CC7E-40AE-B5FB-E6D653ED825F}" presName="Name0" presStyleCnt="0">
        <dgm:presLayoutVars>
          <dgm:dir/>
          <dgm:resizeHandles val="exact"/>
        </dgm:presLayoutVars>
      </dgm:prSet>
      <dgm:spPr/>
    </dgm:pt>
    <dgm:pt modelId="{48D651DF-693C-45EB-B007-700AA0EB6807}" type="pres">
      <dgm:prSet presAssocID="{03141BC9-CC7E-40AE-B5FB-E6D653ED825F}" presName="fgShape" presStyleLbl="fgShp" presStyleIdx="0" presStyleCnt="1"/>
      <dgm:spPr>
        <a:prstGeom prst="rightArrow">
          <a:avLst/>
        </a:prstGeom>
        <a:ln>
          <a:noFill/>
        </a:ln>
      </dgm:spPr>
    </dgm:pt>
    <dgm:pt modelId="{6670FD1F-AE97-432E-A0A6-77B49AD9C0D6}" type="pres">
      <dgm:prSet presAssocID="{03141BC9-CC7E-40AE-B5FB-E6D653ED825F}" presName="linComp" presStyleCnt="0"/>
      <dgm:spPr/>
    </dgm:pt>
    <dgm:pt modelId="{139990D9-F2CC-4F67-B39E-BFAC9F66E0A6}" type="pres">
      <dgm:prSet presAssocID="{E33F9329-4712-4194-8233-3FBEC1802EB7}" presName="compNode" presStyleCnt="0"/>
      <dgm:spPr/>
    </dgm:pt>
    <dgm:pt modelId="{886BA652-D18C-47D3-A157-1DB43387B96C}" type="pres">
      <dgm:prSet presAssocID="{E33F9329-4712-4194-8233-3FBEC1802EB7}" presName="bkgdShape" presStyleLbl="node1" presStyleIdx="0" presStyleCnt="5" custLinFactNeighborX="-767" custLinFactNeighborY="1111"/>
      <dgm:spPr/>
    </dgm:pt>
    <dgm:pt modelId="{BD53DA07-B83C-4CB6-93A6-C783EA4BE8FA}" type="pres">
      <dgm:prSet presAssocID="{E33F9329-4712-4194-8233-3FBEC1802EB7}" presName="nodeTx" presStyleLbl="node1" presStyleIdx="0" presStyleCnt="5">
        <dgm:presLayoutVars>
          <dgm:bulletEnabled val="1"/>
        </dgm:presLayoutVars>
      </dgm:prSet>
      <dgm:spPr/>
    </dgm:pt>
    <dgm:pt modelId="{8B560758-E8BE-42E9-9263-BF95C949298F}" type="pres">
      <dgm:prSet presAssocID="{E33F9329-4712-4194-8233-3FBEC1802EB7}" presName="invisiNode" presStyleLbl="node1" presStyleIdx="0" presStyleCnt="5"/>
      <dgm:spPr/>
    </dgm:pt>
    <dgm:pt modelId="{16C0559C-C8C3-4809-AF62-E517F56E8DA2}" type="pres">
      <dgm:prSet presAssocID="{E33F9329-4712-4194-8233-3FBEC1802EB7}" presName="imagNode" presStyleLbl="fgImgPlace1" presStyleIdx="0" presStyleCnt="5"/>
      <dgm:spPr>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t="-1000" b="-1000"/>
          </a:stretch>
        </a:blipFill>
        <a:ln>
          <a:noFill/>
        </a:ln>
      </dgm:spPr>
    </dgm:pt>
    <dgm:pt modelId="{B1062AE0-C1B2-4F77-A964-EEE6118EAA4B}" type="pres">
      <dgm:prSet presAssocID="{27745A17-0C21-40E3-8CF6-22285E91C951}" presName="sibTrans" presStyleLbl="sibTrans2D1" presStyleIdx="0" presStyleCnt="0"/>
      <dgm:spPr/>
    </dgm:pt>
    <dgm:pt modelId="{80292804-43EB-4891-BF23-CB23B1209D81}" type="pres">
      <dgm:prSet presAssocID="{66037CDB-8455-4AE2-8790-C60836D728E0}" presName="compNode" presStyleCnt="0"/>
      <dgm:spPr/>
    </dgm:pt>
    <dgm:pt modelId="{19C21752-3449-4236-BC60-28414CB12C15}" type="pres">
      <dgm:prSet presAssocID="{66037CDB-8455-4AE2-8790-C60836D728E0}" presName="bkgdShape" presStyleLbl="node1" presStyleIdx="1" presStyleCnt="5"/>
      <dgm:spPr/>
    </dgm:pt>
    <dgm:pt modelId="{7C7C5E7A-F62A-434B-AE8E-AA881C3BA08A}" type="pres">
      <dgm:prSet presAssocID="{66037CDB-8455-4AE2-8790-C60836D728E0}" presName="nodeTx" presStyleLbl="node1" presStyleIdx="1" presStyleCnt="5">
        <dgm:presLayoutVars>
          <dgm:bulletEnabled val="1"/>
        </dgm:presLayoutVars>
      </dgm:prSet>
      <dgm:spPr/>
    </dgm:pt>
    <dgm:pt modelId="{B8B13D2C-A9EF-4777-ADD4-61D61873F9D7}" type="pres">
      <dgm:prSet presAssocID="{66037CDB-8455-4AE2-8790-C60836D728E0}" presName="invisiNode" presStyleLbl="node1" presStyleIdx="1" presStyleCnt="5"/>
      <dgm:spPr/>
    </dgm:pt>
    <dgm:pt modelId="{C995BC2D-987B-4A5F-B068-DD0190353A97}" type="pres">
      <dgm:prSet presAssocID="{66037CDB-8455-4AE2-8790-C60836D728E0}" presName="imagNode" presStyleLbl="fgImgPlace1" presStyleIdx="1" presStyleCnt="5" custScaleX="99907" custScaleY="99907"/>
      <dgm:spPr>
        <a:blipFill>
          <a:blip xmlns:r="http://schemas.openxmlformats.org/officeDocument/2006/relationships" r:embed="rId2" cstate="print">
            <a:lum bright="70000" contrast="-70000"/>
            <a:extLst>
              <a:ext uri="{28A0092B-C50C-407E-A947-70E740481C1C}">
                <a14:useLocalDpi xmlns:a14="http://schemas.microsoft.com/office/drawing/2010/main" val="0"/>
              </a:ext>
            </a:extLst>
          </a:blip>
          <a:srcRect/>
          <a:stretch>
            <a:fillRect l="-1000" r="-1000"/>
          </a:stretch>
        </a:blipFill>
        <a:ln>
          <a:noFill/>
        </a:ln>
      </dgm:spPr>
    </dgm:pt>
    <dgm:pt modelId="{DE428337-F8AC-4BCB-AB5B-8B3FED29C49A}" type="pres">
      <dgm:prSet presAssocID="{B085CDBC-9B70-4533-B537-896CFAC70F74}" presName="sibTrans" presStyleLbl="sibTrans2D1" presStyleIdx="0" presStyleCnt="0"/>
      <dgm:spPr/>
    </dgm:pt>
    <dgm:pt modelId="{1CF8567F-9AEF-4845-B0CC-22CF020C930C}" type="pres">
      <dgm:prSet presAssocID="{60D98200-DC29-492A-8717-663DC6DBA35A}" presName="compNode" presStyleCnt="0"/>
      <dgm:spPr/>
    </dgm:pt>
    <dgm:pt modelId="{2A004BB6-4495-4599-88CD-DC5E886440C3}" type="pres">
      <dgm:prSet presAssocID="{60D98200-DC29-492A-8717-663DC6DBA35A}" presName="bkgdShape" presStyleLbl="node1" presStyleIdx="2" presStyleCnt="5"/>
      <dgm:spPr/>
    </dgm:pt>
    <dgm:pt modelId="{1EC80A60-15D7-4DD6-9295-44227AE267CA}" type="pres">
      <dgm:prSet presAssocID="{60D98200-DC29-492A-8717-663DC6DBA35A}" presName="nodeTx" presStyleLbl="node1" presStyleIdx="2" presStyleCnt="5">
        <dgm:presLayoutVars>
          <dgm:bulletEnabled val="1"/>
        </dgm:presLayoutVars>
      </dgm:prSet>
      <dgm:spPr/>
    </dgm:pt>
    <dgm:pt modelId="{EAFFFE9D-34D4-4AB8-A713-F73F3108B9DF}" type="pres">
      <dgm:prSet presAssocID="{60D98200-DC29-492A-8717-663DC6DBA35A}" presName="invisiNode" presStyleLbl="node1" presStyleIdx="2" presStyleCnt="5"/>
      <dgm:spPr/>
    </dgm:pt>
    <dgm:pt modelId="{3F7A41F8-589B-426E-9C1C-9C8307E39AC3}" type="pres">
      <dgm:prSet presAssocID="{60D98200-DC29-492A-8717-663DC6DBA35A}" presName="imagNode" presStyleLbl="fgImgPlace1" presStyleIdx="2" presStyleCnt="5"/>
      <dgm:spPr>
        <a:blipFill>
          <a:blip xmlns:r="http://schemas.openxmlformats.org/officeDocument/2006/relationships" r:embed="rId3" cstate="print">
            <a:lum bright="70000" contrast="-70000"/>
            <a:extLst>
              <a:ext uri="{28A0092B-C50C-407E-A947-70E740481C1C}">
                <a14:useLocalDpi xmlns:a14="http://schemas.microsoft.com/office/drawing/2010/main" val="0"/>
              </a:ext>
            </a:extLst>
          </a:blip>
          <a:srcRect/>
          <a:stretch>
            <a:fillRect/>
          </a:stretch>
        </a:blipFill>
        <a:ln>
          <a:noFill/>
        </a:ln>
      </dgm:spPr>
    </dgm:pt>
    <dgm:pt modelId="{21448CEE-0B48-44DA-B9C3-6B4C5D520037}" type="pres">
      <dgm:prSet presAssocID="{F3026FC9-C73C-4435-979C-597E41524CD0}" presName="sibTrans" presStyleLbl="sibTrans2D1" presStyleIdx="0" presStyleCnt="0"/>
      <dgm:spPr/>
    </dgm:pt>
    <dgm:pt modelId="{5B6660A5-F11D-42D9-8B2C-211172B3121B}" type="pres">
      <dgm:prSet presAssocID="{33BFFF9A-AA2F-4641-8F4F-2E7AB8B73266}" presName="compNode" presStyleCnt="0"/>
      <dgm:spPr/>
    </dgm:pt>
    <dgm:pt modelId="{CE4AFC36-C88D-4832-AE92-4343481285BA}" type="pres">
      <dgm:prSet presAssocID="{33BFFF9A-AA2F-4641-8F4F-2E7AB8B73266}" presName="bkgdShape" presStyleLbl="node1" presStyleIdx="3" presStyleCnt="5"/>
      <dgm:spPr/>
    </dgm:pt>
    <dgm:pt modelId="{D5025AE4-8961-43C4-8380-ECE4E71CC338}" type="pres">
      <dgm:prSet presAssocID="{33BFFF9A-AA2F-4641-8F4F-2E7AB8B73266}" presName="nodeTx" presStyleLbl="node1" presStyleIdx="3" presStyleCnt="5">
        <dgm:presLayoutVars>
          <dgm:bulletEnabled val="1"/>
        </dgm:presLayoutVars>
      </dgm:prSet>
      <dgm:spPr/>
    </dgm:pt>
    <dgm:pt modelId="{00E7F0F8-001A-4F97-8C4F-7540178D07C0}" type="pres">
      <dgm:prSet presAssocID="{33BFFF9A-AA2F-4641-8F4F-2E7AB8B73266}" presName="invisiNode" presStyleLbl="node1" presStyleIdx="3" presStyleCnt="5"/>
      <dgm:spPr/>
    </dgm:pt>
    <dgm:pt modelId="{2F6FE7F8-CCCE-48B0-AE01-FA638E9B2601}" type="pres">
      <dgm:prSet presAssocID="{33BFFF9A-AA2F-4641-8F4F-2E7AB8B73266}" presName="imagNode" presStyleLbl="fgImgPlace1" presStyleIdx="3" presStyleCnt="5"/>
      <dgm:spPr>
        <a:blipFill>
          <a:blip xmlns:r="http://schemas.openxmlformats.org/officeDocument/2006/relationships" r:embed="rId4">
            <a:lum bright="70000" contrast="-70000"/>
            <a:extLst>
              <a:ext uri="{28A0092B-C50C-407E-A947-70E740481C1C}">
                <a14:useLocalDpi xmlns:a14="http://schemas.microsoft.com/office/drawing/2010/main" val="0"/>
              </a:ext>
            </a:extLst>
          </a:blip>
          <a:srcRect/>
          <a:stretch>
            <a:fillRect/>
          </a:stretch>
        </a:blipFill>
        <a:ln>
          <a:noFill/>
        </a:ln>
      </dgm:spPr>
    </dgm:pt>
    <dgm:pt modelId="{E0E88667-EF88-4EAE-928A-6008B5D9FB5F}" type="pres">
      <dgm:prSet presAssocID="{4D01CAA4-CA49-4D4A-9631-FF6E28E33C75}" presName="sibTrans" presStyleLbl="sibTrans2D1" presStyleIdx="0" presStyleCnt="0"/>
      <dgm:spPr/>
    </dgm:pt>
    <dgm:pt modelId="{D4D86FDC-D4E5-43D0-99BD-66A005FEEB23}" type="pres">
      <dgm:prSet presAssocID="{E8DFD6C1-674D-4A60-981C-A52054E9957A}" presName="compNode" presStyleCnt="0"/>
      <dgm:spPr/>
    </dgm:pt>
    <dgm:pt modelId="{7F230A97-C442-4892-B6B2-8B6138C6115C}" type="pres">
      <dgm:prSet presAssocID="{E8DFD6C1-674D-4A60-981C-A52054E9957A}" presName="bkgdShape" presStyleLbl="node1" presStyleIdx="4" presStyleCnt="5"/>
      <dgm:spPr/>
    </dgm:pt>
    <dgm:pt modelId="{B98136E9-F473-46FC-B46F-9B954401722E}" type="pres">
      <dgm:prSet presAssocID="{E8DFD6C1-674D-4A60-981C-A52054E9957A}" presName="nodeTx" presStyleLbl="node1" presStyleIdx="4" presStyleCnt="5">
        <dgm:presLayoutVars>
          <dgm:bulletEnabled val="1"/>
        </dgm:presLayoutVars>
      </dgm:prSet>
      <dgm:spPr/>
    </dgm:pt>
    <dgm:pt modelId="{C7FE1B27-BA84-4CE1-A9EB-5768BDDEA9DF}" type="pres">
      <dgm:prSet presAssocID="{E8DFD6C1-674D-4A60-981C-A52054E9957A}" presName="invisiNode" presStyleLbl="node1" presStyleIdx="4" presStyleCnt="5"/>
      <dgm:spPr/>
    </dgm:pt>
    <dgm:pt modelId="{124C4C07-7551-41C4-88F6-2510E8C204F2}" type="pres">
      <dgm:prSet presAssocID="{E8DFD6C1-674D-4A60-981C-A52054E9957A}" presName="imagNode" presStyleLbl="fgImgPlace1" presStyleIdx="4" presStyleCnt="5"/>
      <dgm:spPr>
        <a:blipFill>
          <a:blip xmlns:r="http://schemas.openxmlformats.org/officeDocument/2006/relationships" r:embed="rId5" cstate="print">
            <a:lum bright="70000" contrast="-70000"/>
            <a:extLst>
              <a:ext uri="{28A0092B-C50C-407E-A947-70E740481C1C}">
                <a14:useLocalDpi xmlns:a14="http://schemas.microsoft.com/office/drawing/2010/main" val="0"/>
              </a:ext>
            </a:extLst>
          </a:blip>
          <a:srcRect/>
          <a:stretch>
            <a:fillRect/>
          </a:stretch>
        </a:blipFill>
        <a:ln>
          <a:noFill/>
        </a:ln>
      </dgm:spPr>
    </dgm:pt>
  </dgm:ptLst>
  <dgm:cxnLst>
    <dgm:cxn modelId="{4C93EA03-9C25-49B5-B43A-B7CC92954097}" srcId="{03141BC9-CC7E-40AE-B5FB-E6D653ED825F}" destId="{60D98200-DC29-492A-8717-663DC6DBA35A}" srcOrd="2" destOrd="0" parTransId="{AB3068F2-6311-4F2E-8BEF-B46ED99B10CA}" sibTransId="{F3026FC9-C73C-4435-979C-597E41524CD0}"/>
    <dgm:cxn modelId="{969B3507-9B38-4C30-AB36-35A44EE63A65}" type="presOf" srcId="{E8DFD6C1-674D-4A60-981C-A52054E9957A}" destId="{B98136E9-F473-46FC-B46F-9B954401722E}" srcOrd="1" destOrd="0" presId="urn:microsoft.com/office/officeart/2005/8/layout/hList7"/>
    <dgm:cxn modelId="{2C54160A-A195-4CB8-9225-FD4A209A50E3}" srcId="{03141BC9-CC7E-40AE-B5FB-E6D653ED825F}" destId="{E8DFD6C1-674D-4A60-981C-A52054E9957A}" srcOrd="4" destOrd="0" parTransId="{1A5D8BF8-9316-46B1-B8C3-7B1EBF1D3A93}" sibTransId="{C8E4C5D5-93A5-44DE-9F4E-2FEE2DAF432F}"/>
    <dgm:cxn modelId="{5578980E-804E-45DD-9FBE-56138835BF8F}" type="presOf" srcId="{D6DC18E9-3AD2-4842-BF9A-7412EF2C01B3}" destId="{B98136E9-F473-46FC-B46F-9B954401722E}" srcOrd="1" destOrd="1" presId="urn:microsoft.com/office/officeart/2005/8/layout/hList7"/>
    <dgm:cxn modelId="{3C0D880F-C5EE-4899-8C38-B1F874A0473A}" type="presOf" srcId="{6CE97048-4E0B-4215-B17F-A09FE1130362}" destId="{CE4AFC36-C88D-4832-AE92-4343481285BA}" srcOrd="0" destOrd="2" presId="urn:microsoft.com/office/officeart/2005/8/layout/hList7"/>
    <dgm:cxn modelId="{C8EC1010-D431-436C-97FF-3D65767FF1FE}" srcId="{03141BC9-CC7E-40AE-B5FB-E6D653ED825F}" destId="{E33F9329-4712-4194-8233-3FBEC1802EB7}" srcOrd="0" destOrd="0" parTransId="{66DE97B0-C8C7-4B57-88E4-940F3DB844F6}" sibTransId="{27745A17-0C21-40E3-8CF6-22285E91C951}"/>
    <dgm:cxn modelId="{CE741512-8E12-4062-B18C-6462097F8CC4}" type="presOf" srcId="{EBCE3FCA-1571-4DCF-B80E-AFF671EBE2E9}" destId="{7C7C5E7A-F62A-434B-AE8E-AA881C3BA08A}" srcOrd="1" destOrd="3" presId="urn:microsoft.com/office/officeart/2005/8/layout/hList7"/>
    <dgm:cxn modelId="{BB657412-773D-43BE-9AB3-84A901D5A27F}" type="presOf" srcId="{60D98200-DC29-492A-8717-663DC6DBA35A}" destId="{1EC80A60-15D7-4DD6-9295-44227AE267CA}" srcOrd="1" destOrd="0" presId="urn:microsoft.com/office/officeart/2005/8/layout/hList7"/>
    <dgm:cxn modelId="{D8001915-CE72-4EF5-973C-3F94C1EF2124}" type="presOf" srcId="{E33F9329-4712-4194-8233-3FBEC1802EB7}" destId="{886BA652-D18C-47D3-A157-1DB43387B96C}" srcOrd="0" destOrd="0" presId="urn:microsoft.com/office/officeart/2005/8/layout/hList7"/>
    <dgm:cxn modelId="{2CFE4F1E-1282-40B3-808B-B1B9ADF3D19A}" type="presOf" srcId="{2739C849-5A1F-430A-AA28-6AB74964A3BE}" destId="{BD53DA07-B83C-4CB6-93A6-C783EA4BE8FA}" srcOrd="1" destOrd="2" presId="urn:microsoft.com/office/officeart/2005/8/layout/hList7"/>
    <dgm:cxn modelId="{A7548A26-6D73-4253-9754-E562B468C457}" srcId="{03141BC9-CC7E-40AE-B5FB-E6D653ED825F}" destId="{33BFFF9A-AA2F-4641-8F4F-2E7AB8B73266}" srcOrd="3" destOrd="0" parTransId="{24E5E6D6-2229-4E79-BC67-002576D0CBC0}" sibTransId="{4D01CAA4-CA49-4D4A-9631-FF6E28E33C75}"/>
    <dgm:cxn modelId="{1E498B28-8986-4653-A993-C40BDFCC9A69}" type="presOf" srcId="{929B1763-9B56-4FB3-B80F-F9EBFA6FE66C}" destId="{D5025AE4-8961-43C4-8380-ECE4E71CC338}" srcOrd="1" destOrd="1" presId="urn:microsoft.com/office/officeart/2005/8/layout/hList7"/>
    <dgm:cxn modelId="{63F7F629-86EB-4B78-99B0-4FB72FDE5925}" type="presOf" srcId="{EBCE3FCA-1571-4DCF-B80E-AFF671EBE2E9}" destId="{19C21752-3449-4236-BC60-28414CB12C15}" srcOrd="0" destOrd="3" presId="urn:microsoft.com/office/officeart/2005/8/layout/hList7"/>
    <dgm:cxn modelId="{BC52EF34-1038-47DD-BBF7-395358A3CCA5}" type="presOf" srcId="{469E6ECE-C799-4285-95EE-CAD0B318C8FF}" destId="{19C21752-3449-4236-BC60-28414CB12C15}" srcOrd="0" destOrd="1" presId="urn:microsoft.com/office/officeart/2005/8/layout/hList7"/>
    <dgm:cxn modelId="{A20C5435-F300-4233-9D67-A96E738E13E3}" type="presOf" srcId="{66037CDB-8455-4AE2-8790-C60836D728E0}" destId="{19C21752-3449-4236-BC60-28414CB12C15}" srcOrd="0" destOrd="0" presId="urn:microsoft.com/office/officeart/2005/8/layout/hList7"/>
    <dgm:cxn modelId="{A4688639-0CBB-4FA6-A6C9-E01B98604858}" type="presOf" srcId="{33BFFF9A-AA2F-4641-8F4F-2E7AB8B73266}" destId="{D5025AE4-8961-43C4-8380-ECE4E71CC338}" srcOrd="1" destOrd="0" presId="urn:microsoft.com/office/officeart/2005/8/layout/hList7"/>
    <dgm:cxn modelId="{829B235D-D4A9-43F0-A94B-9CE92E35D42A}" type="presOf" srcId="{67AB25F6-83FF-460A-A11A-BE206C906BA6}" destId="{B98136E9-F473-46FC-B46F-9B954401722E}" srcOrd="1" destOrd="2" presId="urn:microsoft.com/office/officeart/2005/8/layout/hList7"/>
    <dgm:cxn modelId="{755C3047-F2DB-4319-A8B7-E6282837C3B4}" type="presOf" srcId="{EEBF7ED2-E350-4F0C-8916-10E05D21D48C}" destId="{7C7C5E7A-F62A-434B-AE8E-AA881C3BA08A}" srcOrd="1" destOrd="2" presId="urn:microsoft.com/office/officeart/2005/8/layout/hList7"/>
    <dgm:cxn modelId="{0BD6AA48-F734-4E2C-941C-472B5D1CC625}" srcId="{E8DFD6C1-674D-4A60-981C-A52054E9957A}" destId="{67AB25F6-83FF-460A-A11A-BE206C906BA6}" srcOrd="1" destOrd="0" parTransId="{80FAF40B-E7E8-4DB8-9625-88B4DFE471CB}" sibTransId="{503DEFAA-B4D9-4A3E-8B52-E21E8E570F40}"/>
    <dgm:cxn modelId="{D726A46F-C4F0-4EA9-B7FB-2CC45A42C949}" type="presOf" srcId="{B085CDBC-9B70-4533-B537-896CFAC70F74}" destId="{DE428337-F8AC-4BCB-AB5B-8B3FED29C49A}" srcOrd="0" destOrd="0" presId="urn:microsoft.com/office/officeart/2005/8/layout/hList7"/>
    <dgm:cxn modelId="{44711454-FFFE-45DC-9490-9E9508D9F485}" type="presOf" srcId="{2FF3881D-310C-4B4B-A945-9484FC9A9553}" destId="{2A004BB6-4495-4599-88CD-DC5E886440C3}" srcOrd="0" destOrd="1" presId="urn:microsoft.com/office/officeart/2005/8/layout/hList7"/>
    <dgm:cxn modelId="{47ADCE54-5193-4A13-ABFE-BC213FA96840}" type="presOf" srcId="{6CE97048-4E0B-4215-B17F-A09FE1130362}" destId="{D5025AE4-8961-43C4-8380-ECE4E71CC338}" srcOrd="1" destOrd="2" presId="urn:microsoft.com/office/officeart/2005/8/layout/hList7"/>
    <dgm:cxn modelId="{763C4276-7DC3-455A-9B60-3420C15A97FB}" type="presOf" srcId="{469E6ECE-C799-4285-95EE-CAD0B318C8FF}" destId="{7C7C5E7A-F62A-434B-AE8E-AA881C3BA08A}" srcOrd="1" destOrd="1" presId="urn:microsoft.com/office/officeart/2005/8/layout/hList7"/>
    <dgm:cxn modelId="{CA45F679-6EE4-4DEA-A53E-D1FB92F42955}" type="presOf" srcId="{929B1763-9B56-4FB3-B80F-F9EBFA6FE66C}" destId="{CE4AFC36-C88D-4832-AE92-4343481285BA}" srcOrd="0" destOrd="1" presId="urn:microsoft.com/office/officeart/2005/8/layout/hList7"/>
    <dgm:cxn modelId="{389CD981-2245-493E-B67E-7D637C55AF36}" type="presOf" srcId="{2739C849-5A1F-430A-AA28-6AB74964A3BE}" destId="{886BA652-D18C-47D3-A157-1DB43387B96C}" srcOrd="0" destOrd="2" presId="urn:microsoft.com/office/officeart/2005/8/layout/hList7"/>
    <dgm:cxn modelId="{88902C90-FEC8-4EAB-B579-47B6965C5C62}" srcId="{60D98200-DC29-492A-8717-663DC6DBA35A}" destId="{72847DFE-9006-4245-BCF5-290FE5402712}" srcOrd="1" destOrd="0" parTransId="{88B18EA7-4737-4A76-BE9E-CE18E51093DA}" sibTransId="{B69A32F2-E1C6-4B6A-B438-88AE23361292}"/>
    <dgm:cxn modelId="{3C596991-AE95-4C47-8218-EE9B2960CB61}" srcId="{E33F9329-4712-4194-8233-3FBEC1802EB7}" destId="{2739C849-5A1F-430A-AA28-6AB74964A3BE}" srcOrd="1" destOrd="0" parTransId="{528212D3-2E67-4218-801E-68E9734F2423}" sibTransId="{6C44F7DD-AE1B-46BC-89A9-812BB63038A9}"/>
    <dgm:cxn modelId="{226E1498-8967-48C1-BE46-1B7A6BB0E65D}" srcId="{03141BC9-CC7E-40AE-B5FB-E6D653ED825F}" destId="{66037CDB-8455-4AE2-8790-C60836D728E0}" srcOrd="1" destOrd="0" parTransId="{F8143712-5BA4-40AD-8FCC-85B0C9C9AF46}" sibTransId="{B085CDBC-9B70-4533-B537-896CFAC70F74}"/>
    <dgm:cxn modelId="{25D1ED99-33A9-4436-9300-E1BE6610E0CD}" type="presOf" srcId="{60D98200-DC29-492A-8717-663DC6DBA35A}" destId="{2A004BB6-4495-4599-88CD-DC5E886440C3}" srcOrd="0" destOrd="0" presId="urn:microsoft.com/office/officeart/2005/8/layout/hList7"/>
    <dgm:cxn modelId="{F6B97F9B-9FF8-4249-B7D0-EE063BC0775C}" srcId="{66037CDB-8455-4AE2-8790-C60836D728E0}" destId="{EBCE3FCA-1571-4DCF-B80E-AFF671EBE2E9}" srcOrd="2" destOrd="0" parTransId="{056C2961-250A-4BD1-A02F-9CB9C0F33DA5}" sibTransId="{C395B993-C5C4-4172-A600-410447A0838F}"/>
    <dgm:cxn modelId="{B59D36A1-68E0-4E01-9D92-10B3B5368AB2}" type="presOf" srcId="{67AB25F6-83FF-460A-A11A-BE206C906BA6}" destId="{7F230A97-C442-4892-B6B2-8B6138C6115C}" srcOrd="0" destOrd="2" presId="urn:microsoft.com/office/officeart/2005/8/layout/hList7"/>
    <dgm:cxn modelId="{3BA742A9-04BC-48AB-9A65-E07AE8AFE7D2}" type="presOf" srcId="{33BFFF9A-AA2F-4641-8F4F-2E7AB8B73266}" destId="{CE4AFC36-C88D-4832-AE92-4343481285BA}" srcOrd="0" destOrd="0" presId="urn:microsoft.com/office/officeart/2005/8/layout/hList7"/>
    <dgm:cxn modelId="{1E1E66BD-D41C-4F91-87D8-A2CD9C615862}" type="presOf" srcId="{E33F9329-4712-4194-8233-3FBEC1802EB7}" destId="{BD53DA07-B83C-4CB6-93A6-C783EA4BE8FA}" srcOrd="1" destOrd="0" presId="urn:microsoft.com/office/officeart/2005/8/layout/hList7"/>
    <dgm:cxn modelId="{FA4055BD-569A-4FC7-B287-697D8107DBBE}" type="presOf" srcId="{4D01CAA4-CA49-4D4A-9631-FF6E28E33C75}" destId="{E0E88667-EF88-4EAE-928A-6008B5D9FB5F}" srcOrd="0" destOrd="0" presId="urn:microsoft.com/office/officeart/2005/8/layout/hList7"/>
    <dgm:cxn modelId="{59FD24C9-FF29-452F-A937-BB995D5A3886}" srcId="{66037CDB-8455-4AE2-8790-C60836D728E0}" destId="{EEBF7ED2-E350-4F0C-8916-10E05D21D48C}" srcOrd="1" destOrd="0" parTransId="{36354D9A-B171-4A21-9170-CC750966A338}" sibTransId="{4EB35055-A6A5-4AB8-89FA-07FABCCABBB1}"/>
    <dgm:cxn modelId="{85F6C2CA-C6F7-4A96-BD54-9DEE0382B57F}" type="presOf" srcId="{F3026FC9-C73C-4435-979C-597E41524CD0}" destId="{21448CEE-0B48-44DA-B9C3-6B4C5D520037}" srcOrd="0" destOrd="0" presId="urn:microsoft.com/office/officeart/2005/8/layout/hList7"/>
    <dgm:cxn modelId="{1410CECA-1CDB-4586-B24A-3F5440E11590}" type="presOf" srcId="{2FF3881D-310C-4B4B-A945-9484FC9A9553}" destId="{1EC80A60-15D7-4DD6-9295-44227AE267CA}" srcOrd="1" destOrd="1" presId="urn:microsoft.com/office/officeart/2005/8/layout/hList7"/>
    <dgm:cxn modelId="{D4852ECB-3750-45F4-8EB4-B6FCE2A1C8FF}" type="presOf" srcId="{E8DFD6C1-674D-4A60-981C-A52054E9957A}" destId="{7F230A97-C442-4892-B6B2-8B6138C6115C}" srcOrd="0" destOrd="0" presId="urn:microsoft.com/office/officeart/2005/8/layout/hList7"/>
    <dgm:cxn modelId="{E84D21CF-D796-4560-BDBE-26D4EC8A2487}" type="presOf" srcId="{2D2E310C-D2C3-4FF6-9769-A7D2DCCB70ED}" destId="{BD53DA07-B83C-4CB6-93A6-C783EA4BE8FA}" srcOrd="1" destOrd="1" presId="urn:microsoft.com/office/officeart/2005/8/layout/hList7"/>
    <dgm:cxn modelId="{29A9BBD2-3E64-434D-BD12-B4DF3F486EEE}" type="presOf" srcId="{EEBF7ED2-E350-4F0C-8916-10E05D21D48C}" destId="{19C21752-3449-4236-BC60-28414CB12C15}" srcOrd="0" destOrd="2" presId="urn:microsoft.com/office/officeart/2005/8/layout/hList7"/>
    <dgm:cxn modelId="{08AA81D9-BD7C-4907-801D-54CCD7210C1A}" type="presOf" srcId="{03141BC9-CC7E-40AE-B5FB-E6D653ED825F}" destId="{E1376BC3-9A93-45D1-81AE-5D345BB0552E}" srcOrd="0" destOrd="0" presId="urn:microsoft.com/office/officeart/2005/8/layout/hList7"/>
    <dgm:cxn modelId="{33E652DC-186A-45BD-99E5-589CA50D16FE}" srcId="{60D98200-DC29-492A-8717-663DC6DBA35A}" destId="{2FF3881D-310C-4B4B-A945-9484FC9A9553}" srcOrd="0" destOrd="0" parTransId="{98BA2F1F-D8AC-44EA-9EB4-7904F7B5C081}" sibTransId="{44300065-9336-45A4-99F7-79458403918D}"/>
    <dgm:cxn modelId="{EA548EE1-D72B-4075-A20A-5F33ABC5A44C}" type="presOf" srcId="{72847DFE-9006-4245-BCF5-290FE5402712}" destId="{1EC80A60-15D7-4DD6-9295-44227AE267CA}" srcOrd="1" destOrd="2" presId="urn:microsoft.com/office/officeart/2005/8/layout/hList7"/>
    <dgm:cxn modelId="{BAEBE5E2-CE79-452F-A2E5-34AEC6966BFC}" srcId="{E8DFD6C1-674D-4A60-981C-A52054E9957A}" destId="{D6DC18E9-3AD2-4842-BF9A-7412EF2C01B3}" srcOrd="0" destOrd="0" parTransId="{61065A34-48E8-4623-8459-C709DB6B60DF}" sibTransId="{403B3246-C3C0-478A-923C-23A98B66FDDB}"/>
    <dgm:cxn modelId="{914345E3-DAA4-4447-B4F9-D29511AFA139}" type="presOf" srcId="{2D2E310C-D2C3-4FF6-9769-A7D2DCCB70ED}" destId="{886BA652-D18C-47D3-A157-1DB43387B96C}" srcOrd="0" destOrd="1" presId="urn:microsoft.com/office/officeart/2005/8/layout/hList7"/>
    <dgm:cxn modelId="{5D1213E4-BC87-4BA2-BEC4-D56E11F016CE}" srcId="{66037CDB-8455-4AE2-8790-C60836D728E0}" destId="{469E6ECE-C799-4285-95EE-CAD0B318C8FF}" srcOrd="0" destOrd="0" parTransId="{D536ABA3-FB9F-4EDD-8B01-11E4FDFC3C3C}" sibTransId="{0FFF5999-6835-425E-A599-FA40F929EDB3}"/>
    <dgm:cxn modelId="{E1F731E8-571A-4A9D-890B-A5D5C4CB8C3C}" srcId="{33BFFF9A-AA2F-4641-8F4F-2E7AB8B73266}" destId="{929B1763-9B56-4FB3-B80F-F9EBFA6FE66C}" srcOrd="0" destOrd="0" parTransId="{12F565ED-E033-4887-ACA0-3B756E4ED003}" sibTransId="{938B7604-7EE3-4D84-8BEE-5DB37F45C1D6}"/>
    <dgm:cxn modelId="{2F19E4EA-E242-4AB4-9F66-E7A97CBD9321}" type="presOf" srcId="{72847DFE-9006-4245-BCF5-290FE5402712}" destId="{2A004BB6-4495-4599-88CD-DC5E886440C3}" srcOrd="0" destOrd="2" presId="urn:microsoft.com/office/officeart/2005/8/layout/hList7"/>
    <dgm:cxn modelId="{287C73EB-3BC0-40D8-A5B4-EA843F66372E}" srcId="{33BFFF9A-AA2F-4641-8F4F-2E7AB8B73266}" destId="{6CE97048-4E0B-4215-B17F-A09FE1130362}" srcOrd="1" destOrd="0" parTransId="{1ECB1F5C-3A75-4A1A-8D33-D1DD675182CD}" sibTransId="{DF57EED0-15E4-4E9E-AE62-85BF24EF5492}"/>
    <dgm:cxn modelId="{E6D57EF0-8EC4-4E3D-8B5A-EA216F8C3256}" type="presOf" srcId="{27745A17-0C21-40E3-8CF6-22285E91C951}" destId="{B1062AE0-C1B2-4F77-A964-EEE6118EAA4B}" srcOrd="0" destOrd="0" presId="urn:microsoft.com/office/officeart/2005/8/layout/hList7"/>
    <dgm:cxn modelId="{8AE74DF2-F02D-46FB-AD3B-3B310E320C66}" type="presOf" srcId="{D6DC18E9-3AD2-4842-BF9A-7412EF2C01B3}" destId="{7F230A97-C442-4892-B6B2-8B6138C6115C}" srcOrd="0" destOrd="1" presId="urn:microsoft.com/office/officeart/2005/8/layout/hList7"/>
    <dgm:cxn modelId="{3C447FFA-0BC6-468B-A0C1-69EB22AC973D}" type="presOf" srcId="{66037CDB-8455-4AE2-8790-C60836D728E0}" destId="{7C7C5E7A-F62A-434B-AE8E-AA881C3BA08A}" srcOrd="1" destOrd="0" presId="urn:microsoft.com/office/officeart/2005/8/layout/hList7"/>
    <dgm:cxn modelId="{AA9344FC-A669-4706-8E67-CD257DE30CFE}" srcId="{E33F9329-4712-4194-8233-3FBEC1802EB7}" destId="{2D2E310C-D2C3-4FF6-9769-A7D2DCCB70ED}" srcOrd="0" destOrd="0" parTransId="{CE5E84F2-D9F5-4369-A9E7-44AB543EDAFF}" sibTransId="{F06F1756-035F-400D-AB69-D539C94F493E}"/>
    <dgm:cxn modelId="{6AC34F98-8974-40CF-BADD-00B1DC12D9E3}" type="presParOf" srcId="{E1376BC3-9A93-45D1-81AE-5D345BB0552E}" destId="{48D651DF-693C-45EB-B007-700AA0EB6807}" srcOrd="0" destOrd="0" presId="urn:microsoft.com/office/officeart/2005/8/layout/hList7"/>
    <dgm:cxn modelId="{BBAAEE54-4AAE-41F9-8AFC-548DD4BB2CF6}" type="presParOf" srcId="{E1376BC3-9A93-45D1-81AE-5D345BB0552E}" destId="{6670FD1F-AE97-432E-A0A6-77B49AD9C0D6}" srcOrd="1" destOrd="0" presId="urn:microsoft.com/office/officeart/2005/8/layout/hList7"/>
    <dgm:cxn modelId="{40965034-B17D-4797-B638-FC512853E531}" type="presParOf" srcId="{6670FD1F-AE97-432E-A0A6-77B49AD9C0D6}" destId="{139990D9-F2CC-4F67-B39E-BFAC9F66E0A6}" srcOrd="0" destOrd="0" presId="urn:microsoft.com/office/officeart/2005/8/layout/hList7"/>
    <dgm:cxn modelId="{DEEDD8D7-2CD1-427A-9EA3-193A9EDFA0FE}" type="presParOf" srcId="{139990D9-F2CC-4F67-B39E-BFAC9F66E0A6}" destId="{886BA652-D18C-47D3-A157-1DB43387B96C}" srcOrd="0" destOrd="0" presId="urn:microsoft.com/office/officeart/2005/8/layout/hList7"/>
    <dgm:cxn modelId="{0F6C0F5D-8B7C-4212-8A1D-364D2B808990}" type="presParOf" srcId="{139990D9-F2CC-4F67-B39E-BFAC9F66E0A6}" destId="{BD53DA07-B83C-4CB6-93A6-C783EA4BE8FA}" srcOrd="1" destOrd="0" presId="urn:microsoft.com/office/officeart/2005/8/layout/hList7"/>
    <dgm:cxn modelId="{13A08EFB-373C-413E-BBC7-3CACF3F44DB7}" type="presParOf" srcId="{139990D9-F2CC-4F67-B39E-BFAC9F66E0A6}" destId="{8B560758-E8BE-42E9-9263-BF95C949298F}" srcOrd="2" destOrd="0" presId="urn:microsoft.com/office/officeart/2005/8/layout/hList7"/>
    <dgm:cxn modelId="{813BFC50-96D3-4F27-B590-F32BD40E1A63}" type="presParOf" srcId="{139990D9-F2CC-4F67-B39E-BFAC9F66E0A6}" destId="{16C0559C-C8C3-4809-AF62-E517F56E8DA2}" srcOrd="3" destOrd="0" presId="urn:microsoft.com/office/officeart/2005/8/layout/hList7"/>
    <dgm:cxn modelId="{BA7AD35B-055B-416C-9206-017BB3D7C1D7}" type="presParOf" srcId="{6670FD1F-AE97-432E-A0A6-77B49AD9C0D6}" destId="{B1062AE0-C1B2-4F77-A964-EEE6118EAA4B}" srcOrd="1" destOrd="0" presId="urn:microsoft.com/office/officeart/2005/8/layout/hList7"/>
    <dgm:cxn modelId="{28849D16-063E-4E11-B4FC-88159AA14503}" type="presParOf" srcId="{6670FD1F-AE97-432E-A0A6-77B49AD9C0D6}" destId="{80292804-43EB-4891-BF23-CB23B1209D81}" srcOrd="2" destOrd="0" presId="urn:microsoft.com/office/officeart/2005/8/layout/hList7"/>
    <dgm:cxn modelId="{9FF70596-819B-4795-8B73-BDD7CAF75417}" type="presParOf" srcId="{80292804-43EB-4891-BF23-CB23B1209D81}" destId="{19C21752-3449-4236-BC60-28414CB12C15}" srcOrd="0" destOrd="0" presId="urn:microsoft.com/office/officeart/2005/8/layout/hList7"/>
    <dgm:cxn modelId="{0DF80529-3060-4298-B06A-FF29EF49CB89}" type="presParOf" srcId="{80292804-43EB-4891-BF23-CB23B1209D81}" destId="{7C7C5E7A-F62A-434B-AE8E-AA881C3BA08A}" srcOrd="1" destOrd="0" presId="urn:microsoft.com/office/officeart/2005/8/layout/hList7"/>
    <dgm:cxn modelId="{EABD64B9-1ABF-4EE0-8967-1C6CA4A55FDF}" type="presParOf" srcId="{80292804-43EB-4891-BF23-CB23B1209D81}" destId="{B8B13D2C-A9EF-4777-ADD4-61D61873F9D7}" srcOrd="2" destOrd="0" presId="urn:microsoft.com/office/officeart/2005/8/layout/hList7"/>
    <dgm:cxn modelId="{9E38EDA0-3D46-4386-B0DD-D9D5A524B77B}" type="presParOf" srcId="{80292804-43EB-4891-BF23-CB23B1209D81}" destId="{C995BC2D-987B-4A5F-B068-DD0190353A97}" srcOrd="3" destOrd="0" presId="urn:microsoft.com/office/officeart/2005/8/layout/hList7"/>
    <dgm:cxn modelId="{0E4DF972-753A-4218-A2B3-FB43557F81A2}" type="presParOf" srcId="{6670FD1F-AE97-432E-A0A6-77B49AD9C0D6}" destId="{DE428337-F8AC-4BCB-AB5B-8B3FED29C49A}" srcOrd="3" destOrd="0" presId="urn:microsoft.com/office/officeart/2005/8/layout/hList7"/>
    <dgm:cxn modelId="{CAD6E4A5-6FFE-485B-8783-01C88A279907}" type="presParOf" srcId="{6670FD1F-AE97-432E-A0A6-77B49AD9C0D6}" destId="{1CF8567F-9AEF-4845-B0CC-22CF020C930C}" srcOrd="4" destOrd="0" presId="urn:microsoft.com/office/officeart/2005/8/layout/hList7"/>
    <dgm:cxn modelId="{520DB6D2-1D40-485F-8475-4E6949C3FDC5}" type="presParOf" srcId="{1CF8567F-9AEF-4845-B0CC-22CF020C930C}" destId="{2A004BB6-4495-4599-88CD-DC5E886440C3}" srcOrd="0" destOrd="0" presId="urn:microsoft.com/office/officeart/2005/8/layout/hList7"/>
    <dgm:cxn modelId="{9D8D94C6-1678-47B1-A670-A4921EFE7270}" type="presParOf" srcId="{1CF8567F-9AEF-4845-B0CC-22CF020C930C}" destId="{1EC80A60-15D7-4DD6-9295-44227AE267CA}" srcOrd="1" destOrd="0" presId="urn:microsoft.com/office/officeart/2005/8/layout/hList7"/>
    <dgm:cxn modelId="{98DEEAAF-181E-4692-BD4C-3F06C2B36C32}" type="presParOf" srcId="{1CF8567F-9AEF-4845-B0CC-22CF020C930C}" destId="{EAFFFE9D-34D4-4AB8-A713-F73F3108B9DF}" srcOrd="2" destOrd="0" presId="urn:microsoft.com/office/officeart/2005/8/layout/hList7"/>
    <dgm:cxn modelId="{2B8F5C7A-9836-4D38-9102-83E3C933E870}" type="presParOf" srcId="{1CF8567F-9AEF-4845-B0CC-22CF020C930C}" destId="{3F7A41F8-589B-426E-9C1C-9C8307E39AC3}" srcOrd="3" destOrd="0" presId="urn:microsoft.com/office/officeart/2005/8/layout/hList7"/>
    <dgm:cxn modelId="{1C9AFB80-F419-408D-87EB-970EBFB7ABA1}" type="presParOf" srcId="{6670FD1F-AE97-432E-A0A6-77B49AD9C0D6}" destId="{21448CEE-0B48-44DA-B9C3-6B4C5D520037}" srcOrd="5" destOrd="0" presId="urn:microsoft.com/office/officeart/2005/8/layout/hList7"/>
    <dgm:cxn modelId="{7BD40B19-415D-4FDE-A00B-E81945EA2730}" type="presParOf" srcId="{6670FD1F-AE97-432E-A0A6-77B49AD9C0D6}" destId="{5B6660A5-F11D-42D9-8B2C-211172B3121B}" srcOrd="6" destOrd="0" presId="urn:microsoft.com/office/officeart/2005/8/layout/hList7"/>
    <dgm:cxn modelId="{E2138537-610A-4A84-8BE8-9957F1A41A63}" type="presParOf" srcId="{5B6660A5-F11D-42D9-8B2C-211172B3121B}" destId="{CE4AFC36-C88D-4832-AE92-4343481285BA}" srcOrd="0" destOrd="0" presId="urn:microsoft.com/office/officeart/2005/8/layout/hList7"/>
    <dgm:cxn modelId="{B77BA040-037A-40D1-A474-74C163324554}" type="presParOf" srcId="{5B6660A5-F11D-42D9-8B2C-211172B3121B}" destId="{D5025AE4-8961-43C4-8380-ECE4E71CC338}" srcOrd="1" destOrd="0" presId="urn:microsoft.com/office/officeart/2005/8/layout/hList7"/>
    <dgm:cxn modelId="{D63128AF-6DFC-4554-B630-788AF436FB9A}" type="presParOf" srcId="{5B6660A5-F11D-42D9-8B2C-211172B3121B}" destId="{00E7F0F8-001A-4F97-8C4F-7540178D07C0}" srcOrd="2" destOrd="0" presId="urn:microsoft.com/office/officeart/2005/8/layout/hList7"/>
    <dgm:cxn modelId="{18BA5F67-3135-4279-BD30-9737DC4C1BE0}" type="presParOf" srcId="{5B6660A5-F11D-42D9-8B2C-211172B3121B}" destId="{2F6FE7F8-CCCE-48B0-AE01-FA638E9B2601}" srcOrd="3" destOrd="0" presId="urn:microsoft.com/office/officeart/2005/8/layout/hList7"/>
    <dgm:cxn modelId="{841D274C-3125-4423-BDD2-802A1F877F9D}" type="presParOf" srcId="{6670FD1F-AE97-432E-A0A6-77B49AD9C0D6}" destId="{E0E88667-EF88-4EAE-928A-6008B5D9FB5F}" srcOrd="7" destOrd="0" presId="urn:microsoft.com/office/officeart/2005/8/layout/hList7"/>
    <dgm:cxn modelId="{952D3634-9C9D-4FC6-8910-CF60A936E7F3}" type="presParOf" srcId="{6670FD1F-AE97-432E-A0A6-77B49AD9C0D6}" destId="{D4D86FDC-D4E5-43D0-99BD-66A005FEEB23}" srcOrd="8" destOrd="0" presId="urn:microsoft.com/office/officeart/2005/8/layout/hList7"/>
    <dgm:cxn modelId="{A900C569-B5DC-43B7-882D-9C6B7F1A0D74}" type="presParOf" srcId="{D4D86FDC-D4E5-43D0-99BD-66A005FEEB23}" destId="{7F230A97-C442-4892-B6B2-8B6138C6115C}" srcOrd="0" destOrd="0" presId="urn:microsoft.com/office/officeart/2005/8/layout/hList7"/>
    <dgm:cxn modelId="{2E0F7078-83C1-4DF5-A506-3E9C177C3F99}" type="presParOf" srcId="{D4D86FDC-D4E5-43D0-99BD-66A005FEEB23}" destId="{B98136E9-F473-46FC-B46F-9B954401722E}" srcOrd="1" destOrd="0" presId="urn:microsoft.com/office/officeart/2005/8/layout/hList7"/>
    <dgm:cxn modelId="{2F3DA337-132F-4CB6-9C70-5D1F236485B0}" type="presParOf" srcId="{D4D86FDC-D4E5-43D0-99BD-66A005FEEB23}" destId="{C7FE1B27-BA84-4CE1-A9EB-5768BDDEA9DF}" srcOrd="2" destOrd="0" presId="urn:microsoft.com/office/officeart/2005/8/layout/hList7"/>
    <dgm:cxn modelId="{38D76DBB-EAC1-4FAF-804C-8A3D83E486E0}" type="presParOf" srcId="{D4D86FDC-D4E5-43D0-99BD-66A005FEEB23}" destId="{124C4C07-7551-41C4-88F6-2510E8C204F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BA652-D18C-47D3-A157-1DB43387B96C}">
      <dsp:nvSpPr>
        <dsp:cNvPr id="0" name=""/>
        <dsp:cNvSpPr/>
      </dsp:nvSpPr>
      <dsp:spPr>
        <a:xfrm>
          <a:off x="0" y="0"/>
          <a:ext cx="1866592" cy="33478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622300">
            <a:lnSpc>
              <a:spcPct val="90000"/>
            </a:lnSpc>
            <a:spcBef>
              <a:spcPct val="0"/>
            </a:spcBef>
            <a:spcAft>
              <a:spcPct val="35000"/>
            </a:spcAft>
            <a:buNone/>
          </a:pPr>
          <a:r>
            <a:rPr lang="en-SG" sz="1400" b="1" kern="1200"/>
            <a:t>INTRODUCTION</a:t>
          </a:r>
        </a:p>
        <a:p>
          <a:pPr marL="114300" lvl="1" indent="-114300" algn="l" defTabSz="622300">
            <a:lnSpc>
              <a:spcPct val="90000"/>
            </a:lnSpc>
            <a:spcBef>
              <a:spcPct val="0"/>
            </a:spcBef>
            <a:spcAft>
              <a:spcPct val="15000"/>
            </a:spcAft>
            <a:buChar char="•"/>
          </a:pPr>
          <a:r>
            <a:rPr lang="en-SG" sz="1400" kern="1200"/>
            <a:t>Business Objective</a:t>
          </a:r>
        </a:p>
        <a:p>
          <a:pPr marL="114300" lvl="1" indent="-114300" algn="l" defTabSz="622300">
            <a:lnSpc>
              <a:spcPct val="90000"/>
            </a:lnSpc>
            <a:spcBef>
              <a:spcPct val="0"/>
            </a:spcBef>
            <a:spcAft>
              <a:spcPct val="15000"/>
            </a:spcAft>
            <a:buChar char="•"/>
          </a:pPr>
          <a:r>
            <a:rPr lang="en-SG" sz="1400" kern="1200"/>
            <a:t>EDA</a:t>
          </a:r>
        </a:p>
      </dsp:txBody>
      <dsp:txXfrm>
        <a:off x="0" y="1339153"/>
        <a:ext cx="1866592" cy="1339153"/>
      </dsp:txXfrm>
    </dsp:sp>
    <dsp:sp modelId="{16C0559C-C8C3-4809-AF62-E517F56E8DA2}">
      <dsp:nvSpPr>
        <dsp:cNvPr id="0" name=""/>
        <dsp:cNvSpPr/>
      </dsp:nvSpPr>
      <dsp:spPr>
        <a:xfrm>
          <a:off x="375873" y="200873"/>
          <a:ext cx="1114845" cy="1114845"/>
        </a:xfrm>
        <a:prstGeom prst="ellipse">
          <a:avLst/>
        </a:prstGeom>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9C21752-3449-4236-BC60-28414CB12C15}">
      <dsp:nvSpPr>
        <dsp:cNvPr id="0" name=""/>
        <dsp:cNvSpPr/>
      </dsp:nvSpPr>
      <dsp:spPr>
        <a:xfrm>
          <a:off x="1922590" y="0"/>
          <a:ext cx="1866592" cy="3347884"/>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622300">
            <a:lnSpc>
              <a:spcPct val="90000"/>
            </a:lnSpc>
            <a:spcBef>
              <a:spcPct val="0"/>
            </a:spcBef>
            <a:spcAft>
              <a:spcPct val="35000"/>
            </a:spcAft>
            <a:buNone/>
          </a:pPr>
          <a:r>
            <a:rPr lang="en-SG" sz="1400" b="1" kern="1200"/>
            <a:t>DATA PREPARATION</a:t>
          </a:r>
        </a:p>
        <a:p>
          <a:pPr marL="114300" lvl="1" indent="-114300" algn="l" defTabSz="622300">
            <a:lnSpc>
              <a:spcPct val="90000"/>
            </a:lnSpc>
            <a:spcBef>
              <a:spcPct val="0"/>
            </a:spcBef>
            <a:spcAft>
              <a:spcPct val="15000"/>
            </a:spcAft>
            <a:buChar char="•"/>
          </a:pPr>
          <a:r>
            <a:rPr lang="en-SG" sz="1400" kern="1200"/>
            <a:t>Missing values</a:t>
          </a:r>
        </a:p>
        <a:p>
          <a:pPr marL="114300" lvl="1" indent="-114300" algn="l" defTabSz="622300">
            <a:lnSpc>
              <a:spcPct val="90000"/>
            </a:lnSpc>
            <a:spcBef>
              <a:spcPct val="0"/>
            </a:spcBef>
            <a:spcAft>
              <a:spcPct val="15000"/>
            </a:spcAft>
            <a:buChar char="•"/>
          </a:pPr>
          <a:r>
            <a:rPr lang="en-SG" sz="1400" kern="1200"/>
            <a:t>Imputation</a:t>
          </a:r>
        </a:p>
        <a:p>
          <a:pPr marL="114300" lvl="1" indent="-114300" algn="l" defTabSz="622300">
            <a:lnSpc>
              <a:spcPct val="90000"/>
            </a:lnSpc>
            <a:spcBef>
              <a:spcPct val="0"/>
            </a:spcBef>
            <a:spcAft>
              <a:spcPct val="15000"/>
            </a:spcAft>
            <a:buChar char="•"/>
          </a:pPr>
          <a:r>
            <a:rPr lang="en-SG" sz="1400" kern="1200"/>
            <a:t>Feature generation</a:t>
          </a:r>
        </a:p>
      </dsp:txBody>
      <dsp:txXfrm>
        <a:off x="1922590" y="1339153"/>
        <a:ext cx="1866592" cy="1339153"/>
      </dsp:txXfrm>
    </dsp:sp>
    <dsp:sp modelId="{C995BC2D-987B-4A5F-B068-DD0190353A97}">
      <dsp:nvSpPr>
        <dsp:cNvPr id="0" name=""/>
        <dsp:cNvSpPr/>
      </dsp:nvSpPr>
      <dsp:spPr>
        <a:xfrm>
          <a:off x="2298982" y="201391"/>
          <a:ext cx="1113808" cy="1113808"/>
        </a:xfrm>
        <a:prstGeom prst="ellipse">
          <a:avLst/>
        </a:prstGeom>
        <a:blipFill>
          <a:blip xmlns:r="http://schemas.openxmlformats.org/officeDocument/2006/relationships" r:embed="rId2" cstate="print">
            <a:lum bright="70000" contrast="-70000"/>
            <a:extLst>
              <a:ext uri="{28A0092B-C50C-407E-A947-70E740481C1C}">
                <a14:useLocalDpi xmlns:a14="http://schemas.microsoft.com/office/drawing/2010/main" val="0"/>
              </a:ext>
            </a:extLst>
          </a:blip>
          <a:srcRect/>
          <a:stretch>
            <a:fillRect l="-1000" r="-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004BB6-4495-4599-88CD-DC5E886440C3}">
      <dsp:nvSpPr>
        <dsp:cNvPr id="0" name=""/>
        <dsp:cNvSpPr/>
      </dsp:nvSpPr>
      <dsp:spPr>
        <a:xfrm>
          <a:off x="3845181" y="0"/>
          <a:ext cx="1866592" cy="3347884"/>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MODELING</a:t>
          </a:r>
        </a:p>
        <a:p>
          <a:pPr marL="114300" lvl="1" indent="-114300" algn="l" defTabSz="622300">
            <a:lnSpc>
              <a:spcPct val="90000"/>
            </a:lnSpc>
            <a:spcBef>
              <a:spcPct val="0"/>
            </a:spcBef>
            <a:spcAft>
              <a:spcPct val="15000"/>
            </a:spcAft>
            <a:buChar char="•"/>
          </a:pPr>
          <a:r>
            <a:rPr lang="en-SG" sz="1400" kern="1200"/>
            <a:t>Setup</a:t>
          </a:r>
        </a:p>
        <a:p>
          <a:pPr marL="114300" lvl="1" indent="-114300" algn="l" defTabSz="622300">
            <a:lnSpc>
              <a:spcPct val="90000"/>
            </a:lnSpc>
            <a:spcBef>
              <a:spcPct val="0"/>
            </a:spcBef>
            <a:spcAft>
              <a:spcPct val="15000"/>
            </a:spcAft>
            <a:buChar char="•"/>
          </a:pPr>
          <a:r>
            <a:rPr lang="en-SG" sz="1400" kern="1200"/>
            <a:t>Evaluation</a:t>
          </a:r>
        </a:p>
      </dsp:txBody>
      <dsp:txXfrm>
        <a:off x="3845181" y="1339153"/>
        <a:ext cx="1866592" cy="1339153"/>
      </dsp:txXfrm>
    </dsp:sp>
    <dsp:sp modelId="{3F7A41F8-589B-426E-9C1C-9C8307E39AC3}">
      <dsp:nvSpPr>
        <dsp:cNvPr id="0" name=""/>
        <dsp:cNvSpPr/>
      </dsp:nvSpPr>
      <dsp:spPr>
        <a:xfrm>
          <a:off x="4221055" y="200873"/>
          <a:ext cx="1114845" cy="1114845"/>
        </a:xfrm>
        <a:prstGeom prst="ellipse">
          <a:avLst/>
        </a:prstGeom>
        <a:blipFill>
          <a:blip xmlns:r="http://schemas.openxmlformats.org/officeDocument/2006/relationships" r:embed="rId3" cstate="print">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4AFC36-C88D-4832-AE92-4343481285BA}">
      <dsp:nvSpPr>
        <dsp:cNvPr id="0" name=""/>
        <dsp:cNvSpPr/>
      </dsp:nvSpPr>
      <dsp:spPr>
        <a:xfrm>
          <a:off x="5767772" y="0"/>
          <a:ext cx="1866592" cy="3347884"/>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SCORE CARD</a:t>
          </a:r>
        </a:p>
        <a:p>
          <a:pPr marL="114300" lvl="1" indent="-114300" algn="l" defTabSz="622300">
            <a:lnSpc>
              <a:spcPct val="90000"/>
            </a:lnSpc>
            <a:spcBef>
              <a:spcPct val="0"/>
            </a:spcBef>
            <a:spcAft>
              <a:spcPct val="15000"/>
            </a:spcAft>
            <a:buChar char="•"/>
          </a:pPr>
          <a:r>
            <a:rPr lang="en-US" sz="1400" b="1" kern="1200">
              <a:latin typeface="Calibri Light" panose="020F0302020204030204"/>
            </a:rPr>
            <a:t>Objective</a:t>
          </a:r>
          <a:endParaRPr lang="en-SG" sz="1400" b="0" kern="1200"/>
        </a:p>
        <a:p>
          <a:pPr marL="114300" lvl="1" indent="-114300" algn="l" defTabSz="622300">
            <a:lnSpc>
              <a:spcPct val="90000"/>
            </a:lnSpc>
            <a:spcBef>
              <a:spcPct val="0"/>
            </a:spcBef>
            <a:spcAft>
              <a:spcPct val="15000"/>
            </a:spcAft>
            <a:buChar char="•"/>
          </a:pPr>
          <a:r>
            <a:rPr lang="en-SG" sz="1400" b="0" kern="1200"/>
            <a:t>Methodology</a:t>
          </a:r>
        </a:p>
      </dsp:txBody>
      <dsp:txXfrm>
        <a:off x="5767772" y="1339153"/>
        <a:ext cx="1866592" cy="1339153"/>
      </dsp:txXfrm>
    </dsp:sp>
    <dsp:sp modelId="{2F6FE7F8-CCCE-48B0-AE01-FA638E9B2601}">
      <dsp:nvSpPr>
        <dsp:cNvPr id="0" name=""/>
        <dsp:cNvSpPr/>
      </dsp:nvSpPr>
      <dsp:spPr>
        <a:xfrm>
          <a:off x="6143646" y="200873"/>
          <a:ext cx="1114845" cy="1114845"/>
        </a:xfrm>
        <a:prstGeom prst="ellipse">
          <a:avLst/>
        </a:prstGeom>
        <a:blipFill>
          <a:blip xmlns:r="http://schemas.openxmlformats.org/officeDocument/2006/relationships" r:embed="rId4">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F230A97-C442-4892-B6B2-8B6138C6115C}">
      <dsp:nvSpPr>
        <dsp:cNvPr id="0" name=""/>
        <dsp:cNvSpPr/>
      </dsp:nvSpPr>
      <dsp:spPr>
        <a:xfrm>
          <a:off x="7690363" y="0"/>
          <a:ext cx="1866592" cy="334788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CONCLUSION</a:t>
          </a:r>
        </a:p>
        <a:p>
          <a:pPr marL="114300" lvl="1" indent="-114300" algn="l" defTabSz="622300">
            <a:lnSpc>
              <a:spcPct val="90000"/>
            </a:lnSpc>
            <a:spcBef>
              <a:spcPct val="0"/>
            </a:spcBef>
            <a:spcAft>
              <a:spcPct val="15000"/>
            </a:spcAft>
            <a:buChar char="•"/>
          </a:pPr>
          <a:r>
            <a:rPr lang="en-SG" sz="1400" b="0" kern="1200"/>
            <a:t>Challenges</a:t>
          </a:r>
        </a:p>
        <a:p>
          <a:pPr marL="114300" lvl="1" indent="-114300" algn="l" defTabSz="622300">
            <a:lnSpc>
              <a:spcPct val="90000"/>
            </a:lnSpc>
            <a:spcBef>
              <a:spcPct val="0"/>
            </a:spcBef>
            <a:spcAft>
              <a:spcPct val="15000"/>
            </a:spcAft>
            <a:buChar char="•"/>
          </a:pPr>
          <a:r>
            <a:rPr lang="en-SG" sz="1400" b="0" kern="1200"/>
            <a:t>Summary</a:t>
          </a:r>
        </a:p>
      </dsp:txBody>
      <dsp:txXfrm>
        <a:off x="7690363" y="1339153"/>
        <a:ext cx="1866592" cy="1339153"/>
      </dsp:txXfrm>
    </dsp:sp>
    <dsp:sp modelId="{124C4C07-7551-41C4-88F6-2510E8C204F2}">
      <dsp:nvSpPr>
        <dsp:cNvPr id="0" name=""/>
        <dsp:cNvSpPr/>
      </dsp:nvSpPr>
      <dsp:spPr>
        <a:xfrm>
          <a:off x="8066236" y="200873"/>
          <a:ext cx="1114845" cy="1114845"/>
        </a:xfrm>
        <a:prstGeom prst="ellipse">
          <a:avLst/>
        </a:prstGeom>
        <a:blipFill>
          <a:blip xmlns:r="http://schemas.openxmlformats.org/officeDocument/2006/relationships" r:embed="rId5" cstate="print">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D651DF-693C-45EB-B007-700AA0EB6807}">
      <dsp:nvSpPr>
        <dsp:cNvPr id="0" name=""/>
        <dsp:cNvSpPr/>
      </dsp:nvSpPr>
      <dsp:spPr>
        <a:xfrm>
          <a:off x="382278" y="2678307"/>
          <a:ext cx="8792399" cy="502182"/>
        </a:xfrm>
        <a:prstGeom prst="rightArrow">
          <a:avLst/>
        </a:prstGeom>
        <a:solidFill>
          <a:schemeClr val="accent2">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BA652-D18C-47D3-A157-1DB43387B96C}">
      <dsp:nvSpPr>
        <dsp:cNvPr id="0" name=""/>
        <dsp:cNvSpPr/>
      </dsp:nvSpPr>
      <dsp:spPr>
        <a:xfrm>
          <a:off x="0" y="0"/>
          <a:ext cx="1866592" cy="33478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622300">
            <a:lnSpc>
              <a:spcPct val="90000"/>
            </a:lnSpc>
            <a:spcBef>
              <a:spcPct val="0"/>
            </a:spcBef>
            <a:spcAft>
              <a:spcPct val="35000"/>
            </a:spcAft>
            <a:buNone/>
          </a:pPr>
          <a:r>
            <a:rPr lang="en-SG" sz="1400" b="1" kern="1200"/>
            <a:t>INTRODUCTION</a:t>
          </a:r>
        </a:p>
        <a:p>
          <a:pPr marL="114300" lvl="1" indent="-114300" algn="l" defTabSz="622300">
            <a:lnSpc>
              <a:spcPct val="90000"/>
            </a:lnSpc>
            <a:spcBef>
              <a:spcPct val="0"/>
            </a:spcBef>
            <a:spcAft>
              <a:spcPct val="15000"/>
            </a:spcAft>
            <a:buChar char="•"/>
          </a:pPr>
          <a:r>
            <a:rPr lang="en-SG" sz="1400" kern="1200"/>
            <a:t>Business Objective</a:t>
          </a:r>
        </a:p>
        <a:p>
          <a:pPr marL="114300" lvl="1" indent="-114300" algn="l" defTabSz="622300">
            <a:lnSpc>
              <a:spcPct val="90000"/>
            </a:lnSpc>
            <a:spcBef>
              <a:spcPct val="0"/>
            </a:spcBef>
            <a:spcAft>
              <a:spcPct val="15000"/>
            </a:spcAft>
            <a:buChar char="•"/>
          </a:pPr>
          <a:r>
            <a:rPr lang="en-SG" sz="1400" kern="1200"/>
            <a:t>EDA</a:t>
          </a:r>
        </a:p>
      </dsp:txBody>
      <dsp:txXfrm>
        <a:off x="0" y="1339153"/>
        <a:ext cx="1866592" cy="1339153"/>
      </dsp:txXfrm>
    </dsp:sp>
    <dsp:sp modelId="{16C0559C-C8C3-4809-AF62-E517F56E8DA2}">
      <dsp:nvSpPr>
        <dsp:cNvPr id="0" name=""/>
        <dsp:cNvSpPr/>
      </dsp:nvSpPr>
      <dsp:spPr>
        <a:xfrm>
          <a:off x="375873" y="200873"/>
          <a:ext cx="1114845" cy="1114845"/>
        </a:xfrm>
        <a:prstGeom prst="ellipse">
          <a:avLst/>
        </a:prstGeom>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9C21752-3449-4236-BC60-28414CB12C15}">
      <dsp:nvSpPr>
        <dsp:cNvPr id="0" name=""/>
        <dsp:cNvSpPr/>
      </dsp:nvSpPr>
      <dsp:spPr>
        <a:xfrm>
          <a:off x="1922590" y="0"/>
          <a:ext cx="1866592" cy="3347884"/>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622300">
            <a:lnSpc>
              <a:spcPct val="90000"/>
            </a:lnSpc>
            <a:spcBef>
              <a:spcPct val="0"/>
            </a:spcBef>
            <a:spcAft>
              <a:spcPct val="35000"/>
            </a:spcAft>
            <a:buNone/>
          </a:pPr>
          <a:r>
            <a:rPr lang="en-SG" sz="1400" b="1" kern="1200"/>
            <a:t>DATA PREPARATION</a:t>
          </a:r>
        </a:p>
        <a:p>
          <a:pPr marL="114300" lvl="1" indent="-114300" algn="l" defTabSz="622300">
            <a:lnSpc>
              <a:spcPct val="90000"/>
            </a:lnSpc>
            <a:spcBef>
              <a:spcPct val="0"/>
            </a:spcBef>
            <a:spcAft>
              <a:spcPct val="15000"/>
            </a:spcAft>
            <a:buChar char="•"/>
          </a:pPr>
          <a:r>
            <a:rPr lang="en-SG" sz="1400" kern="1200"/>
            <a:t>Missing values</a:t>
          </a:r>
        </a:p>
        <a:p>
          <a:pPr marL="114300" lvl="1" indent="-114300" algn="l" defTabSz="622300">
            <a:lnSpc>
              <a:spcPct val="90000"/>
            </a:lnSpc>
            <a:spcBef>
              <a:spcPct val="0"/>
            </a:spcBef>
            <a:spcAft>
              <a:spcPct val="15000"/>
            </a:spcAft>
            <a:buChar char="•"/>
          </a:pPr>
          <a:r>
            <a:rPr lang="en-SG" sz="1400" kern="1200"/>
            <a:t>Imputation</a:t>
          </a:r>
        </a:p>
        <a:p>
          <a:pPr marL="114300" lvl="1" indent="-114300" algn="l" defTabSz="622300">
            <a:lnSpc>
              <a:spcPct val="90000"/>
            </a:lnSpc>
            <a:spcBef>
              <a:spcPct val="0"/>
            </a:spcBef>
            <a:spcAft>
              <a:spcPct val="15000"/>
            </a:spcAft>
            <a:buChar char="•"/>
          </a:pPr>
          <a:r>
            <a:rPr lang="en-SG" sz="1400" kern="1200"/>
            <a:t>Feature generation</a:t>
          </a:r>
        </a:p>
      </dsp:txBody>
      <dsp:txXfrm>
        <a:off x="1922590" y="1339153"/>
        <a:ext cx="1866592" cy="1339153"/>
      </dsp:txXfrm>
    </dsp:sp>
    <dsp:sp modelId="{C995BC2D-987B-4A5F-B068-DD0190353A97}">
      <dsp:nvSpPr>
        <dsp:cNvPr id="0" name=""/>
        <dsp:cNvSpPr/>
      </dsp:nvSpPr>
      <dsp:spPr>
        <a:xfrm>
          <a:off x="2298982" y="201391"/>
          <a:ext cx="1113808" cy="1113808"/>
        </a:xfrm>
        <a:prstGeom prst="ellipse">
          <a:avLst/>
        </a:prstGeom>
        <a:blipFill>
          <a:blip xmlns:r="http://schemas.openxmlformats.org/officeDocument/2006/relationships" r:embed="rId2" cstate="print">
            <a:lum bright="70000" contrast="-70000"/>
            <a:extLst>
              <a:ext uri="{28A0092B-C50C-407E-A947-70E740481C1C}">
                <a14:useLocalDpi xmlns:a14="http://schemas.microsoft.com/office/drawing/2010/main" val="0"/>
              </a:ext>
            </a:extLst>
          </a:blip>
          <a:srcRect/>
          <a:stretch>
            <a:fillRect l="-1000" r="-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004BB6-4495-4599-88CD-DC5E886440C3}">
      <dsp:nvSpPr>
        <dsp:cNvPr id="0" name=""/>
        <dsp:cNvSpPr/>
      </dsp:nvSpPr>
      <dsp:spPr>
        <a:xfrm>
          <a:off x="3845181" y="0"/>
          <a:ext cx="1866592" cy="3347884"/>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MODELING</a:t>
          </a:r>
        </a:p>
        <a:p>
          <a:pPr marL="114300" lvl="1" indent="-114300" algn="l" defTabSz="622300">
            <a:lnSpc>
              <a:spcPct val="90000"/>
            </a:lnSpc>
            <a:spcBef>
              <a:spcPct val="0"/>
            </a:spcBef>
            <a:spcAft>
              <a:spcPct val="15000"/>
            </a:spcAft>
            <a:buChar char="•"/>
          </a:pPr>
          <a:r>
            <a:rPr lang="en-SG" sz="1400" kern="1200"/>
            <a:t>Setup</a:t>
          </a:r>
        </a:p>
        <a:p>
          <a:pPr marL="114300" lvl="1" indent="-114300" algn="l" defTabSz="622300">
            <a:lnSpc>
              <a:spcPct val="90000"/>
            </a:lnSpc>
            <a:spcBef>
              <a:spcPct val="0"/>
            </a:spcBef>
            <a:spcAft>
              <a:spcPct val="15000"/>
            </a:spcAft>
            <a:buChar char="•"/>
          </a:pPr>
          <a:r>
            <a:rPr lang="en-SG" sz="1400" kern="1200"/>
            <a:t>Evaluation</a:t>
          </a:r>
        </a:p>
      </dsp:txBody>
      <dsp:txXfrm>
        <a:off x="3845181" y="1339153"/>
        <a:ext cx="1866592" cy="1339153"/>
      </dsp:txXfrm>
    </dsp:sp>
    <dsp:sp modelId="{3F7A41F8-589B-426E-9C1C-9C8307E39AC3}">
      <dsp:nvSpPr>
        <dsp:cNvPr id="0" name=""/>
        <dsp:cNvSpPr/>
      </dsp:nvSpPr>
      <dsp:spPr>
        <a:xfrm>
          <a:off x="4221055" y="200873"/>
          <a:ext cx="1114845" cy="1114845"/>
        </a:xfrm>
        <a:prstGeom prst="ellipse">
          <a:avLst/>
        </a:prstGeom>
        <a:blipFill>
          <a:blip xmlns:r="http://schemas.openxmlformats.org/officeDocument/2006/relationships" r:embed="rId3" cstate="print">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4AFC36-C88D-4832-AE92-4343481285BA}">
      <dsp:nvSpPr>
        <dsp:cNvPr id="0" name=""/>
        <dsp:cNvSpPr/>
      </dsp:nvSpPr>
      <dsp:spPr>
        <a:xfrm>
          <a:off x="5767772" y="0"/>
          <a:ext cx="1866592" cy="3347884"/>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SCORE CARD</a:t>
          </a:r>
        </a:p>
        <a:p>
          <a:pPr marL="114300" lvl="1" indent="-114300" algn="l" defTabSz="622300">
            <a:lnSpc>
              <a:spcPct val="90000"/>
            </a:lnSpc>
            <a:spcBef>
              <a:spcPct val="0"/>
            </a:spcBef>
            <a:spcAft>
              <a:spcPct val="15000"/>
            </a:spcAft>
            <a:buChar char="•"/>
          </a:pPr>
          <a:r>
            <a:rPr lang="en-US" altLang="zh-CN" sz="1400" b="0" kern="1200"/>
            <a:t>Objective</a:t>
          </a:r>
          <a:endParaRPr lang="en-SG" sz="1400" b="0" kern="1200"/>
        </a:p>
        <a:p>
          <a:pPr marL="114300" lvl="1" indent="-114300" algn="l" defTabSz="622300">
            <a:lnSpc>
              <a:spcPct val="90000"/>
            </a:lnSpc>
            <a:spcBef>
              <a:spcPct val="0"/>
            </a:spcBef>
            <a:spcAft>
              <a:spcPct val="15000"/>
            </a:spcAft>
            <a:buChar char="•"/>
          </a:pPr>
          <a:r>
            <a:rPr lang="en-SG" sz="1400" b="0" kern="1200"/>
            <a:t>Methodology</a:t>
          </a:r>
        </a:p>
      </dsp:txBody>
      <dsp:txXfrm>
        <a:off x="5767772" y="1339153"/>
        <a:ext cx="1866592" cy="1339153"/>
      </dsp:txXfrm>
    </dsp:sp>
    <dsp:sp modelId="{2F6FE7F8-CCCE-48B0-AE01-FA638E9B2601}">
      <dsp:nvSpPr>
        <dsp:cNvPr id="0" name=""/>
        <dsp:cNvSpPr/>
      </dsp:nvSpPr>
      <dsp:spPr>
        <a:xfrm>
          <a:off x="6143646" y="200873"/>
          <a:ext cx="1114845" cy="1114845"/>
        </a:xfrm>
        <a:prstGeom prst="ellipse">
          <a:avLst/>
        </a:prstGeom>
        <a:blipFill>
          <a:blip xmlns:r="http://schemas.openxmlformats.org/officeDocument/2006/relationships" r:embed="rId4">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F230A97-C442-4892-B6B2-8B6138C6115C}">
      <dsp:nvSpPr>
        <dsp:cNvPr id="0" name=""/>
        <dsp:cNvSpPr/>
      </dsp:nvSpPr>
      <dsp:spPr>
        <a:xfrm>
          <a:off x="7690363" y="0"/>
          <a:ext cx="1866592" cy="334788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CONCLUSION</a:t>
          </a:r>
        </a:p>
        <a:p>
          <a:pPr marL="114300" lvl="1" indent="-114300" algn="l" defTabSz="622300">
            <a:lnSpc>
              <a:spcPct val="90000"/>
            </a:lnSpc>
            <a:spcBef>
              <a:spcPct val="0"/>
            </a:spcBef>
            <a:spcAft>
              <a:spcPct val="15000"/>
            </a:spcAft>
            <a:buChar char="•"/>
          </a:pPr>
          <a:r>
            <a:rPr lang="en-SG" sz="1400" b="0" kern="1200"/>
            <a:t>Challenges</a:t>
          </a:r>
        </a:p>
        <a:p>
          <a:pPr marL="114300" lvl="1" indent="-114300" algn="l" defTabSz="622300">
            <a:lnSpc>
              <a:spcPct val="90000"/>
            </a:lnSpc>
            <a:spcBef>
              <a:spcPct val="0"/>
            </a:spcBef>
            <a:spcAft>
              <a:spcPct val="15000"/>
            </a:spcAft>
            <a:buChar char="•"/>
          </a:pPr>
          <a:r>
            <a:rPr lang="en-SG" sz="1400" b="0" kern="1200"/>
            <a:t>Summary</a:t>
          </a:r>
        </a:p>
      </dsp:txBody>
      <dsp:txXfrm>
        <a:off x="7690363" y="1339153"/>
        <a:ext cx="1866592" cy="1339153"/>
      </dsp:txXfrm>
    </dsp:sp>
    <dsp:sp modelId="{124C4C07-7551-41C4-88F6-2510E8C204F2}">
      <dsp:nvSpPr>
        <dsp:cNvPr id="0" name=""/>
        <dsp:cNvSpPr/>
      </dsp:nvSpPr>
      <dsp:spPr>
        <a:xfrm>
          <a:off x="8066236" y="200873"/>
          <a:ext cx="1114845" cy="1114845"/>
        </a:xfrm>
        <a:prstGeom prst="ellipse">
          <a:avLst/>
        </a:prstGeom>
        <a:blipFill>
          <a:blip xmlns:r="http://schemas.openxmlformats.org/officeDocument/2006/relationships" r:embed="rId5" cstate="print">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D651DF-693C-45EB-B007-700AA0EB6807}">
      <dsp:nvSpPr>
        <dsp:cNvPr id="0" name=""/>
        <dsp:cNvSpPr/>
      </dsp:nvSpPr>
      <dsp:spPr>
        <a:xfrm>
          <a:off x="382278" y="2678307"/>
          <a:ext cx="8792399" cy="502182"/>
        </a:xfrm>
        <a:prstGeom prst="rightArrow">
          <a:avLst/>
        </a:prstGeom>
        <a:solidFill>
          <a:schemeClr val="accent2">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BA652-D18C-47D3-A157-1DB43387B96C}">
      <dsp:nvSpPr>
        <dsp:cNvPr id="0" name=""/>
        <dsp:cNvSpPr/>
      </dsp:nvSpPr>
      <dsp:spPr>
        <a:xfrm>
          <a:off x="0" y="0"/>
          <a:ext cx="1866592" cy="33478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622300">
            <a:lnSpc>
              <a:spcPct val="90000"/>
            </a:lnSpc>
            <a:spcBef>
              <a:spcPct val="0"/>
            </a:spcBef>
            <a:spcAft>
              <a:spcPct val="35000"/>
            </a:spcAft>
            <a:buNone/>
          </a:pPr>
          <a:r>
            <a:rPr lang="en-SG" sz="1400" b="1" kern="1200"/>
            <a:t>INTRODUCTION</a:t>
          </a:r>
        </a:p>
        <a:p>
          <a:pPr marL="114300" lvl="1" indent="-114300" algn="l" defTabSz="622300">
            <a:lnSpc>
              <a:spcPct val="90000"/>
            </a:lnSpc>
            <a:spcBef>
              <a:spcPct val="0"/>
            </a:spcBef>
            <a:spcAft>
              <a:spcPct val="15000"/>
            </a:spcAft>
            <a:buChar char="•"/>
          </a:pPr>
          <a:r>
            <a:rPr lang="en-SG" sz="1400" kern="1200"/>
            <a:t>Business Objective</a:t>
          </a:r>
        </a:p>
        <a:p>
          <a:pPr marL="114300" lvl="1" indent="-114300" algn="l" defTabSz="622300">
            <a:lnSpc>
              <a:spcPct val="90000"/>
            </a:lnSpc>
            <a:spcBef>
              <a:spcPct val="0"/>
            </a:spcBef>
            <a:spcAft>
              <a:spcPct val="15000"/>
            </a:spcAft>
            <a:buChar char="•"/>
          </a:pPr>
          <a:r>
            <a:rPr lang="en-SG" sz="1400" kern="1200"/>
            <a:t>EDA</a:t>
          </a:r>
        </a:p>
      </dsp:txBody>
      <dsp:txXfrm>
        <a:off x="0" y="1339153"/>
        <a:ext cx="1866592" cy="1339153"/>
      </dsp:txXfrm>
    </dsp:sp>
    <dsp:sp modelId="{16C0559C-C8C3-4809-AF62-E517F56E8DA2}">
      <dsp:nvSpPr>
        <dsp:cNvPr id="0" name=""/>
        <dsp:cNvSpPr/>
      </dsp:nvSpPr>
      <dsp:spPr>
        <a:xfrm>
          <a:off x="375873" y="200873"/>
          <a:ext cx="1114845" cy="1114845"/>
        </a:xfrm>
        <a:prstGeom prst="ellipse">
          <a:avLst/>
        </a:prstGeom>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9C21752-3449-4236-BC60-28414CB12C15}">
      <dsp:nvSpPr>
        <dsp:cNvPr id="0" name=""/>
        <dsp:cNvSpPr/>
      </dsp:nvSpPr>
      <dsp:spPr>
        <a:xfrm>
          <a:off x="1922590" y="0"/>
          <a:ext cx="1866592" cy="3347884"/>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622300">
            <a:lnSpc>
              <a:spcPct val="90000"/>
            </a:lnSpc>
            <a:spcBef>
              <a:spcPct val="0"/>
            </a:spcBef>
            <a:spcAft>
              <a:spcPct val="35000"/>
            </a:spcAft>
            <a:buNone/>
          </a:pPr>
          <a:r>
            <a:rPr lang="en-SG" sz="1400" b="1" kern="1200"/>
            <a:t>DATA PREPARATION</a:t>
          </a:r>
        </a:p>
        <a:p>
          <a:pPr marL="114300" lvl="1" indent="-114300" algn="l" defTabSz="622300">
            <a:lnSpc>
              <a:spcPct val="90000"/>
            </a:lnSpc>
            <a:spcBef>
              <a:spcPct val="0"/>
            </a:spcBef>
            <a:spcAft>
              <a:spcPct val="15000"/>
            </a:spcAft>
            <a:buChar char="•"/>
          </a:pPr>
          <a:r>
            <a:rPr lang="en-SG" sz="1400" kern="1200"/>
            <a:t>Missing values</a:t>
          </a:r>
        </a:p>
        <a:p>
          <a:pPr marL="114300" lvl="1" indent="-114300" algn="l" defTabSz="622300">
            <a:lnSpc>
              <a:spcPct val="90000"/>
            </a:lnSpc>
            <a:spcBef>
              <a:spcPct val="0"/>
            </a:spcBef>
            <a:spcAft>
              <a:spcPct val="15000"/>
            </a:spcAft>
            <a:buChar char="•"/>
          </a:pPr>
          <a:r>
            <a:rPr lang="en-SG" sz="1400" kern="1200"/>
            <a:t>Imputation</a:t>
          </a:r>
        </a:p>
        <a:p>
          <a:pPr marL="114300" lvl="1" indent="-114300" algn="l" defTabSz="622300">
            <a:lnSpc>
              <a:spcPct val="90000"/>
            </a:lnSpc>
            <a:spcBef>
              <a:spcPct val="0"/>
            </a:spcBef>
            <a:spcAft>
              <a:spcPct val="15000"/>
            </a:spcAft>
            <a:buChar char="•"/>
          </a:pPr>
          <a:r>
            <a:rPr lang="en-SG" sz="1400" kern="1200"/>
            <a:t>Feature generation</a:t>
          </a:r>
        </a:p>
      </dsp:txBody>
      <dsp:txXfrm>
        <a:off x="1922590" y="1339153"/>
        <a:ext cx="1866592" cy="1339153"/>
      </dsp:txXfrm>
    </dsp:sp>
    <dsp:sp modelId="{C995BC2D-987B-4A5F-B068-DD0190353A97}">
      <dsp:nvSpPr>
        <dsp:cNvPr id="0" name=""/>
        <dsp:cNvSpPr/>
      </dsp:nvSpPr>
      <dsp:spPr>
        <a:xfrm>
          <a:off x="2298982" y="201391"/>
          <a:ext cx="1113808" cy="1113808"/>
        </a:xfrm>
        <a:prstGeom prst="ellipse">
          <a:avLst/>
        </a:prstGeom>
        <a:blipFill>
          <a:blip xmlns:r="http://schemas.openxmlformats.org/officeDocument/2006/relationships" r:embed="rId2" cstate="print">
            <a:lum bright="70000" contrast="-70000"/>
            <a:extLst>
              <a:ext uri="{28A0092B-C50C-407E-A947-70E740481C1C}">
                <a14:useLocalDpi xmlns:a14="http://schemas.microsoft.com/office/drawing/2010/main" val="0"/>
              </a:ext>
            </a:extLst>
          </a:blip>
          <a:srcRect/>
          <a:stretch>
            <a:fillRect l="-1000" r="-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004BB6-4495-4599-88CD-DC5E886440C3}">
      <dsp:nvSpPr>
        <dsp:cNvPr id="0" name=""/>
        <dsp:cNvSpPr/>
      </dsp:nvSpPr>
      <dsp:spPr>
        <a:xfrm>
          <a:off x="3845181" y="0"/>
          <a:ext cx="1866592" cy="3347884"/>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MODELING</a:t>
          </a:r>
        </a:p>
        <a:p>
          <a:pPr marL="114300" lvl="1" indent="-114300" algn="l" defTabSz="622300">
            <a:lnSpc>
              <a:spcPct val="90000"/>
            </a:lnSpc>
            <a:spcBef>
              <a:spcPct val="0"/>
            </a:spcBef>
            <a:spcAft>
              <a:spcPct val="15000"/>
            </a:spcAft>
            <a:buChar char="•"/>
          </a:pPr>
          <a:r>
            <a:rPr lang="en-SG" sz="1400" kern="1200"/>
            <a:t>Setup</a:t>
          </a:r>
        </a:p>
        <a:p>
          <a:pPr marL="114300" lvl="1" indent="-114300" algn="l" defTabSz="622300">
            <a:lnSpc>
              <a:spcPct val="90000"/>
            </a:lnSpc>
            <a:spcBef>
              <a:spcPct val="0"/>
            </a:spcBef>
            <a:spcAft>
              <a:spcPct val="15000"/>
            </a:spcAft>
            <a:buChar char="•"/>
          </a:pPr>
          <a:r>
            <a:rPr lang="en-SG" sz="1400" kern="1200"/>
            <a:t>Evaluation</a:t>
          </a:r>
        </a:p>
      </dsp:txBody>
      <dsp:txXfrm>
        <a:off x="3845181" y="1339153"/>
        <a:ext cx="1866592" cy="1339153"/>
      </dsp:txXfrm>
    </dsp:sp>
    <dsp:sp modelId="{3F7A41F8-589B-426E-9C1C-9C8307E39AC3}">
      <dsp:nvSpPr>
        <dsp:cNvPr id="0" name=""/>
        <dsp:cNvSpPr/>
      </dsp:nvSpPr>
      <dsp:spPr>
        <a:xfrm>
          <a:off x="4221055" y="200873"/>
          <a:ext cx="1114845" cy="1114845"/>
        </a:xfrm>
        <a:prstGeom prst="ellipse">
          <a:avLst/>
        </a:prstGeom>
        <a:blipFill>
          <a:blip xmlns:r="http://schemas.openxmlformats.org/officeDocument/2006/relationships" r:embed="rId3" cstate="print">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4AFC36-C88D-4832-AE92-4343481285BA}">
      <dsp:nvSpPr>
        <dsp:cNvPr id="0" name=""/>
        <dsp:cNvSpPr/>
      </dsp:nvSpPr>
      <dsp:spPr>
        <a:xfrm>
          <a:off x="5767772" y="0"/>
          <a:ext cx="1866592" cy="3347884"/>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SCORE CARD</a:t>
          </a:r>
        </a:p>
        <a:p>
          <a:pPr marL="114300" lvl="1" indent="-114300" algn="l" defTabSz="622300">
            <a:lnSpc>
              <a:spcPct val="90000"/>
            </a:lnSpc>
            <a:spcBef>
              <a:spcPct val="0"/>
            </a:spcBef>
            <a:spcAft>
              <a:spcPct val="15000"/>
            </a:spcAft>
            <a:buChar char="•"/>
          </a:pPr>
          <a:r>
            <a:rPr lang="en-US" altLang="zh-CN" sz="1400" b="0" kern="1200"/>
            <a:t>Objective</a:t>
          </a:r>
          <a:endParaRPr lang="en-SG" sz="1400" b="0" kern="1200"/>
        </a:p>
        <a:p>
          <a:pPr marL="114300" lvl="1" indent="-114300" algn="l" defTabSz="622300">
            <a:lnSpc>
              <a:spcPct val="90000"/>
            </a:lnSpc>
            <a:spcBef>
              <a:spcPct val="0"/>
            </a:spcBef>
            <a:spcAft>
              <a:spcPct val="15000"/>
            </a:spcAft>
            <a:buChar char="•"/>
          </a:pPr>
          <a:r>
            <a:rPr lang="en-SG" sz="1400" b="0" kern="1200"/>
            <a:t>Methodology</a:t>
          </a:r>
        </a:p>
      </dsp:txBody>
      <dsp:txXfrm>
        <a:off x="5767772" y="1339153"/>
        <a:ext cx="1866592" cy="1339153"/>
      </dsp:txXfrm>
    </dsp:sp>
    <dsp:sp modelId="{2F6FE7F8-CCCE-48B0-AE01-FA638E9B2601}">
      <dsp:nvSpPr>
        <dsp:cNvPr id="0" name=""/>
        <dsp:cNvSpPr/>
      </dsp:nvSpPr>
      <dsp:spPr>
        <a:xfrm>
          <a:off x="6143646" y="200873"/>
          <a:ext cx="1114845" cy="1114845"/>
        </a:xfrm>
        <a:prstGeom prst="ellipse">
          <a:avLst/>
        </a:prstGeom>
        <a:blipFill>
          <a:blip xmlns:r="http://schemas.openxmlformats.org/officeDocument/2006/relationships" r:embed="rId4">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F230A97-C442-4892-B6B2-8B6138C6115C}">
      <dsp:nvSpPr>
        <dsp:cNvPr id="0" name=""/>
        <dsp:cNvSpPr/>
      </dsp:nvSpPr>
      <dsp:spPr>
        <a:xfrm>
          <a:off x="7690363" y="0"/>
          <a:ext cx="1866592" cy="334788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CONCLUSION</a:t>
          </a:r>
        </a:p>
        <a:p>
          <a:pPr marL="114300" lvl="1" indent="-114300" algn="l" defTabSz="622300">
            <a:lnSpc>
              <a:spcPct val="90000"/>
            </a:lnSpc>
            <a:spcBef>
              <a:spcPct val="0"/>
            </a:spcBef>
            <a:spcAft>
              <a:spcPct val="15000"/>
            </a:spcAft>
            <a:buChar char="•"/>
          </a:pPr>
          <a:r>
            <a:rPr lang="en-SG" sz="1400" b="0" kern="1200"/>
            <a:t>Challenges</a:t>
          </a:r>
        </a:p>
        <a:p>
          <a:pPr marL="114300" lvl="1" indent="-114300" algn="l" defTabSz="622300">
            <a:lnSpc>
              <a:spcPct val="90000"/>
            </a:lnSpc>
            <a:spcBef>
              <a:spcPct val="0"/>
            </a:spcBef>
            <a:spcAft>
              <a:spcPct val="15000"/>
            </a:spcAft>
            <a:buChar char="•"/>
          </a:pPr>
          <a:r>
            <a:rPr lang="en-SG" sz="1400" b="0" kern="1200"/>
            <a:t>Summary</a:t>
          </a:r>
        </a:p>
      </dsp:txBody>
      <dsp:txXfrm>
        <a:off x="7690363" y="1339153"/>
        <a:ext cx="1866592" cy="1339153"/>
      </dsp:txXfrm>
    </dsp:sp>
    <dsp:sp modelId="{124C4C07-7551-41C4-88F6-2510E8C204F2}">
      <dsp:nvSpPr>
        <dsp:cNvPr id="0" name=""/>
        <dsp:cNvSpPr/>
      </dsp:nvSpPr>
      <dsp:spPr>
        <a:xfrm>
          <a:off x="8066236" y="200873"/>
          <a:ext cx="1114845" cy="1114845"/>
        </a:xfrm>
        <a:prstGeom prst="ellipse">
          <a:avLst/>
        </a:prstGeom>
        <a:blipFill>
          <a:blip xmlns:r="http://schemas.openxmlformats.org/officeDocument/2006/relationships" r:embed="rId5" cstate="print">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D651DF-693C-45EB-B007-700AA0EB6807}">
      <dsp:nvSpPr>
        <dsp:cNvPr id="0" name=""/>
        <dsp:cNvSpPr/>
      </dsp:nvSpPr>
      <dsp:spPr>
        <a:xfrm>
          <a:off x="382278" y="2678307"/>
          <a:ext cx="8792399" cy="502182"/>
        </a:xfrm>
        <a:prstGeom prst="rightArrow">
          <a:avLst/>
        </a:prstGeom>
        <a:solidFill>
          <a:schemeClr val="accent2">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B2CEF-EFE6-4C3C-B9F5-4E3653DA9A6F}">
      <dsp:nvSpPr>
        <dsp:cNvPr id="0" name=""/>
        <dsp:cNvSpPr/>
      </dsp:nvSpPr>
      <dsp:spPr>
        <a:xfrm>
          <a:off x="2946228" y="0"/>
          <a:ext cx="1747758" cy="1747936"/>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B3EC56-EF65-49BD-BBCF-35E914825E77}">
      <dsp:nvSpPr>
        <dsp:cNvPr id="0" name=""/>
        <dsp:cNvSpPr/>
      </dsp:nvSpPr>
      <dsp:spPr>
        <a:xfrm>
          <a:off x="3332105" y="632705"/>
          <a:ext cx="975348" cy="487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a:t>Problems</a:t>
          </a:r>
        </a:p>
      </dsp:txBody>
      <dsp:txXfrm>
        <a:off x="3332105" y="632705"/>
        <a:ext cx="975348" cy="487623"/>
      </dsp:txXfrm>
    </dsp:sp>
    <dsp:sp modelId="{4427D384-9A2B-4959-A565-59E8832CC386}">
      <dsp:nvSpPr>
        <dsp:cNvPr id="0" name=""/>
        <dsp:cNvSpPr/>
      </dsp:nvSpPr>
      <dsp:spPr>
        <a:xfrm>
          <a:off x="2460685" y="1004449"/>
          <a:ext cx="1747758" cy="1747936"/>
        </a:xfrm>
        <a:prstGeom prst="leftCircularArrow">
          <a:avLst>
            <a:gd name="adj1" fmla="val 10980"/>
            <a:gd name="adj2" fmla="val 1142322"/>
            <a:gd name="adj3" fmla="val 6300000"/>
            <a:gd name="adj4" fmla="val 18900000"/>
            <a:gd name="adj5" fmla="val 125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579B40-103C-4AA7-98CD-5E04F343DFB9}">
      <dsp:nvSpPr>
        <dsp:cNvPr id="0" name=""/>
        <dsp:cNvSpPr/>
      </dsp:nvSpPr>
      <dsp:spPr>
        <a:xfrm>
          <a:off x="2844595" y="1639009"/>
          <a:ext cx="975348" cy="487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a:t>Current Practice</a:t>
          </a:r>
        </a:p>
      </dsp:txBody>
      <dsp:txXfrm>
        <a:off x="2844595" y="1639009"/>
        <a:ext cx="975348" cy="487623"/>
      </dsp:txXfrm>
    </dsp:sp>
    <dsp:sp modelId="{CE78BA6E-FDE2-4D64-BE44-203560E4C352}">
      <dsp:nvSpPr>
        <dsp:cNvPr id="0" name=""/>
        <dsp:cNvSpPr/>
      </dsp:nvSpPr>
      <dsp:spPr>
        <a:xfrm>
          <a:off x="2946228" y="2012606"/>
          <a:ext cx="1747758" cy="1747936"/>
        </a:xfrm>
        <a:prstGeom prst="circularArrow">
          <a:avLst>
            <a:gd name="adj1" fmla="val 10980"/>
            <a:gd name="adj2" fmla="val 1142322"/>
            <a:gd name="adj3" fmla="val 4500000"/>
            <a:gd name="adj4" fmla="val 13500000"/>
            <a:gd name="adj5" fmla="val 125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BE3547-335E-4401-B565-9BDA6A7251EF}">
      <dsp:nvSpPr>
        <dsp:cNvPr id="0" name=""/>
        <dsp:cNvSpPr/>
      </dsp:nvSpPr>
      <dsp:spPr>
        <a:xfrm>
          <a:off x="3332105" y="2645312"/>
          <a:ext cx="975348" cy="487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a:t>Solution</a:t>
          </a:r>
        </a:p>
      </dsp:txBody>
      <dsp:txXfrm>
        <a:off x="3332105" y="2645312"/>
        <a:ext cx="975348" cy="487623"/>
      </dsp:txXfrm>
    </dsp:sp>
    <dsp:sp modelId="{15F25F89-D12B-42E3-A36B-406963FA62B8}">
      <dsp:nvSpPr>
        <dsp:cNvPr id="0" name=""/>
        <dsp:cNvSpPr/>
      </dsp:nvSpPr>
      <dsp:spPr>
        <a:xfrm>
          <a:off x="2585267" y="3132936"/>
          <a:ext cx="1501544" cy="1502270"/>
        </a:xfrm>
        <a:prstGeom prst="blockArc">
          <a:avLst>
            <a:gd name="adj1" fmla="val 0"/>
            <a:gd name="adj2" fmla="val 18900000"/>
            <a:gd name="adj3" fmla="val 1274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E94B4-E733-47F1-9660-C6AC13F74157}">
      <dsp:nvSpPr>
        <dsp:cNvPr id="0" name=""/>
        <dsp:cNvSpPr/>
      </dsp:nvSpPr>
      <dsp:spPr>
        <a:xfrm>
          <a:off x="2844595" y="3651616"/>
          <a:ext cx="975348" cy="487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a:t>Benefits</a:t>
          </a:r>
        </a:p>
      </dsp:txBody>
      <dsp:txXfrm>
        <a:off x="2844595" y="3651616"/>
        <a:ext cx="975348" cy="487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BA652-D18C-47D3-A157-1DB43387B96C}">
      <dsp:nvSpPr>
        <dsp:cNvPr id="0" name=""/>
        <dsp:cNvSpPr/>
      </dsp:nvSpPr>
      <dsp:spPr>
        <a:xfrm>
          <a:off x="0" y="0"/>
          <a:ext cx="1866592" cy="33478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622300">
            <a:lnSpc>
              <a:spcPct val="90000"/>
            </a:lnSpc>
            <a:spcBef>
              <a:spcPct val="0"/>
            </a:spcBef>
            <a:spcAft>
              <a:spcPct val="35000"/>
            </a:spcAft>
            <a:buNone/>
          </a:pPr>
          <a:r>
            <a:rPr lang="en-SG" sz="1400" b="1" kern="1200"/>
            <a:t>INTRODUCTION</a:t>
          </a:r>
        </a:p>
        <a:p>
          <a:pPr marL="114300" lvl="1" indent="-114300" algn="l" defTabSz="622300">
            <a:lnSpc>
              <a:spcPct val="90000"/>
            </a:lnSpc>
            <a:spcBef>
              <a:spcPct val="0"/>
            </a:spcBef>
            <a:spcAft>
              <a:spcPct val="15000"/>
            </a:spcAft>
            <a:buChar char="•"/>
          </a:pPr>
          <a:r>
            <a:rPr lang="en-SG" sz="1400" kern="1200"/>
            <a:t>Business Objective</a:t>
          </a:r>
        </a:p>
        <a:p>
          <a:pPr marL="114300" lvl="1" indent="-114300" algn="l" defTabSz="622300">
            <a:lnSpc>
              <a:spcPct val="90000"/>
            </a:lnSpc>
            <a:spcBef>
              <a:spcPct val="0"/>
            </a:spcBef>
            <a:spcAft>
              <a:spcPct val="15000"/>
            </a:spcAft>
            <a:buChar char="•"/>
          </a:pPr>
          <a:r>
            <a:rPr lang="en-SG" sz="1400" kern="1200"/>
            <a:t>EDA</a:t>
          </a:r>
        </a:p>
      </dsp:txBody>
      <dsp:txXfrm>
        <a:off x="0" y="1339153"/>
        <a:ext cx="1866592" cy="1339153"/>
      </dsp:txXfrm>
    </dsp:sp>
    <dsp:sp modelId="{16C0559C-C8C3-4809-AF62-E517F56E8DA2}">
      <dsp:nvSpPr>
        <dsp:cNvPr id="0" name=""/>
        <dsp:cNvSpPr/>
      </dsp:nvSpPr>
      <dsp:spPr>
        <a:xfrm>
          <a:off x="375873" y="200873"/>
          <a:ext cx="1114845" cy="1114845"/>
        </a:xfrm>
        <a:prstGeom prst="ellipse">
          <a:avLst/>
        </a:prstGeom>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9C21752-3449-4236-BC60-28414CB12C15}">
      <dsp:nvSpPr>
        <dsp:cNvPr id="0" name=""/>
        <dsp:cNvSpPr/>
      </dsp:nvSpPr>
      <dsp:spPr>
        <a:xfrm>
          <a:off x="1922590" y="0"/>
          <a:ext cx="1866592" cy="3347884"/>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622300">
            <a:lnSpc>
              <a:spcPct val="90000"/>
            </a:lnSpc>
            <a:spcBef>
              <a:spcPct val="0"/>
            </a:spcBef>
            <a:spcAft>
              <a:spcPct val="35000"/>
            </a:spcAft>
            <a:buNone/>
          </a:pPr>
          <a:r>
            <a:rPr lang="en-SG" sz="1400" b="1" kern="1200"/>
            <a:t>DATA PREPARATION</a:t>
          </a:r>
        </a:p>
        <a:p>
          <a:pPr marL="114300" lvl="1" indent="-114300" algn="l" defTabSz="622300">
            <a:lnSpc>
              <a:spcPct val="90000"/>
            </a:lnSpc>
            <a:spcBef>
              <a:spcPct val="0"/>
            </a:spcBef>
            <a:spcAft>
              <a:spcPct val="15000"/>
            </a:spcAft>
            <a:buChar char="•"/>
          </a:pPr>
          <a:r>
            <a:rPr lang="en-SG" sz="1400" kern="1200"/>
            <a:t>Missing values</a:t>
          </a:r>
        </a:p>
        <a:p>
          <a:pPr marL="114300" lvl="1" indent="-114300" algn="l" defTabSz="622300">
            <a:lnSpc>
              <a:spcPct val="90000"/>
            </a:lnSpc>
            <a:spcBef>
              <a:spcPct val="0"/>
            </a:spcBef>
            <a:spcAft>
              <a:spcPct val="15000"/>
            </a:spcAft>
            <a:buChar char="•"/>
          </a:pPr>
          <a:r>
            <a:rPr lang="en-SG" sz="1400" kern="1200"/>
            <a:t>Imputation</a:t>
          </a:r>
        </a:p>
        <a:p>
          <a:pPr marL="114300" lvl="1" indent="-114300" algn="l" defTabSz="622300">
            <a:lnSpc>
              <a:spcPct val="90000"/>
            </a:lnSpc>
            <a:spcBef>
              <a:spcPct val="0"/>
            </a:spcBef>
            <a:spcAft>
              <a:spcPct val="15000"/>
            </a:spcAft>
            <a:buChar char="•"/>
          </a:pPr>
          <a:r>
            <a:rPr lang="en-SG" sz="1400" kern="1200"/>
            <a:t>Feature generation</a:t>
          </a:r>
        </a:p>
      </dsp:txBody>
      <dsp:txXfrm>
        <a:off x="1922590" y="1339153"/>
        <a:ext cx="1866592" cy="1339153"/>
      </dsp:txXfrm>
    </dsp:sp>
    <dsp:sp modelId="{C995BC2D-987B-4A5F-B068-DD0190353A97}">
      <dsp:nvSpPr>
        <dsp:cNvPr id="0" name=""/>
        <dsp:cNvSpPr/>
      </dsp:nvSpPr>
      <dsp:spPr>
        <a:xfrm>
          <a:off x="2298982" y="201391"/>
          <a:ext cx="1113808" cy="1113808"/>
        </a:xfrm>
        <a:prstGeom prst="ellipse">
          <a:avLst/>
        </a:prstGeom>
        <a:blipFill>
          <a:blip xmlns:r="http://schemas.openxmlformats.org/officeDocument/2006/relationships" r:embed="rId2" cstate="print">
            <a:lum bright="70000" contrast="-70000"/>
            <a:extLst>
              <a:ext uri="{28A0092B-C50C-407E-A947-70E740481C1C}">
                <a14:useLocalDpi xmlns:a14="http://schemas.microsoft.com/office/drawing/2010/main" val="0"/>
              </a:ext>
            </a:extLst>
          </a:blip>
          <a:srcRect/>
          <a:stretch>
            <a:fillRect l="-1000" r="-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004BB6-4495-4599-88CD-DC5E886440C3}">
      <dsp:nvSpPr>
        <dsp:cNvPr id="0" name=""/>
        <dsp:cNvSpPr/>
      </dsp:nvSpPr>
      <dsp:spPr>
        <a:xfrm>
          <a:off x="3845181" y="0"/>
          <a:ext cx="1866592" cy="3347884"/>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MODELING</a:t>
          </a:r>
        </a:p>
        <a:p>
          <a:pPr marL="114300" lvl="1" indent="-114300" algn="l" defTabSz="622300">
            <a:lnSpc>
              <a:spcPct val="90000"/>
            </a:lnSpc>
            <a:spcBef>
              <a:spcPct val="0"/>
            </a:spcBef>
            <a:spcAft>
              <a:spcPct val="15000"/>
            </a:spcAft>
            <a:buChar char="•"/>
          </a:pPr>
          <a:r>
            <a:rPr lang="en-SG" sz="1400" kern="1200"/>
            <a:t>Setup</a:t>
          </a:r>
        </a:p>
        <a:p>
          <a:pPr marL="114300" lvl="1" indent="-114300" algn="l" defTabSz="622300">
            <a:lnSpc>
              <a:spcPct val="90000"/>
            </a:lnSpc>
            <a:spcBef>
              <a:spcPct val="0"/>
            </a:spcBef>
            <a:spcAft>
              <a:spcPct val="15000"/>
            </a:spcAft>
            <a:buChar char="•"/>
          </a:pPr>
          <a:r>
            <a:rPr lang="en-SG" sz="1400" kern="1200"/>
            <a:t>Evaluation</a:t>
          </a:r>
        </a:p>
      </dsp:txBody>
      <dsp:txXfrm>
        <a:off x="3845181" y="1339153"/>
        <a:ext cx="1866592" cy="1339153"/>
      </dsp:txXfrm>
    </dsp:sp>
    <dsp:sp modelId="{3F7A41F8-589B-426E-9C1C-9C8307E39AC3}">
      <dsp:nvSpPr>
        <dsp:cNvPr id="0" name=""/>
        <dsp:cNvSpPr/>
      </dsp:nvSpPr>
      <dsp:spPr>
        <a:xfrm>
          <a:off x="4221055" y="200873"/>
          <a:ext cx="1114845" cy="1114845"/>
        </a:xfrm>
        <a:prstGeom prst="ellipse">
          <a:avLst/>
        </a:prstGeom>
        <a:blipFill>
          <a:blip xmlns:r="http://schemas.openxmlformats.org/officeDocument/2006/relationships" r:embed="rId3" cstate="print">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4AFC36-C88D-4832-AE92-4343481285BA}">
      <dsp:nvSpPr>
        <dsp:cNvPr id="0" name=""/>
        <dsp:cNvSpPr/>
      </dsp:nvSpPr>
      <dsp:spPr>
        <a:xfrm>
          <a:off x="5767772" y="0"/>
          <a:ext cx="1866592" cy="3347884"/>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SCORE CARD</a:t>
          </a:r>
        </a:p>
        <a:p>
          <a:pPr marL="114300" lvl="1" indent="-114300" algn="l" defTabSz="622300">
            <a:lnSpc>
              <a:spcPct val="90000"/>
            </a:lnSpc>
            <a:spcBef>
              <a:spcPct val="0"/>
            </a:spcBef>
            <a:spcAft>
              <a:spcPct val="15000"/>
            </a:spcAft>
            <a:buChar char="•"/>
          </a:pPr>
          <a:r>
            <a:rPr lang="en-US" altLang="zh-CN" sz="1400" b="0" kern="1200"/>
            <a:t>Objective</a:t>
          </a:r>
          <a:endParaRPr lang="en-SG" sz="1400" b="0" kern="1200"/>
        </a:p>
        <a:p>
          <a:pPr marL="114300" lvl="1" indent="-114300" algn="l" defTabSz="622300">
            <a:lnSpc>
              <a:spcPct val="90000"/>
            </a:lnSpc>
            <a:spcBef>
              <a:spcPct val="0"/>
            </a:spcBef>
            <a:spcAft>
              <a:spcPct val="15000"/>
            </a:spcAft>
            <a:buChar char="•"/>
          </a:pPr>
          <a:r>
            <a:rPr lang="en-SG" sz="1400" b="0" kern="1200"/>
            <a:t>Methodology</a:t>
          </a:r>
        </a:p>
      </dsp:txBody>
      <dsp:txXfrm>
        <a:off x="5767772" y="1339153"/>
        <a:ext cx="1866592" cy="1339153"/>
      </dsp:txXfrm>
    </dsp:sp>
    <dsp:sp modelId="{2F6FE7F8-CCCE-48B0-AE01-FA638E9B2601}">
      <dsp:nvSpPr>
        <dsp:cNvPr id="0" name=""/>
        <dsp:cNvSpPr/>
      </dsp:nvSpPr>
      <dsp:spPr>
        <a:xfrm>
          <a:off x="6143646" y="200873"/>
          <a:ext cx="1114845" cy="1114845"/>
        </a:xfrm>
        <a:prstGeom prst="ellipse">
          <a:avLst/>
        </a:prstGeom>
        <a:blipFill>
          <a:blip xmlns:r="http://schemas.openxmlformats.org/officeDocument/2006/relationships" r:embed="rId4">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F230A97-C442-4892-B6B2-8B6138C6115C}">
      <dsp:nvSpPr>
        <dsp:cNvPr id="0" name=""/>
        <dsp:cNvSpPr/>
      </dsp:nvSpPr>
      <dsp:spPr>
        <a:xfrm>
          <a:off x="7690363" y="0"/>
          <a:ext cx="1866592" cy="334788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CONCLUSION</a:t>
          </a:r>
        </a:p>
        <a:p>
          <a:pPr marL="114300" lvl="1" indent="-114300" algn="l" defTabSz="622300">
            <a:lnSpc>
              <a:spcPct val="90000"/>
            </a:lnSpc>
            <a:spcBef>
              <a:spcPct val="0"/>
            </a:spcBef>
            <a:spcAft>
              <a:spcPct val="15000"/>
            </a:spcAft>
            <a:buChar char="•"/>
          </a:pPr>
          <a:r>
            <a:rPr lang="en-SG" sz="1400" b="0" kern="1200"/>
            <a:t>Challenges</a:t>
          </a:r>
        </a:p>
        <a:p>
          <a:pPr marL="114300" lvl="1" indent="-114300" algn="l" defTabSz="622300">
            <a:lnSpc>
              <a:spcPct val="90000"/>
            </a:lnSpc>
            <a:spcBef>
              <a:spcPct val="0"/>
            </a:spcBef>
            <a:spcAft>
              <a:spcPct val="15000"/>
            </a:spcAft>
            <a:buChar char="•"/>
          </a:pPr>
          <a:r>
            <a:rPr lang="en-SG" sz="1400" b="0" kern="1200"/>
            <a:t>Summary</a:t>
          </a:r>
        </a:p>
      </dsp:txBody>
      <dsp:txXfrm>
        <a:off x="7690363" y="1339153"/>
        <a:ext cx="1866592" cy="1339153"/>
      </dsp:txXfrm>
    </dsp:sp>
    <dsp:sp modelId="{124C4C07-7551-41C4-88F6-2510E8C204F2}">
      <dsp:nvSpPr>
        <dsp:cNvPr id="0" name=""/>
        <dsp:cNvSpPr/>
      </dsp:nvSpPr>
      <dsp:spPr>
        <a:xfrm>
          <a:off x="8066236" y="200873"/>
          <a:ext cx="1114845" cy="1114845"/>
        </a:xfrm>
        <a:prstGeom prst="ellipse">
          <a:avLst/>
        </a:prstGeom>
        <a:blipFill>
          <a:blip xmlns:r="http://schemas.openxmlformats.org/officeDocument/2006/relationships" r:embed="rId5" cstate="print">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D651DF-693C-45EB-B007-700AA0EB6807}">
      <dsp:nvSpPr>
        <dsp:cNvPr id="0" name=""/>
        <dsp:cNvSpPr/>
      </dsp:nvSpPr>
      <dsp:spPr>
        <a:xfrm>
          <a:off x="382278" y="2678307"/>
          <a:ext cx="8792399" cy="502182"/>
        </a:xfrm>
        <a:prstGeom prst="rightArrow">
          <a:avLst/>
        </a:prstGeom>
        <a:solidFill>
          <a:schemeClr val="accent2">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F9A34-1DCA-4DFB-A6D7-A415A1D6531E}">
      <dsp:nvSpPr>
        <dsp:cNvPr id="0" name=""/>
        <dsp:cNvSpPr/>
      </dsp:nvSpPr>
      <dsp:spPr>
        <a:xfrm>
          <a:off x="2076472" y="1720"/>
          <a:ext cx="2044654" cy="6400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Imputation</a:t>
          </a:r>
        </a:p>
      </dsp:txBody>
      <dsp:txXfrm>
        <a:off x="2095220" y="20468"/>
        <a:ext cx="2007158" cy="602591"/>
      </dsp:txXfrm>
    </dsp:sp>
    <dsp:sp modelId="{97FB942F-7593-4635-B4D5-3EFF65A2F213}">
      <dsp:nvSpPr>
        <dsp:cNvPr id="0" name=""/>
        <dsp:cNvSpPr/>
      </dsp:nvSpPr>
      <dsp:spPr>
        <a:xfrm rot="5400000">
          <a:off x="2978783" y="657810"/>
          <a:ext cx="240032" cy="2880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681813"/>
        <a:ext cx="172823" cy="168022"/>
      </dsp:txXfrm>
    </dsp:sp>
    <dsp:sp modelId="{DBA0B07C-BC27-48E6-A462-4021E6D343DD}">
      <dsp:nvSpPr>
        <dsp:cNvPr id="0" name=""/>
        <dsp:cNvSpPr/>
      </dsp:nvSpPr>
      <dsp:spPr>
        <a:xfrm>
          <a:off x="2076472" y="961851"/>
          <a:ext cx="2044654" cy="640087"/>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Merging</a:t>
          </a:r>
        </a:p>
      </dsp:txBody>
      <dsp:txXfrm>
        <a:off x="2095220" y="980599"/>
        <a:ext cx="2007158" cy="602591"/>
      </dsp:txXfrm>
    </dsp:sp>
    <dsp:sp modelId="{679AAB39-9518-49F8-8A8D-2F583FD005D8}">
      <dsp:nvSpPr>
        <dsp:cNvPr id="0" name=""/>
        <dsp:cNvSpPr/>
      </dsp:nvSpPr>
      <dsp:spPr>
        <a:xfrm rot="5400000">
          <a:off x="2978783" y="1617941"/>
          <a:ext cx="240032" cy="288039"/>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1641944"/>
        <a:ext cx="172823" cy="168022"/>
      </dsp:txXfrm>
    </dsp:sp>
    <dsp:sp modelId="{507E8D49-73AE-4347-B530-EBDF4E7FF7D1}">
      <dsp:nvSpPr>
        <dsp:cNvPr id="0" name=""/>
        <dsp:cNvSpPr/>
      </dsp:nvSpPr>
      <dsp:spPr>
        <a:xfrm>
          <a:off x="2076472" y="1921982"/>
          <a:ext cx="2044654" cy="640087"/>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Missing values</a:t>
          </a:r>
        </a:p>
      </dsp:txBody>
      <dsp:txXfrm>
        <a:off x="2095220" y="1940730"/>
        <a:ext cx="2007158" cy="602591"/>
      </dsp:txXfrm>
    </dsp:sp>
    <dsp:sp modelId="{F7F11966-3A21-4C3F-A80B-F4970FB6C008}">
      <dsp:nvSpPr>
        <dsp:cNvPr id="0" name=""/>
        <dsp:cNvSpPr/>
      </dsp:nvSpPr>
      <dsp:spPr>
        <a:xfrm rot="5400000">
          <a:off x="2978783" y="2578072"/>
          <a:ext cx="240032" cy="288039"/>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2602075"/>
        <a:ext cx="172823" cy="168022"/>
      </dsp:txXfrm>
    </dsp:sp>
    <dsp:sp modelId="{6047DEDC-AEF2-40AB-AC8F-D9E824C0E40E}">
      <dsp:nvSpPr>
        <dsp:cNvPr id="0" name=""/>
        <dsp:cNvSpPr/>
      </dsp:nvSpPr>
      <dsp:spPr>
        <a:xfrm>
          <a:off x="2076472" y="2882113"/>
          <a:ext cx="2044654" cy="64008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Feature engineering</a:t>
          </a:r>
        </a:p>
      </dsp:txBody>
      <dsp:txXfrm>
        <a:off x="2095220" y="2900861"/>
        <a:ext cx="2007158" cy="6025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F9A34-1DCA-4DFB-A6D7-A415A1D6531E}">
      <dsp:nvSpPr>
        <dsp:cNvPr id="0" name=""/>
        <dsp:cNvSpPr/>
      </dsp:nvSpPr>
      <dsp:spPr>
        <a:xfrm>
          <a:off x="2076472" y="1720"/>
          <a:ext cx="2044654" cy="6400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Imputation</a:t>
          </a:r>
        </a:p>
      </dsp:txBody>
      <dsp:txXfrm>
        <a:off x="2095220" y="20468"/>
        <a:ext cx="2007158" cy="602591"/>
      </dsp:txXfrm>
    </dsp:sp>
    <dsp:sp modelId="{97FB942F-7593-4635-B4D5-3EFF65A2F213}">
      <dsp:nvSpPr>
        <dsp:cNvPr id="0" name=""/>
        <dsp:cNvSpPr/>
      </dsp:nvSpPr>
      <dsp:spPr>
        <a:xfrm rot="5400000">
          <a:off x="2978783" y="657810"/>
          <a:ext cx="240032" cy="2880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681813"/>
        <a:ext cx="172823" cy="168022"/>
      </dsp:txXfrm>
    </dsp:sp>
    <dsp:sp modelId="{DBA0B07C-BC27-48E6-A462-4021E6D343DD}">
      <dsp:nvSpPr>
        <dsp:cNvPr id="0" name=""/>
        <dsp:cNvSpPr/>
      </dsp:nvSpPr>
      <dsp:spPr>
        <a:xfrm>
          <a:off x="2076472" y="961851"/>
          <a:ext cx="2044654" cy="640087"/>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Merging</a:t>
          </a:r>
        </a:p>
      </dsp:txBody>
      <dsp:txXfrm>
        <a:off x="2095220" y="980599"/>
        <a:ext cx="2007158" cy="602591"/>
      </dsp:txXfrm>
    </dsp:sp>
    <dsp:sp modelId="{679AAB39-9518-49F8-8A8D-2F583FD005D8}">
      <dsp:nvSpPr>
        <dsp:cNvPr id="0" name=""/>
        <dsp:cNvSpPr/>
      </dsp:nvSpPr>
      <dsp:spPr>
        <a:xfrm rot="5400000">
          <a:off x="2978783" y="1617941"/>
          <a:ext cx="240032" cy="288039"/>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1641944"/>
        <a:ext cx="172823" cy="168022"/>
      </dsp:txXfrm>
    </dsp:sp>
    <dsp:sp modelId="{507E8D49-73AE-4347-B530-EBDF4E7FF7D1}">
      <dsp:nvSpPr>
        <dsp:cNvPr id="0" name=""/>
        <dsp:cNvSpPr/>
      </dsp:nvSpPr>
      <dsp:spPr>
        <a:xfrm>
          <a:off x="2076472" y="1921982"/>
          <a:ext cx="2044654" cy="640087"/>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Missing values</a:t>
          </a:r>
        </a:p>
      </dsp:txBody>
      <dsp:txXfrm>
        <a:off x="2095220" y="1940730"/>
        <a:ext cx="2007158" cy="602591"/>
      </dsp:txXfrm>
    </dsp:sp>
    <dsp:sp modelId="{F7F11966-3A21-4C3F-A80B-F4970FB6C008}">
      <dsp:nvSpPr>
        <dsp:cNvPr id="0" name=""/>
        <dsp:cNvSpPr/>
      </dsp:nvSpPr>
      <dsp:spPr>
        <a:xfrm rot="5400000">
          <a:off x="2978783" y="2578072"/>
          <a:ext cx="240032" cy="288039"/>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2602075"/>
        <a:ext cx="172823" cy="168022"/>
      </dsp:txXfrm>
    </dsp:sp>
    <dsp:sp modelId="{6047DEDC-AEF2-40AB-AC8F-D9E824C0E40E}">
      <dsp:nvSpPr>
        <dsp:cNvPr id="0" name=""/>
        <dsp:cNvSpPr/>
      </dsp:nvSpPr>
      <dsp:spPr>
        <a:xfrm>
          <a:off x="2076472" y="2882113"/>
          <a:ext cx="2044654" cy="64008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Feature engineering</a:t>
          </a:r>
        </a:p>
      </dsp:txBody>
      <dsp:txXfrm>
        <a:off x="2095220" y="2900861"/>
        <a:ext cx="2007158" cy="6025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F9A34-1DCA-4DFB-A6D7-A415A1D6531E}">
      <dsp:nvSpPr>
        <dsp:cNvPr id="0" name=""/>
        <dsp:cNvSpPr/>
      </dsp:nvSpPr>
      <dsp:spPr>
        <a:xfrm>
          <a:off x="2076472" y="1720"/>
          <a:ext cx="2044654" cy="6400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Imputation</a:t>
          </a:r>
        </a:p>
      </dsp:txBody>
      <dsp:txXfrm>
        <a:off x="2095220" y="20468"/>
        <a:ext cx="2007158" cy="602591"/>
      </dsp:txXfrm>
    </dsp:sp>
    <dsp:sp modelId="{97FB942F-7593-4635-B4D5-3EFF65A2F213}">
      <dsp:nvSpPr>
        <dsp:cNvPr id="0" name=""/>
        <dsp:cNvSpPr/>
      </dsp:nvSpPr>
      <dsp:spPr>
        <a:xfrm rot="5400000">
          <a:off x="2978783" y="657810"/>
          <a:ext cx="240032" cy="2880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681813"/>
        <a:ext cx="172823" cy="168022"/>
      </dsp:txXfrm>
    </dsp:sp>
    <dsp:sp modelId="{DBA0B07C-BC27-48E6-A462-4021E6D343DD}">
      <dsp:nvSpPr>
        <dsp:cNvPr id="0" name=""/>
        <dsp:cNvSpPr/>
      </dsp:nvSpPr>
      <dsp:spPr>
        <a:xfrm>
          <a:off x="2076472" y="961851"/>
          <a:ext cx="2044654" cy="640087"/>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Merging</a:t>
          </a:r>
        </a:p>
      </dsp:txBody>
      <dsp:txXfrm>
        <a:off x="2095220" y="980599"/>
        <a:ext cx="2007158" cy="602591"/>
      </dsp:txXfrm>
    </dsp:sp>
    <dsp:sp modelId="{679AAB39-9518-49F8-8A8D-2F583FD005D8}">
      <dsp:nvSpPr>
        <dsp:cNvPr id="0" name=""/>
        <dsp:cNvSpPr/>
      </dsp:nvSpPr>
      <dsp:spPr>
        <a:xfrm rot="5400000">
          <a:off x="2978783" y="1617941"/>
          <a:ext cx="240032" cy="288039"/>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1641944"/>
        <a:ext cx="172823" cy="168022"/>
      </dsp:txXfrm>
    </dsp:sp>
    <dsp:sp modelId="{9D491AF6-D8C2-4B3C-8030-1507BD1AE221}">
      <dsp:nvSpPr>
        <dsp:cNvPr id="0" name=""/>
        <dsp:cNvSpPr/>
      </dsp:nvSpPr>
      <dsp:spPr>
        <a:xfrm>
          <a:off x="2076472" y="1921982"/>
          <a:ext cx="2044654" cy="640087"/>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Missing values</a:t>
          </a:r>
        </a:p>
      </dsp:txBody>
      <dsp:txXfrm>
        <a:off x="2095220" y="1940730"/>
        <a:ext cx="2007158" cy="602591"/>
      </dsp:txXfrm>
    </dsp:sp>
    <dsp:sp modelId="{8EE05611-C78F-43D4-B08B-E8CE6808C4D8}">
      <dsp:nvSpPr>
        <dsp:cNvPr id="0" name=""/>
        <dsp:cNvSpPr/>
      </dsp:nvSpPr>
      <dsp:spPr>
        <a:xfrm rot="5400000">
          <a:off x="2978783" y="2578072"/>
          <a:ext cx="240032" cy="288039"/>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012388" y="2602075"/>
        <a:ext cx="172823" cy="168022"/>
      </dsp:txXfrm>
    </dsp:sp>
    <dsp:sp modelId="{6047DEDC-AEF2-40AB-AC8F-D9E824C0E40E}">
      <dsp:nvSpPr>
        <dsp:cNvPr id="0" name=""/>
        <dsp:cNvSpPr/>
      </dsp:nvSpPr>
      <dsp:spPr>
        <a:xfrm>
          <a:off x="2076472" y="2882113"/>
          <a:ext cx="2044654" cy="64008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Feature engineering</a:t>
          </a:r>
        </a:p>
      </dsp:txBody>
      <dsp:txXfrm>
        <a:off x="2095220" y="2900861"/>
        <a:ext cx="2007158" cy="6025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F9A34-1DCA-4DFB-A6D7-A415A1D6531E}">
      <dsp:nvSpPr>
        <dsp:cNvPr id="0" name=""/>
        <dsp:cNvSpPr/>
      </dsp:nvSpPr>
      <dsp:spPr>
        <a:xfrm>
          <a:off x="2076472" y="1720"/>
          <a:ext cx="2044654" cy="6400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Imputation</a:t>
          </a:r>
        </a:p>
      </dsp:txBody>
      <dsp:txXfrm>
        <a:off x="2095220" y="20468"/>
        <a:ext cx="2007158" cy="602591"/>
      </dsp:txXfrm>
    </dsp:sp>
    <dsp:sp modelId="{97FB942F-7593-4635-B4D5-3EFF65A2F213}">
      <dsp:nvSpPr>
        <dsp:cNvPr id="0" name=""/>
        <dsp:cNvSpPr/>
      </dsp:nvSpPr>
      <dsp:spPr>
        <a:xfrm rot="5400000">
          <a:off x="2978783" y="657810"/>
          <a:ext cx="240032" cy="2880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681813"/>
        <a:ext cx="172823" cy="168022"/>
      </dsp:txXfrm>
    </dsp:sp>
    <dsp:sp modelId="{DBA0B07C-BC27-48E6-A462-4021E6D343DD}">
      <dsp:nvSpPr>
        <dsp:cNvPr id="0" name=""/>
        <dsp:cNvSpPr/>
      </dsp:nvSpPr>
      <dsp:spPr>
        <a:xfrm>
          <a:off x="2076472" y="961851"/>
          <a:ext cx="2044654" cy="640087"/>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Merging</a:t>
          </a:r>
        </a:p>
      </dsp:txBody>
      <dsp:txXfrm>
        <a:off x="2095220" y="980599"/>
        <a:ext cx="2007158" cy="602591"/>
      </dsp:txXfrm>
    </dsp:sp>
    <dsp:sp modelId="{679AAB39-9518-49F8-8A8D-2F583FD005D8}">
      <dsp:nvSpPr>
        <dsp:cNvPr id="0" name=""/>
        <dsp:cNvSpPr/>
      </dsp:nvSpPr>
      <dsp:spPr>
        <a:xfrm rot="5400000">
          <a:off x="2978783" y="1617941"/>
          <a:ext cx="240032" cy="288039"/>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1641944"/>
        <a:ext cx="172823" cy="168022"/>
      </dsp:txXfrm>
    </dsp:sp>
    <dsp:sp modelId="{507E8D49-73AE-4347-B530-EBDF4E7FF7D1}">
      <dsp:nvSpPr>
        <dsp:cNvPr id="0" name=""/>
        <dsp:cNvSpPr/>
      </dsp:nvSpPr>
      <dsp:spPr>
        <a:xfrm>
          <a:off x="2076472" y="1921982"/>
          <a:ext cx="2044654" cy="640087"/>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Missing values</a:t>
          </a:r>
        </a:p>
      </dsp:txBody>
      <dsp:txXfrm>
        <a:off x="2095220" y="1940730"/>
        <a:ext cx="2007158" cy="602591"/>
      </dsp:txXfrm>
    </dsp:sp>
    <dsp:sp modelId="{F7F11966-3A21-4C3F-A80B-F4970FB6C008}">
      <dsp:nvSpPr>
        <dsp:cNvPr id="0" name=""/>
        <dsp:cNvSpPr/>
      </dsp:nvSpPr>
      <dsp:spPr>
        <a:xfrm rot="5400000">
          <a:off x="2978783" y="2578072"/>
          <a:ext cx="240032" cy="288039"/>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2602075"/>
        <a:ext cx="172823" cy="168022"/>
      </dsp:txXfrm>
    </dsp:sp>
    <dsp:sp modelId="{6047DEDC-AEF2-40AB-AC8F-D9E824C0E40E}">
      <dsp:nvSpPr>
        <dsp:cNvPr id="0" name=""/>
        <dsp:cNvSpPr/>
      </dsp:nvSpPr>
      <dsp:spPr>
        <a:xfrm>
          <a:off x="2076472" y="2882113"/>
          <a:ext cx="2044654" cy="64008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Feature engineering</a:t>
          </a:r>
        </a:p>
      </dsp:txBody>
      <dsp:txXfrm>
        <a:off x="2095220" y="2900861"/>
        <a:ext cx="2007158" cy="6025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F9A34-1DCA-4DFB-A6D7-A415A1D6531E}">
      <dsp:nvSpPr>
        <dsp:cNvPr id="0" name=""/>
        <dsp:cNvSpPr/>
      </dsp:nvSpPr>
      <dsp:spPr>
        <a:xfrm>
          <a:off x="2076472" y="1720"/>
          <a:ext cx="2044654" cy="6400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Imputation</a:t>
          </a:r>
        </a:p>
      </dsp:txBody>
      <dsp:txXfrm>
        <a:off x="2095220" y="20468"/>
        <a:ext cx="2007158" cy="602591"/>
      </dsp:txXfrm>
    </dsp:sp>
    <dsp:sp modelId="{97FB942F-7593-4635-B4D5-3EFF65A2F213}">
      <dsp:nvSpPr>
        <dsp:cNvPr id="0" name=""/>
        <dsp:cNvSpPr/>
      </dsp:nvSpPr>
      <dsp:spPr>
        <a:xfrm rot="5400000">
          <a:off x="2978783" y="657810"/>
          <a:ext cx="240032" cy="2880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681813"/>
        <a:ext cx="172823" cy="168022"/>
      </dsp:txXfrm>
    </dsp:sp>
    <dsp:sp modelId="{DBA0B07C-BC27-48E6-A462-4021E6D343DD}">
      <dsp:nvSpPr>
        <dsp:cNvPr id="0" name=""/>
        <dsp:cNvSpPr/>
      </dsp:nvSpPr>
      <dsp:spPr>
        <a:xfrm>
          <a:off x="2076472" y="961851"/>
          <a:ext cx="2044654" cy="640087"/>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Merging</a:t>
          </a:r>
        </a:p>
      </dsp:txBody>
      <dsp:txXfrm>
        <a:off x="2095220" y="980599"/>
        <a:ext cx="2007158" cy="602591"/>
      </dsp:txXfrm>
    </dsp:sp>
    <dsp:sp modelId="{679AAB39-9518-49F8-8A8D-2F583FD005D8}">
      <dsp:nvSpPr>
        <dsp:cNvPr id="0" name=""/>
        <dsp:cNvSpPr/>
      </dsp:nvSpPr>
      <dsp:spPr>
        <a:xfrm rot="5400000">
          <a:off x="2978783" y="1617941"/>
          <a:ext cx="240032" cy="288039"/>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1641944"/>
        <a:ext cx="172823" cy="168022"/>
      </dsp:txXfrm>
    </dsp:sp>
    <dsp:sp modelId="{507E8D49-73AE-4347-B530-EBDF4E7FF7D1}">
      <dsp:nvSpPr>
        <dsp:cNvPr id="0" name=""/>
        <dsp:cNvSpPr/>
      </dsp:nvSpPr>
      <dsp:spPr>
        <a:xfrm>
          <a:off x="2076472" y="1921982"/>
          <a:ext cx="2044654" cy="640087"/>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Missing values</a:t>
          </a:r>
        </a:p>
      </dsp:txBody>
      <dsp:txXfrm>
        <a:off x="2095220" y="1940730"/>
        <a:ext cx="2007158" cy="602591"/>
      </dsp:txXfrm>
    </dsp:sp>
    <dsp:sp modelId="{F7F11966-3A21-4C3F-A80B-F4970FB6C008}">
      <dsp:nvSpPr>
        <dsp:cNvPr id="0" name=""/>
        <dsp:cNvSpPr/>
      </dsp:nvSpPr>
      <dsp:spPr>
        <a:xfrm rot="5400000">
          <a:off x="2978783" y="2578072"/>
          <a:ext cx="240032" cy="288039"/>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dsp:txBody>
      <dsp:txXfrm rot="-5400000">
        <a:off x="3012388" y="2602075"/>
        <a:ext cx="172823" cy="168022"/>
      </dsp:txXfrm>
    </dsp:sp>
    <dsp:sp modelId="{6047DEDC-AEF2-40AB-AC8F-D9E824C0E40E}">
      <dsp:nvSpPr>
        <dsp:cNvPr id="0" name=""/>
        <dsp:cNvSpPr/>
      </dsp:nvSpPr>
      <dsp:spPr>
        <a:xfrm>
          <a:off x="2076472" y="2882113"/>
          <a:ext cx="2044654" cy="64008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a:t>Feature engineering</a:t>
          </a:r>
        </a:p>
      </dsp:txBody>
      <dsp:txXfrm>
        <a:off x="2095220" y="2900861"/>
        <a:ext cx="2007158" cy="6025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BA652-D18C-47D3-A157-1DB43387B96C}">
      <dsp:nvSpPr>
        <dsp:cNvPr id="0" name=""/>
        <dsp:cNvSpPr/>
      </dsp:nvSpPr>
      <dsp:spPr>
        <a:xfrm>
          <a:off x="0" y="0"/>
          <a:ext cx="1866592" cy="33478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622300">
            <a:lnSpc>
              <a:spcPct val="90000"/>
            </a:lnSpc>
            <a:spcBef>
              <a:spcPct val="0"/>
            </a:spcBef>
            <a:spcAft>
              <a:spcPct val="35000"/>
            </a:spcAft>
            <a:buNone/>
          </a:pPr>
          <a:r>
            <a:rPr lang="en-SG" sz="1400" b="1" kern="1200"/>
            <a:t>INTRODUCTION</a:t>
          </a:r>
        </a:p>
        <a:p>
          <a:pPr marL="114300" lvl="1" indent="-114300" algn="l" defTabSz="622300">
            <a:lnSpc>
              <a:spcPct val="90000"/>
            </a:lnSpc>
            <a:spcBef>
              <a:spcPct val="0"/>
            </a:spcBef>
            <a:spcAft>
              <a:spcPct val="15000"/>
            </a:spcAft>
            <a:buChar char="•"/>
          </a:pPr>
          <a:r>
            <a:rPr lang="en-SG" sz="1400" kern="1200"/>
            <a:t>Business Objective</a:t>
          </a:r>
        </a:p>
        <a:p>
          <a:pPr marL="114300" lvl="1" indent="-114300" algn="l" defTabSz="622300">
            <a:lnSpc>
              <a:spcPct val="90000"/>
            </a:lnSpc>
            <a:spcBef>
              <a:spcPct val="0"/>
            </a:spcBef>
            <a:spcAft>
              <a:spcPct val="15000"/>
            </a:spcAft>
            <a:buChar char="•"/>
          </a:pPr>
          <a:r>
            <a:rPr lang="en-SG" sz="1400" kern="1200"/>
            <a:t>EDA</a:t>
          </a:r>
        </a:p>
      </dsp:txBody>
      <dsp:txXfrm>
        <a:off x="0" y="1339153"/>
        <a:ext cx="1866592" cy="1339153"/>
      </dsp:txXfrm>
    </dsp:sp>
    <dsp:sp modelId="{16C0559C-C8C3-4809-AF62-E517F56E8DA2}">
      <dsp:nvSpPr>
        <dsp:cNvPr id="0" name=""/>
        <dsp:cNvSpPr/>
      </dsp:nvSpPr>
      <dsp:spPr>
        <a:xfrm>
          <a:off x="375873" y="200873"/>
          <a:ext cx="1114845" cy="1114845"/>
        </a:xfrm>
        <a:prstGeom prst="ellipse">
          <a:avLst/>
        </a:prstGeom>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9C21752-3449-4236-BC60-28414CB12C15}">
      <dsp:nvSpPr>
        <dsp:cNvPr id="0" name=""/>
        <dsp:cNvSpPr/>
      </dsp:nvSpPr>
      <dsp:spPr>
        <a:xfrm>
          <a:off x="1922590" y="0"/>
          <a:ext cx="1866592" cy="3347884"/>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622300">
            <a:lnSpc>
              <a:spcPct val="90000"/>
            </a:lnSpc>
            <a:spcBef>
              <a:spcPct val="0"/>
            </a:spcBef>
            <a:spcAft>
              <a:spcPct val="35000"/>
            </a:spcAft>
            <a:buNone/>
          </a:pPr>
          <a:r>
            <a:rPr lang="en-SG" sz="1400" b="1" kern="1200"/>
            <a:t>DATA PREPARATION</a:t>
          </a:r>
        </a:p>
        <a:p>
          <a:pPr marL="114300" lvl="1" indent="-114300" algn="l" defTabSz="622300">
            <a:lnSpc>
              <a:spcPct val="90000"/>
            </a:lnSpc>
            <a:spcBef>
              <a:spcPct val="0"/>
            </a:spcBef>
            <a:spcAft>
              <a:spcPct val="15000"/>
            </a:spcAft>
            <a:buChar char="•"/>
          </a:pPr>
          <a:r>
            <a:rPr lang="en-SG" sz="1400" kern="1200"/>
            <a:t>Missing values</a:t>
          </a:r>
        </a:p>
        <a:p>
          <a:pPr marL="114300" lvl="1" indent="-114300" algn="l" defTabSz="622300">
            <a:lnSpc>
              <a:spcPct val="90000"/>
            </a:lnSpc>
            <a:spcBef>
              <a:spcPct val="0"/>
            </a:spcBef>
            <a:spcAft>
              <a:spcPct val="15000"/>
            </a:spcAft>
            <a:buChar char="•"/>
          </a:pPr>
          <a:r>
            <a:rPr lang="en-SG" sz="1400" kern="1200"/>
            <a:t>Imputation</a:t>
          </a:r>
        </a:p>
        <a:p>
          <a:pPr marL="114300" lvl="1" indent="-114300" algn="l" defTabSz="622300">
            <a:lnSpc>
              <a:spcPct val="90000"/>
            </a:lnSpc>
            <a:spcBef>
              <a:spcPct val="0"/>
            </a:spcBef>
            <a:spcAft>
              <a:spcPct val="15000"/>
            </a:spcAft>
            <a:buChar char="•"/>
          </a:pPr>
          <a:r>
            <a:rPr lang="en-SG" sz="1400" kern="1200"/>
            <a:t>Feature generation</a:t>
          </a:r>
        </a:p>
      </dsp:txBody>
      <dsp:txXfrm>
        <a:off x="1922590" y="1339153"/>
        <a:ext cx="1866592" cy="1339153"/>
      </dsp:txXfrm>
    </dsp:sp>
    <dsp:sp modelId="{C995BC2D-987B-4A5F-B068-DD0190353A97}">
      <dsp:nvSpPr>
        <dsp:cNvPr id="0" name=""/>
        <dsp:cNvSpPr/>
      </dsp:nvSpPr>
      <dsp:spPr>
        <a:xfrm>
          <a:off x="2298982" y="201391"/>
          <a:ext cx="1113808" cy="1113808"/>
        </a:xfrm>
        <a:prstGeom prst="ellipse">
          <a:avLst/>
        </a:prstGeom>
        <a:blipFill>
          <a:blip xmlns:r="http://schemas.openxmlformats.org/officeDocument/2006/relationships" r:embed="rId2" cstate="print">
            <a:lum bright="70000" contrast="-70000"/>
            <a:extLst>
              <a:ext uri="{28A0092B-C50C-407E-A947-70E740481C1C}">
                <a14:useLocalDpi xmlns:a14="http://schemas.microsoft.com/office/drawing/2010/main" val="0"/>
              </a:ext>
            </a:extLst>
          </a:blip>
          <a:srcRect/>
          <a:stretch>
            <a:fillRect l="-1000" r="-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004BB6-4495-4599-88CD-DC5E886440C3}">
      <dsp:nvSpPr>
        <dsp:cNvPr id="0" name=""/>
        <dsp:cNvSpPr/>
      </dsp:nvSpPr>
      <dsp:spPr>
        <a:xfrm>
          <a:off x="3845181" y="0"/>
          <a:ext cx="1866592" cy="3347884"/>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MODELING</a:t>
          </a:r>
        </a:p>
        <a:p>
          <a:pPr marL="114300" lvl="1" indent="-114300" algn="l" defTabSz="622300">
            <a:lnSpc>
              <a:spcPct val="90000"/>
            </a:lnSpc>
            <a:spcBef>
              <a:spcPct val="0"/>
            </a:spcBef>
            <a:spcAft>
              <a:spcPct val="15000"/>
            </a:spcAft>
            <a:buChar char="•"/>
          </a:pPr>
          <a:r>
            <a:rPr lang="en-SG" sz="1400" kern="1200"/>
            <a:t>Setup</a:t>
          </a:r>
        </a:p>
        <a:p>
          <a:pPr marL="114300" lvl="1" indent="-114300" algn="l" defTabSz="622300">
            <a:lnSpc>
              <a:spcPct val="90000"/>
            </a:lnSpc>
            <a:spcBef>
              <a:spcPct val="0"/>
            </a:spcBef>
            <a:spcAft>
              <a:spcPct val="15000"/>
            </a:spcAft>
            <a:buChar char="•"/>
          </a:pPr>
          <a:r>
            <a:rPr lang="en-SG" sz="1400" kern="1200"/>
            <a:t>Evaluation</a:t>
          </a:r>
        </a:p>
      </dsp:txBody>
      <dsp:txXfrm>
        <a:off x="3845181" y="1339153"/>
        <a:ext cx="1866592" cy="1339153"/>
      </dsp:txXfrm>
    </dsp:sp>
    <dsp:sp modelId="{3F7A41F8-589B-426E-9C1C-9C8307E39AC3}">
      <dsp:nvSpPr>
        <dsp:cNvPr id="0" name=""/>
        <dsp:cNvSpPr/>
      </dsp:nvSpPr>
      <dsp:spPr>
        <a:xfrm>
          <a:off x="4221055" y="200873"/>
          <a:ext cx="1114845" cy="1114845"/>
        </a:xfrm>
        <a:prstGeom prst="ellipse">
          <a:avLst/>
        </a:prstGeom>
        <a:blipFill>
          <a:blip xmlns:r="http://schemas.openxmlformats.org/officeDocument/2006/relationships" r:embed="rId3" cstate="print">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4AFC36-C88D-4832-AE92-4343481285BA}">
      <dsp:nvSpPr>
        <dsp:cNvPr id="0" name=""/>
        <dsp:cNvSpPr/>
      </dsp:nvSpPr>
      <dsp:spPr>
        <a:xfrm>
          <a:off x="5767772" y="0"/>
          <a:ext cx="1866592" cy="3347884"/>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SCORE CARD</a:t>
          </a:r>
        </a:p>
        <a:p>
          <a:pPr marL="114300" lvl="1" indent="-114300" algn="l" defTabSz="622300">
            <a:lnSpc>
              <a:spcPct val="90000"/>
            </a:lnSpc>
            <a:spcBef>
              <a:spcPct val="0"/>
            </a:spcBef>
            <a:spcAft>
              <a:spcPct val="15000"/>
            </a:spcAft>
            <a:buChar char="•"/>
          </a:pPr>
          <a:r>
            <a:rPr lang="en-US" altLang="zh-CN" sz="1400" b="0" kern="1200"/>
            <a:t>Objective</a:t>
          </a:r>
          <a:endParaRPr lang="en-SG" sz="1400" b="0" kern="1200"/>
        </a:p>
        <a:p>
          <a:pPr marL="114300" lvl="1" indent="-114300" algn="l" defTabSz="622300">
            <a:lnSpc>
              <a:spcPct val="90000"/>
            </a:lnSpc>
            <a:spcBef>
              <a:spcPct val="0"/>
            </a:spcBef>
            <a:spcAft>
              <a:spcPct val="15000"/>
            </a:spcAft>
            <a:buChar char="•"/>
          </a:pPr>
          <a:r>
            <a:rPr lang="en-SG" sz="1400" b="0" kern="1200"/>
            <a:t>Methodology</a:t>
          </a:r>
        </a:p>
      </dsp:txBody>
      <dsp:txXfrm>
        <a:off x="5767772" y="1339153"/>
        <a:ext cx="1866592" cy="1339153"/>
      </dsp:txXfrm>
    </dsp:sp>
    <dsp:sp modelId="{2F6FE7F8-CCCE-48B0-AE01-FA638E9B2601}">
      <dsp:nvSpPr>
        <dsp:cNvPr id="0" name=""/>
        <dsp:cNvSpPr/>
      </dsp:nvSpPr>
      <dsp:spPr>
        <a:xfrm>
          <a:off x="6143646" y="200873"/>
          <a:ext cx="1114845" cy="1114845"/>
        </a:xfrm>
        <a:prstGeom prst="ellipse">
          <a:avLst/>
        </a:prstGeom>
        <a:blipFill>
          <a:blip xmlns:r="http://schemas.openxmlformats.org/officeDocument/2006/relationships" r:embed="rId4">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F230A97-C442-4892-B6B2-8B6138C6115C}">
      <dsp:nvSpPr>
        <dsp:cNvPr id="0" name=""/>
        <dsp:cNvSpPr/>
      </dsp:nvSpPr>
      <dsp:spPr>
        <a:xfrm>
          <a:off x="7690363" y="0"/>
          <a:ext cx="1866592" cy="334788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622300">
            <a:lnSpc>
              <a:spcPct val="90000"/>
            </a:lnSpc>
            <a:spcBef>
              <a:spcPct val="0"/>
            </a:spcBef>
            <a:spcAft>
              <a:spcPct val="35000"/>
            </a:spcAft>
            <a:buNone/>
          </a:pPr>
          <a:r>
            <a:rPr lang="en-SG" sz="1400" b="1" kern="1200"/>
            <a:t>CONCLUSION</a:t>
          </a:r>
        </a:p>
        <a:p>
          <a:pPr marL="114300" lvl="1" indent="-114300" algn="l" defTabSz="622300">
            <a:lnSpc>
              <a:spcPct val="90000"/>
            </a:lnSpc>
            <a:spcBef>
              <a:spcPct val="0"/>
            </a:spcBef>
            <a:spcAft>
              <a:spcPct val="15000"/>
            </a:spcAft>
            <a:buChar char="•"/>
          </a:pPr>
          <a:r>
            <a:rPr lang="en-SG" sz="1400" b="0" kern="1200"/>
            <a:t>Challenges</a:t>
          </a:r>
        </a:p>
        <a:p>
          <a:pPr marL="114300" lvl="1" indent="-114300" algn="l" defTabSz="622300">
            <a:lnSpc>
              <a:spcPct val="90000"/>
            </a:lnSpc>
            <a:spcBef>
              <a:spcPct val="0"/>
            </a:spcBef>
            <a:spcAft>
              <a:spcPct val="15000"/>
            </a:spcAft>
            <a:buChar char="•"/>
          </a:pPr>
          <a:r>
            <a:rPr lang="en-SG" sz="1400" b="0" kern="1200"/>
            <a:t>Summary</a:t>
          </a:r>
        </a:p>
      </dsp:txBody>
      <dsp:txXfrm>
        <a:off x="7690363" y="1339153"/>
        <a:ext cx="1866592" cy="1339153"/>
      </dsp:txXfrm>
    </dsp:sp>
    <dsp:sp modelId="{124C4C07-7551-41C4-88F6-2510E8C204F2}">
      <dsp:nvSpPr>
        <dsp:cNvPr id="0" name=""/>
        <dsp:cNvSpPr/>
      </dsp:nvSpPr>
      <dsp:spPr>
        <a:xfrm>
          <a:off x="8066236" y="200873"/>
          <a:ext cx="1114845" cy="1114845"/>
        </a:xfrm>
        <a:prstGeom prst="ellipse">
          <a:avLst/>
        </a:prstGeom>
        <a:blipFill>
          <a:blip xmlns:r="http://schemas.openxmlformats.org/officeDocument/2006/relationships" r:embed="rId5" cstate="print">
            <a:lum bright="70000" contrast="-70000"/>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D651DF-693C-45EB-B007-700AA0EB6807}">
      <dsp:nvSpPr>
        <dsp:cNvPr id="0" name=""/>
        <dsp:cNvSpPr/>
      </dsp:nvSpPr>
      <dsp:spPr>
        <a:xfrm>
          <a:off x="382278" y="2678307"/>
          <a:ext cx="8792399" cy="502182"/>
        </a:xfrm>
        <a:prstGeom prst="rightArrow">
          <a:avLst/>
        </a:prstGeom>
        <a:solidFill>
          <a:schemeClr val="accent2">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C32CC322-52A3-4769-B32F-2FAE662FDB7F}" type="datetimeFigureOut">
              <a:rPr lang="en-US" smtClean="0"/>
              <a:t>4/11/2020</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31FE3CC7-9074-45FA-8202-334161E03ECC}" type="slidenum">
              <a:rPr lang="en-US" smtClean="0"/>
              <a:t>‹#›</a:t>
            </a:fld>
            <a:endParaRPr lang="en-US"/>
          </a:p>
        </p:txBody>
      </p:sp>
    </p:spTree>
    <p:extLst>
      <p:ext uri="{BB962C8B-B14F-4D97-AF65-F5344CB8AC3E}">
        <p14:creationId xmlns:p14="http://schemas.microsoft.com/office/powerpoint/2010/main" val="336438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31FE3CC7-9074-45FA-8202-334161E03ECC}" type="slidenum">
              <a:rPr lang="en-US" smtClean="0"/>
              <a:t>2</a:t>
            </a:fld>
            <a:endParaRPr lang="en-US"/>
          </a:p>
        </p:txBody>
      </p:sp>
    </p:spTree>
    <p:extLst>
      <p:ext uri="{BB962C8B-B14F-4D97-AF65-F5344CB8AC3E}">
        <p14:creationId xmlns:p14="http://schemas.microsoft.com/office/powerpoint/2010/main" val="467990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31FE3CC7-9074-45FA-8202-334161E03ECC}" type="slidenum">
              <a:rPr lang="en-US" smtClean="0"/>
              <a:t>13</a:t>
            </a:fld>
            <a:endParaRPr lang="en-US"/>
          </a:p>
        </p:txBody>
      </p:sp>
    </p:spTree>
    <p:extLst>
      <p:ext uri="{BB962C8B-B14F-4D97-AF65-F5344CB8AC3E}">
        <p14:creationId xmlns:p14="http://schemas.microsoft.com/office/powerpoint/2010/main" val="1498988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FE3CC7-9074-45FA-8202-334161E03ECC}" type="slidenum">
              <a:rPr lang="en-US" smtClean="0"/>
              <a:t>15</a:t>
            </a:fld>
            <a:endParaRPr lang="en-US"/>
          </a:p>
        </p:txBody>
      </p:sp>
    </p:spTree>
    <p:extLst>
      <p:ext uri="{BB962C8B-B14F-4D97-AF65-F5344CB8AC3E}">
        <p14:creationId xmlns:p14="http://schemas.microsoft.com/office/powerpoint/2010/main" val="818776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Oversampled data used. For benchmarking only.</a:t>
            </a:r>
          </a:p>
        </p:txBody>
      </p:sp>
      <p:sp>
        <p:nvSpPr>
          <p:cNvPr id="4" name="Slide Number Placeholder 3"/>
          <p:cNvSpPr>
            <a:spLocks noGrp="1"/>
          </p:cNvSpPr>
          <p:nvPr>
            <p:ph type="sldNum" sz="quarter" idx="5"/>
          </p:nvPr>
        </p:nvSpPr>
        <p:spPr/>
        <p:txBody>
          <a:bodyPr/>
          <a:lstStyle/>
          <a:p>
            <a:fld id="{31FE3CC7-9074-45FA-8202-334161E03ECC}" type="slidenum">
              <a:rPr lang="en-US" smtClean="0"/>
              <a:t>16</a:t>
            </a:fld>
            <a:endParaRPr lang="en-US"/>
          </a:p>
        </p:txBody>
      </p:sp>
    </p:spTree>
    <p:extLst>
      <p:ext uri="{BB962C8B-B14F-4D97-AF65-F5344CB8AC3E}">
        <p14:creationId xmlns:p14="http://schemas.microsoft.com/office/powerpoint/2010/main" val="70735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31FE3CC7-9074-45FA-8202-334161E03ECC}" type="slidenum">
              <a:rPr lang="en-US" smtClean="0"/>
              <a:t>17</a:t>
            </a:fld>
            <a:endParaRPr lang="en-US"/>
          </a:p>
        </p:txBody>
      </p:sp>
    </p:spTree>
    <p:extLst>
      <p:ext uri="{BB962C8B-B14F-4D97-AF65-F5344CB8AC3E}">
        <p14:creationId xmlns:p14="http://schemas.microsoft.com/office/powerpoint/2010/main" val="4207200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a:solidFill>
                  <a:srgbClr val="C00000"/>
                </a:solidFill>
              </a:rPr>
              <a:t>* These are preliminary recommendations based on the model; consultations with business users would be required to fine tune the scorecard and threshold values for final implementation e.g. if the risk profile of the patients tend to be higher than the population used in the model, then a lower set of cut-off scores should be used for  triaging and vice versa</a:t>
            </a:r>
          </a:p>
          <a:p>
            <a:endParaRPr lang="en-US"/>
          </a:p>
        </p:txBody>
      </p:sp>
      <p:sp>
        <p:nvSpPr>
          <p:cNvPr id="4" name="Slide Number Placeholder 3"/>
          <p:cNvSpPr>
            <a:spLocks noGrp="1"/>
          </p:cNvSpPr>
          <p:nvPr>
            <p:ph type="sldNum" sz="quarter" idx="5"/>
          </p:nvPr>
        </p:nvSpPr>
        <p:spPr/>
        <p:txBody>
          <a:bodyPr/>
          <a:lstStyle/>
          <a:p>
            <a:fld id="{31FE3CC7-9074-45FA-8202-334161E03ECC}" type="slidenum">
              <a:rPr lang="en-US" smtClean="0"/>
              <a:t>19</a:t>
            </a:fld>
            <a:endParaRPr lang="en-US"/>
          </a:p>
        </p:txBody>
      </p:sp>
    </p:spTree>
    <p:extLst>
      <p:ext uri="{BB962C8B-B14F-4D97-AF65-F5344CB8AC3E}">
        <p14:creationId xmlns:p14="http://schemas.microsoft.com/office/powerpoint/2010/main" val="371151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We applied our original model to the observations with APACHE IV predictions to generate these results; filtering was required as not every observation had APACHE IV Predictions. For the purposes of scorecard creation, adjusting the threshold values is not required beyond simple model evaluation, as the model is fitted into the scorecard function without the threshold values applied to decide the cutoff points. Hence, the adjustment for different threshold levels is purely for demonstration purposes.</a:t>
            </a:r>
          </a:p>
          <a:p>
            <a:endParaRPr lang="en-US"/>
          </a:p>
        </p:txBody>
      </p:sp>
      <p:sp>
        <p:nvSpPr>
          <p:cNvPr id="4" name="Slide Number Placeholder 3"/>
          <p:cNvSpPr>
            <a:spLocks noGrp="1"/>
          </p:cNvSpPr>
          <p:nvPr>
            <p:ph type="sldNum" sz="quarter" idx="5"/>
          </p:nvPr>
        </p:nvSpPr>
        <p:spPr/>
        <p:txBody>
          <a:bodyPr/>
          <a:lstStyle/>
          <a:p>
            <a:fld id="{31FE3CC7-9074-45FA-8202-334161E03ECC}" type="slidenum">
              <a:rPr lang="en-US" smtClean="0"/>
              <a:t>20</a:t>
            </a:fld>
            <a:endParaRPr lang="en-US"/>
          </a:p>
        </p:txBody>
      </p:sp>
    </p:spTree>
    <p:extLst>
      <p:ext uri="{BB962C8B-B14F-4D97-AF65-F5344CB8AC3E}">
        <p14:creationId xmlns:p14="http://schemas.microsoft.com/office/powerpoint/2010/main" val="3159509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31FE3CC7-9074-45FA-8202-334161E03ECC}" type="slidenum">
              <a:rPr lang="en-US" smtClean="0"/>
              <a:t>21</a:t>
            </a:fld>
            <a:endParaRPr lang="en-US"/>
          </a:p>
        </p:txBody>
      </p:sp>
    </p:spTree>
    <p:extLst>
      <p:ext uri="{BB962C8B-B14F-4D97-AF65-F5344CB8AC3E}">
        <p14:creationId xmlns:p14="http://schemas.microsoft.com/office/powerpoint/2010/main" val="3652137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FE3CC7-9074-45FA-8202-334161E03ECC}" type="slidenum">
              <a:rPr lang="en-US" smtClean="0"/>
              <a:t>22</a:t>
            </a:fld>
            <a:endParaRPr lang="en-US"/>
          </a:p>
        </p:txBody>
      </p:sp>
    </p:spTree>
    <p:extLst>
      <p:ext uri="{BB962C8B-B14F-4D97-AF65-F5344CB8AC3E}">
        <p14:creationId xmlns:p14="http://schemas.microsoft.com/office/powerpoint/2010/main" val="241383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Defensive medicine: an excessive risk management strategy by clinicians to reduce litigation risk due to negligence. This is done via ordering excessive diagnostic tests and taking more excessively aggressive treatment measures (e.g. warding a patient who does not need one). This would result in an inefficient allocation of resources for the healthcare organisation and higher medical bills for patients.</a:t>
            </a:r>
          </a:p>
        </p:txBody>
      </p:sp>
      <p:sp>
        <p:nvSpPr>
          <p:cNvPr id="4" name="Slide Number Placeholder 3"/>
          <p:cNvSpPr>
            <a:spLocks noGrp="1"/>
          </p:cNvSpPr>
          <p:nvPr>
            <p:ph type="sldNum" sz="quarter" idx="5"/>
          </p:nvPr>
        </p:nvSpPr>
        <p:spPr/>
        <p:txBody>
          <a:bodyPr/>
          <a:lstStyle/>
          <a:p>
            <a:fld id="{31FE3CC7-9074-45FA-8202-334161E03ECC}" type="slidenum">
              <a:rPr lang="en-US" smtClean="0"/>
              <a:t>3</a:t>
            </a:fld>
            <a:endParaRPr lang="en-US"/>
          </a:p>
        </p:txBody>
      </p:sp>
    </p:spTree>
    <p:extLst>
      <p:ext uri="{BB962C8B-B14F-4D97-AF65-F5344CB8AC3E}">
        <p14:creationId xmlns:p14="http://schemas.microsoft.com/office/powerpoint/2010/main" val="55033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FE3CC7-9074-45FA-8202-334161E03ECC}" type="slidenum">
              <a:rPr lang="en-US" smtClean="0"/>
              <a:t>4</a:t>
            </a:fld>
            <a:endParaRPr lang="en-US"/>
          </a:p>
        </p:txBody>
      </p:sp>
    </p:spTree>
    <p:extLst>
      <p:ext uri="{BB962C8B-B14F-4D97-AF65-F5344CB8AC3E}">
        <p14:creationId xmlns:p14="http://schemas.microsoft.com/office/powerpoint/2010/main" val="27558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Left:</a:t>
            </a:r>
          </a:p>
          <a:p>
            <a:r>
              <a:rPr lang="en-SG"/>
              <a:t>Death</a:t>
            </a:r>
            <a:r>
              <a:rPr lang="en-SG" baseline="0"/>
              <a:t> rate increases with age</a:t>
            </a:r>
          </a:p>
          <a:p>
            <a:endParaRPr lang="en-SG" baseline="0"/>
          </a:p>
          <a:p>
            <a:r>
              <a:rPr lang="en-SG" baseline="0"/>
              <a:t>Right:</a:t>
            </a:r>
          </a:p>
          <a:p>
            <a:r>
              <a:rPr lang="en-SG" baseline="0"/>
              <a:t>Ethnicity shows a clear impact of death rate on gender</a:t>
            </a:r>
          </a:p>
          <a:p>
            <a:r>
              <a:rPr lang="en-SG" baseline="0"/>
              <a:t>Except Asian, death rate of female tend to be higher than male across all ethnic groups</a:t>
            </a:r>
            <a:endParaRPr lang="en-SG"/>
          </a:p>
        </p:txBody>
      </p:sp>
      <p:sp>
        <p:nvSpPr>
          <p:cNvPr id="4" name="Slide Number Placeholder 3"/>
          <p:cNvSpPr>
            <a:spLocks noGrp="1"/>
          </p:cNvSpPr>
          <p:nvPr>
            <p:ph type="sldNum" sz="quarter" idx="10"/>
          </p:nvPr>
        </p:nvSpPr>
        <p:spPr/>
        <p:txBody>
          <a:bodyPr/>
          <a:lstStyle/>
          <a:p>
            <a:fld id="{31FE3CC7-9074-45FA-8202-334161E03ECC}" type="slidenum">
              <a:rPr lang="en-US" smtClean="0"/>
              <a:t>5</a:t>
            </a:fld>
            <a:endParaRPr lang="en-US"/>
          </a:p>
        </p:txBody>
      </p:sp>
    </p:spTree>
    <p:extLst>
      <p:ext uri="{BB962C8B-B14F-4D97-AF65-F5344CB8AC3E}">
        <p14:creationId xmlns:p14="http://schemas.microsoft.com/office/powerpoint/2010/main" val="3804841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Left:</a:t>
            </a:r>
          </a:p>
          <a:p>
            <a:r>
              <a:rPr lang="en-SG"/>
              <a:t>Correlation</a:t>
            </a:r>
            <a:r>
              <a:rPr lang="en-SG" baseline="0"/>
              <a:t> of variables</a:t>
            </a:r>
          </a:p>
          <a:p>
            <a:r>
              <a:rPr lang="en-SG" baseline="0"/>
              <a:t>Generally, little correlation except for variables belonging to the same category</a:t>
            </a:r>
          </a:p>
          <a:p>
            <a:r>
              <a:rPr lang="en-SG" baseline="0" err="1"/>
              <a:t>Eg.</a:t>
            </a:r>
            <a:r>
              <a:rPr lang="en-SG" baseline="0"/>
              <a:t> The blood pressure group on top left corner</a:t>
            </a:r>
          </a:p>
          <a:p>
            <a:r>
              <a:rPr lang="en-SG" baseline="0" err="1"/>
              <a:t>Hemaglobin</a:t>
            </a:r>
            <a:r>
              <a:rPr lang="en-SG" baseline="0"/>
              <a:t> and haematocrit </a:t>
            </a:r>
          </a:p>
          <a:p>
            <a:endParaRPr lang="en-SG" baseline="0"/>
          </a:p>
          <a:p>
            <a:r>
              <a:rPr lang="en-SG" baseline="0"/>
              <a:t>Right: </a:t>
            </a:r>
          </a:p>
          <a:p>
            <a:r>
              <a:rPr lang="en-SG" baseline="0"/>
              <a:t>For illustration purpose, plot the normalised range of min max values</a:t>
            </a:r>
          </a:p>
          <a:p>
            <a:r>
              <a:rPr lang="en-SG" baseline="0"/>
              <a:t>Firstly, max contains more extreme values</a:t>
            </a:r>
          </a:p>
          <a:p>
            <a:r>
              <a:rPr lang="en-SG" baseline="0"/>
              <a:t>Secondly, individual variables has no significant impact on death rate</a:t>
            </a:r>
          </a:p>
        </p:txBody>
      </p:sp>
      <p:sp>
        <p:nvSpPr>
          <p:cNvPr id="4" name="Slide Number Placeholder 3"/>
          <p:cNvSpPr>
            <a:spLocks noGrp="1"/>
          </p:cNvSpPr>
          <p:nvPr>
            <p:ph type="sldNum" sz="quarter" idx="10"/>
          </p:nvPr>
        </p:nvSpPr>
        <p:spPr/>
        <p:txBody>
          <a:bodyPr/>
          <a:lstStyle/>
          <a:p>
            <a:fld id="{31FE3CC7-9074-45FA-8202-334161E03ECC}" type="slidenum">
              <a:rPr lang="en-US" smtClean="0"/>
              <a:t>6</a:t>
            </a:fld>
            <a:endParaRPr lang="en-US"/>
          </a:p>
        </p:txBody>
      </p:sp>
    </p:spTree>
    <p:extLst>
      <p:ext uri="{BB962C8B-B14F-4D97-AF65-F5344CB8AC3E}">
        <p14:creationId xmlns:p14="http://schemas.microsoft.com/office/powerpoint/2010/main" val="37698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31FE3CC7-9074-45FA-8202-334161E03ECC}" type="slidenum">
              <a:rPr lang="en-US" smtClean="0"/>
              <a:t>7</a:t>
            </a:fld>
            <a:endParaRPr lang="en-US"/>
          </a:p>
        </p:txBody>
      </p:sp>
    </p:spTree>
    <p:extLst>
      <p:ext uri="{BB962C8B-B14F-4D97-AF65-F5344CB8AC3E}">
        <p14:creationId xmlns:p14="http://schemas.microsoft.com/office/powerpoint/2010/main" val="57288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31FE3CC7-9074-45FA-8202-334161E03ECC}" type="slidenum">
              <a:rPr lang="en-US" smtClean="0"/>
              <a:t>8</a:t>
            </a:fld>
            <a:endParaRPr lang="en-US"/>
          </a:p>
        </p:txBody>
      </p:sp>
    </p:spTree>
    <p:extLst>
      <p:ext uri="{BB962C8B-B14F-4D97-AF65-F5344CB8AC3E}">
        <p14:creationId xmlns:p14="http://schemas.microsoft.com/office/powerpoint/2010/main" val="346820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31FE3CC7-9074-45FA-8202-334161E03ECC}" type="slidenum">
              <a:rPr lang="en-US" smtClean="0"/>
              <a:t>11</a:t>
            </a:fld>
            <a:endParaRPr lang="en-US"/>
          </a:p>
        </p:txBody>
      </p:sp>
    </p:spTree>
    <p:extLst>
      <p:ext uri="{BB962C8B-B14F-4D97-AF65-F5344CB8AC3E}">
        <p14:creationId xmlns:p14="http://schemas.microsoft.com/office/powerpoint/2010/main" val="2517715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31FE3CC7-9074-45FA-8202-334161E03ECC}" type="slidenum">
              <a:rPr lang="en-US" smtClean="0"/>
              <a:t>12</a:t>
            </a:fld>
            <a:endParaRPr lang="en-US"/>
          </a:p>
        </p:txBody>
      </p:sp>
    </p:spTree>
    <p:extLst>
      <p:ext uri="{BB962C8B-B14F-4D97-AF65-F5344CB8AC3E}">
        <p14:creationId xmlns:p14="http://schemas.microsoft.com/office/powerpoint/2010/main" val="3538401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Flowchart: Process 12">
            <a:extLst>
              <a:ext uri="{FF2B5EF4-FFF2-40B4-BE49-F238E27FC236}">
                <a16:creationId xmlns:a16="http://schemas.microsoft.com/office/drawing/2014/main" id="{78871FAD-A6BA-4A3F-BAC5-79016C22ABD6}"/>
              </a:ext>
            </a:extLst>
          </p:cNvPr>
          <p:cNvSpPr/>
          <p:nvPr userDrawn="1"/>
        </p:nvSpPr>
        <p:spPr>
          <a:xfrm>
            <a:off x="0" y="0"/>
            <a:ext cx="12192000" cy="6900672"/>
          </a:xfrm>
          <a:prstGeom prst="flowChartProcess">
            <a:avLst/>
          </a:prstGeom>
          <a:blipFill dpi="0" rotWithShape="1">
            <a:blip r:embed="rId2">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831850-8866-410C-96DC-1FD1CF14A245}"/>
              </a:ext>
            </a:extLst>
          </p:cNvPr>
          <p:cNvSpPr/>
          <p:nvPr userDrawn="1"/>
        </p:nvSpPr>
        <p:spPr>
          <a:xfrm>
            <a:off x="830580" y="3147061"/>
            <a:ext cx="10317480" cy="19494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9713F-BEA4-456E-B81C-FFC2C0C4FAB7}"/>
              </a:ext>
            </a:extLst>
          </p:cNvPr>
          <p:cNvSpPr>
            <a:spLocks noGrp="1"/>
          </p:cNvSpPr>
          <p:nvPr>
            <p:ph type="ctrTitle"/>
          </p:nvPr>
        </p:nvSpPr>
        <p:spPr>
          <a:xfrm>
            <a:off x="1524000" y="759461"/>
            <a:ext cx="9144000" cy="2387600"/>
          </a:xfrm>
        </p:spPr>
        <p:txBody>
          <a:bodyPr anchor="b"/>
          <a:lstStyle>
            <a:lvl1pPr algn="ctr">
              <a:defRPr sz="600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BF4A97C2-EB47-435F-A2E1-A9B9524B71A4}"/>
              </a:ext>
            </a:extLst>
          </p:cNvPr>
          <p:cNvSpPr>
            <a:spLocks noGrp="1"/>
          </p:cNvSpPr>
          <p:nvPr>
            <p:ph type="subTitle" idx="1"/>
          </p:nvPr>
        </p:nvSpPr>
        <p:spPr>
          <a:xfrm>
            <a:off x="2476500" y="3602038"/>
            <a:ext cx="8191500" cy="1655762"/>
          </a:xfrm>
        </p:spPr>
        <p:txBody>
          <a:bodyP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D37D3EFF-B58A-4DC5-B7BB-535B968411C5}"/>
              </a:ext>
            </a:extLst>
          </p:cNvPr>
          <p:cNvSpPr>
            <a:spLocks noGrp="1"/>
          </p:cNvSpPr>
          <p:nvPr>
            <p:ph type="ftr" sz="quarter" idx="11"/>
          </p:nvPr>
        </p:nvSpPr>
        <p:spPr/>
        <p:txBody>
          <a:bodyPr/>
          <a:lstStyle>
            <a:lvl1pPr>
              <a:defRPr i="1"/>
            </a:lvl1pPr>
          </a:lstStyle>
          <a:p>
            <a:endParaRPr lang="en-US"/>
          </a:p>
        </p:txBody>
      </p:sp>
      <p:sp>
        <p:nvSpPr>
          <p:cNvPr id="14" name="Arrow: Pentagon 13">
            <a:extLst>
              <a:ext uri="{FF2B5EF4-FFF2-40B4-BE49-F238E27FC236}">
                <a16:creationId xmlns:a16="http://schemas.microsoft.com/office/drawing/2014/main" id="{7269CDE2-02A0-4877-A34B-07C19B24ED0C}"/>
              </a:ext>
            </a:extLst>
          </p:cNvPr>
          <p:cNvSpPr/>
          <p:nvPr userDrawn="1"/>
        </p:nvSpPr>
        <p:spPr>
          <a:xfrm>
            <a:off x="7680960" y="3383444"/>
            <a:ext cx="3139440" cy="82069"/>
          </a:xfrm>
          <a:prstGeom prst="homePlat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E8141F6B-5027-4B1B-972B-9BEC0B4F3555}"/>
              </a:ext>
            </a:extLst>
          </p:cNvPr>
          <p:cNvPicPr>
            <a:picLocks noChangeAspect="1"/>
          </p:cNvPicPr>
          <p:nvPr userDrawn="1"/>
        </p:nvPicPr>
        <p:blipFill>
          <a:blip r:embed="rId3" cstate="print">
            <a:duotone>
              <a:schemeClr val="accent3">
                <a:shade val="45000"/>
                <a:satMod val="135000"/>
              </a:schemeClr>
              <a:prstClr val="white"/>
            </a:duotone>
            <a:alphaModFix amt="35000"/>
            <a:extLst>
              <a:ext uri="{28A0092B-C50C-407E-A947-70E740481C1C}">
                <a14:useLocalDpi xmlns:a14="http://schemas.microsoft.com/office/drawing/2010/main" val="0"/>
              </a:ext>
            </a:extLst>
          </a:blip>
          <a:stretch>
            <a:fillRect/>
          </a:stretch>
        </p:blipFill>
        <p:spPr>
          <a:xfrm>
            <a:off x="240116" y="6310736"/>
            <a:ext cx="456352" cy="456352"/>
          </a:xfrm>
          <a:prstGeom prst="rect">
            <a:avLst/>
          </a:prstGeom>
        </p:spPr>
      </p:pic>
    </p:spTree>
    <p:extLst>
      <p:ext uri="{BB962C8B-B14F-4D97-AF65-F5344CB8AC3E}">
        <p14:creationId xmlns:p14="http://schemas.microsoft.com/office/powerpoint/2010/main" val="61927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Intro">
    <p:spTree>
      <p:nvGrpSpPr>
        <p:cNvPr id="1" name=""/>
        <p:cNvGrpSpPr/>
        <p:nvPr/>
      </p:nvGrpSpPr>
      <p:grpSpPr>
        <a:xfrm>
          <a:off x="0" y="0"/>
          <a:ext cx="0" cy="0"/>
          <a:chOff x="0" y="0"/>
          <a:chExt cx="0" cy="0"/>
        </a:xfrm>
      </p:grpSpPr>
      <p:sp>
        <p:nvSpPr>
          <p:cNvPr id="31" name="Flowchart: Process 30">
            <a:extLst>
              <a:ext uri="{FF2B5EF4-FFF2-40B4-BE49-F238E27FC236}">
                <a16:creationId xmlns:a16="http://schemas.microsoft.com/office/drawing/2014/main" id="{E21EA31F-4677-4514-898F-B5818152400E}"/>
              </a:ext>
            </a:extLst>
          </p:cNvPr>
          <p:cNvSpPr/>
          <p:nvPr userDrawn="1"/>
        </p:nvSpPr>
        <p:spPr>
          <a:xfrm>
            <a:off x="0" y="0"/>
            <a:ext cx="12192000" cy="6858000"/>
          </a:xfrm>
          <a:prstGeom prst="flowChartProcess">
            <a:avLst/>
          </a:prstGeom>
          <a:blipFill dpi="0" rotWithShape="1">
            <a:blip r:embed="rId2">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48937-D5C8-4155-AD87-2CC65BD12121}"/>
              </a:ext>
            </a:extLst>
          </p:cNvPr>
          <p:cNvSpPr>
            <a:spLocks noGrp="1"/>
          </p:cNvSpPr>
          <p:nvPr>
            <p:ph type="title"/>
          </p:nvPr>
        </p:nvSpPr>
        <p:spPr>
          <a:xfrm>
            <a:off x="493503" y="461049"/>
            <a:ext cx="9488697" cy="479664"/>
          </a:xfrm>
        </p:spPr>
        <p:txBody>
          <a:bodyPr>
            <a:normAutofit/>
          </a:bodyPr>
          <a:lstStyle>
            <a:lvl1pPr>
              <a:defRPr sz="2400" b="1">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C45E8339-C706-4798-933D-0DFD8D6A757C}"/>
              </a:ext>
            </a:extLst>
          </p:cNvPr>
          <p:cNvSpPr>
            <a:spLocks noGrp="1"/>
          </p:cNvSpPr>
          <p:nvPr>
            <p:ph idx="1"/>
          </p:nvPr>
        </p:nvSpPr>
        <p:spPr>
          <a:xfrm>
            <a:off x="493503" y="1228142"/>
            <a:ext cx="10515600" cy="4351338"/>
          </a:xfrm>
        </p:spPr>
        <p:txBody>
          <a:bodyPr/>
          <a:lstStyle>
            <a:lvl1pPr>
              <a:defRPr sz="1800">
                <a:solidFill>
                  <a:schemeClr val="tx1">
                    <a:lumMod val="75000"/>
                    <a:lumOff val="25000"/>
                  </a:schemeClr>
                </a:solidFill>
              </a:defRPr>
            </a:lvl1pPr>
            <a:lvl2pPr>
              <a:defRPr sz="1400">
                <a:solidFill>
                  <a:schemeClr val="tx1">
                    <a:lumMod val="75000"/>
                    <a:lumOff val="25000"/>
                  </a:schemeClr>
                </a:solidFill>
              </a:defRPr>
            </a:lvl2pPr>
            <a:lvl3pPr>
              <a:defRPr sz="1200">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6224C521-8631-470D-99A3-D2524B10CBA7}"/>
              </a:ext>
            </a:extLst>
          </p:cNvPr>
          <p:cNvSpPr>
            <a:spLocks noGrp="1"/>
          </p:cNvSpPr>
          <p:nvPr>
            <p:ph type="sldNum" sz="quarter" idx="12"/>
          </p:nvPr>
        </p:nvSpPr>
        <p:spPr>
          <a:xfrm>
            <a:off x="11518710" y="6356350"/>
            <a:ext cx="503830" cy="365125"/>
          </a:xfrm>
        </p:spPr>
        <p:txBody>
          <a:bodyPr/>
          <a:lstStyle>
            <a:lvl1pPr>
              <a:defRPr sz="900"/>
            </a:lvl1pPr>
          </a:lstStyle>
          <a:p>
            <a:fld id="{2FEB95B2-EEA2-4839-9871-EC5D8AC72DD9}" type="slidenum">
              <a:rPr lang="en-US" smtClean="0"/>
              <a:pPr/>
              <a:t>‹#›</a:t>
            </a:fld>
            <a:endParaRPr lang="en-US"/>
          </a:p>
        </p:txBody>
      </p:sp>
      <p:cxnSp>
        <p:nvCxnSpPr>
          <p:cNvPr id="9" name="Straight Connector 8">
            <a:extLst>
              <a:ext uri="{FF2B5EF4-FFF2-40B4-BE49-F238E27FC236}">
                <a16:creationId xmlns:a16="http://schemas.microsoft.com/office/drawing/2014/main" id="{B65EC02E-D1B7-4D1E-8ED4-5F5FBB39B894}"/>
              </a:ext>
            </a:extLst>
          </p:cNvPr>
          <p:cNvCxnSpPr/>
          <p:nvPr userDrawn="1"/>
        </p:nvCxnSpPr>
        <p:spPr>
          <a:xfrm>
            <a:off x="238836" y="1053061"/>
            <a:ext cx="8308848" cy="0"/>
          </a:xfrm>
          <a:prstGeom prst="line">
            <a:avLst/>
          </a:prstGeom>
          <a:ln w="34925">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3462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_1">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6A228192-3416-4ED9-B305-5B05200A14DE}"/>
              </a:ext>
            </a:extLst>
          </p:cNvPr>
          <p:cNvSpPr/>
          <p:nvPr userDrawn="1"/>
        </p:nvSpPr>
        <p:spPr>
          <a:xfrm>
            <a:off x="0" y="0"/>
            <a:ext cx="12192000" cy="6858000"/>
          </a:xfrm>
          <a:prstGeom prst="flowChartProcess">
            <a:avLst/>
          </a:prstGeom>
          <a:blipFill dpi="0" rotWithShape="1">
            <a:blip r:embed="rId2">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6224C521-8631-470D-99A3-D2524B10CBA7}"/>
              </a:ext>
            </a:extLst>
          </p:cNvPr>
          <p:cNvSpPr>
            <a:spLocks noGrp="1"/>
          </p:cNvSpPr>
          <p:nvPr>
            <p:ph type="sldNum" sz="quarter" idx="12"/>
          </p:nvPr>
        </p:nvSpPr>
        <p:spPr>
          <a:xfrm>
            <a:off x="11518710" y="6356350"/>
            <a:ext cx="503830" cy="365125"/>
          </a:xfrm>
        </p:spPr>
        <p:txBody>
          <a:bodyPr/>
          <a:lstStyle>
            <a:lvl1pPr>
              <a:defRPr sz="900"/>
            </a:lvl1pPr>
          </a:lstStyle>
          <a:p>
            <a:fld id="{2FEB95B2-EEA2-4839-9871-EC5D8AC72DD9}" type="slidenum">
              <a:rPr lang="en-US" smtClean="0"/>
              <a:pPr/>
              <a:t>‹#›</a:t>
            </a:fld>
            <a:endParaRPr lang="en-US"/>
          </a:p>
        </p:txBody>
      </p:sp>
    </p:spTree>
    <p:extLst>
      <p:ext uri="{BB962C8B-B14F-4D97-AF65-F5344CB8AC3E}">
        <p14:creationId xmlns:p14="http://schemas.microsoft.com/office/powerpoint/2010/main" val="384805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ata">
    <p:spTree>
      <p:nvGrpSpPr>
        <p:cNvPr id="1" name=""/>
        <p:cNvGrpSpPr/>
        <p:nvPr/>
      </p:nvGrpSpPr>
      <p:grpSpPr>
        <a:xfrm>
          <a:off x="0" y="0"/>
          <a:ext cx="0" cy="0"/>
          <a:chOff x="0" y="0"/>
          <a:chExt cx="0" cy="0"/>
        </a:xfrm>
      </p:grpSpPr>
      <p:sp>
        <p:nvSpPr>
          <p:cNvPr id="34" name="Flowchart: Process 33">
            <a:extLst>
              <a:ext uri="{FF2B5EF4-FFF2-40B4-BE49-F238E27FC236}">
                <a16:creationId xmlns:a16="http://schemas.microsoft.com/office/drawing/2014/main" id="{6A228192-3416-4ED9-B305-5B05200A14DE}"/>
              </a:ext>
            </a:extLst>
          </p:cNvPr>
          <p:cNvSpPr/>
          <p:nvPr userDrawn="1"/>
        </p:nvSpPr>
        <p:spPr>
          <a:xfrm>
            <a:off x="0" y="0"/>
            <a:ext cx="12192000" cy="6858000"/>
          </a:xfrm>
          <a:prstGeom prst="flowChartProcess">
            <a:avLst/>
          </a:prstGeom>
          <a:blipFill dpi="0" rotWithShape="1">
            <a:blip r:embed="rId2">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48937-D5C8-4155-AD87-2CC65BD12121}"/>
              </a:ext>
            </a:extLst>
          </p:cNvPr>
          <p:cNvSpPr>
            <a:spLocks noGrp="1"/>
          </p:cNvSpPr>
          <p:nvPr>
            <p:ph type="title"/>
          </p:nvPr>
        </p:nvSpPr>
        <p:spPr>
          <a:xfrm>
            <a:off x="493503" y="461049"/>
            <a:ext cx="9488697" cy="479664"/>
          </a:xfrm>
        </p:spPr>
        <p:txBody>
          <a:bodyPr>
            <a:normAutofit/>
          </a:bodyPr>
          <a:lstStyle>
            <a:lvl1pPr>
              <a:defRPr sz="2400" b="1">
                <a:solidFill>
                  <a:srgbClr val="004D6E"/>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C45E8339-C706-4798-933D-0DFD8D6A757C}"/>
              </a:ext>
            </a:extLst>
          </p:cNvPr>
          <p:cNvSpPr>
            <a:spLocks noGrp="1"/>
          </p:cNvSpPr>
          <p:nvPr>
            <p:ph idx="1"/>
          </p:nvPr>
        </p:nvSpPr>
        <p:spPr>
          <a:xfrm>
            <a:off x="493503" y="1228142"/>
            <a:ext cx="10515600" cy="4351338"/>
          </a:xfrm>
        </p:spPr>
        <p:txBody>
          <a:bodyPr/>
          <a:lstStyle>
            <a:lvl1pPr>
              <a:defRPr sz="1800">
                <a:solidFill>
                  <a:srgbClr val="004D6E"/>
                </a:solidFill>
              </a:defRPr>
            </a:lvl1pPr>
            <a:lvl2pPr>
              <a:defRPr sz="1400">
                <a:solidFill>
                  <a:srgbClr val="004D6E"/>
                </a:solidFill>
              </a:defRPr>
            </a:lvl2pPr>
            <a:lvl3pPr>
              <a:defRPr sz="1200">
                <a:solidFill>
                  <a:srgbClr val="004D6E"/>
                </a:solidFill>
              </a:defRPr>
            </a:lvl3p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6224C521-8631-470D-99A3-D2524B10CBA7}"/>
              </a:ext>
            </a:extLst>
          </p:cNvPr>
          <p:cNvSpPr>
            <a:spLocks noGrp="1"/>
          </p:cNvSpPr>
          <p:nvPr>
            <p:ph type="sldNum" sz="quarter" idx="12"/>
          </p:nvPr>
        </p:nvSpPr>
        <p:spPr>
          <a:xfrm>
            <a:off x="11518710" y="6356350"/>
            <a:ext cx="503830" cy="365125"/>
          </a:xfrm>
        </p:spPr>
        <p:txBody>
          <a:bodyPr/>
          <a:lstStyle>
            <a:lvl1pPr>
              <a:defRPr sz="900"/>
            </a:lvl1pPr>
          </a:lstStyle>
          <a:p>
            <a:fld id="{2FEB95B2-EEA2-4839-9871-EC5D8AC72DD9}" type="slidenum">
              <a:rPr lang="en-US" smtClean="0"/>
              <a:pPr/>
              <a:t>‹#›</a:t>
            </a:fld>
            <a:endParaRPr lang="en-US"/>
          </a:p>
        </p:txBody>
      </p:sp>
      <p:cxnSp>
        <p:nvCxnSpPr>
          <p:cNvPr id="9" name="Straight Connector 8">
            <a:extLst>
              <a:ext uri="{FF2B5EF4-FFF2-40B4-BE49-F238E27FC236}">
                <a16:creationId xmlns:a16="http://schemas.microsoft.com/office/drawing/2014/main" id="{B65EC02E-D1B7-4D1E-8ED4-5F5FBB39B894}"/>
              </a:ext>
            </a:extLst>
          </p:cNvPr>
          <p:cNvCxnSpPr/>
          <p:nvPr userDrawn="1"/>
        </p:nvCxnSpPr>
        <p:spPr>
          <a:xfrm>
            <a:off x="238836" y="1053061"/>
            <a:ext cx="8308848" cy="0"/>
          </a:xfrm>
          <a:prstGeom prst="line">
            <a:avLst/>
          </a:prstGeom>
          <a:ln w="34925">
            <a:solidFill>
              <a:srgbClr val="004D6E"/>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1200D01B-B7F6-42BD-B784-95ED66FEC77D}"/>
              </a:ext>
            </a:extLst>
          </p:cNvPr>
          <p:cNvCxnSpPr/>
          <p:nvPr userDrawn="1"/>
        </p:nvCxnSpPr>
        <p:spPr>
          <a:xfrm flipH="1">
            <a:off x="1377855" y="6755282"/>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713DC709-9725-4B86-B2C6-D856F6194D4E}"/>
              </a:ext>
            </a:extLst>
          </p:cNvPr>
          <p:cNvSpPr/>
          <p:nvPr userDrawn="1"/>
        </p:nvSpPr>
        <p:spPr>
          <a:xfrm>
            <a:off x="1499319" y="6404571"/>
            <a:ext cx="1285633" cy="288000"/>
          </a:xfrm>
          <a:prstGeom prst="roundRect">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9C9995F0-7BA7-459D-B181-9BC7F6BC62EC}"/>
              </a:ext>
            </a:extLst>
          </p:cNvPr>
          <p:cNvSpPr/>
          <p:nvPr userDrawn="1"/>
        </p:nvSpPr>
        <p:spPr>
          <a:xfrm>
            <a:off x="2534530" y="6619007"/>
            <a:ext cx="114300" cy="129228"/>
          </a:xfrm>
          <a:prstGeom prst="flowChartConnector">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CD65FAF8-D3A0-4516-AA51-DE6529A2FB38}"/>
              </a:ext>
            </a:extLst>
          </p:cNvPr>
          <p:cNvSpPr/>
          <p:nvPr userDrawn="1"/>
        </p:nvSpPr>
        <p:spPr>
          <a:xfrm>
            <a:off x="1634333" y="6618434"/>
            <a:ext cx="114300" cy="129228"/>
          </a:xfrm>
          <a:prstGeom prst="flowChartConnector">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BE25F15-19E7-44E0-BA61-C02D8AD68004}"/>
              </a:ext>
            </a:extLst>
          </p:cNvPr>
          <p:cNvSpPr txBox="1"/>
          <p:nvPr userDrawn="1"/>
        </p:nvSpPr>
        <p:spPr>
          <a:xfrm>
            <a:off x="1499320" y="6425460"/>
            <a:ext cx="1285598" cy="246221"/>
          </a:xfrm>
          <a:prstGeom prst="rect">
            <a:avLst/>
          </a:prstGeom>
          <a:noFill/>
        </p:spPr>
        <p:txBody>
          <a:bodyPr wrap="square" rtlCol="0">
            <a:spAutoFit/>
          </a:bodyPr>
          <a:lstStyle/>
          <a:p>
            <a:pPr algn="ctr"/>
            <a:r>
              <a:rPr lang="en-US" sz="1000" b="1">
                <a:solidFill>
                  <a:schemeClr val="bg1"/>
                </a:solidFill>
              </a:rPr>
              <a:t>DATA PREPARATION</a:t>
            </a:r>
          </a:p>
        </p:txBody>
      </p:sp>
      <p:pic>
        <p:nvPicPr>
          <p:cNvPr id="13" name="Picture 12">
            <a:extLst>
              <a:ext uri="{FF2B5EF4-FFF2-40B4-BE49-F238E27FC236}">
                <a16:creationId xmlns:a16="http://schemas.microsoft.com/office/drawing/2014/main" id="{B1B0BE4C-9BBD-43DC-8D93-88BB4E3A4A7A}"/>
              </a:ext>
            </a:extLst>
          </p:cNvPr>
          <p:cNvPicPr>
            <a:picLocks noChangeAspect="1"/>
          </p:cNvPicPr>
          <p:nvPr userDrawn="1"/>
        </p:nvPicPr>
        <p:blipFill>
          <a:blip r:embed="rId3" cstate="print">
            <a:duotone>
              <a:schemeClr val="accent3">
                <a:shade val="45000"/>
                <a:satMod val="135000"/>
              </a:schemeClr>
              <a:prstClr val="white"/>
            </a:duotone>
            <a:alphaModFix amt="79000"/>
            <a:extLst>
              <a:ext uri="{BEBA8EAE-BF5A-486C-A8C5-ECC9F3942E4B}">
                <a14:imgProps xmlns:a14="http://schemas.microsoft.com/office/drawing/2010/main">
                  <a14:imgLayer r:embed="rId4">
                    <a14:imgEffect>
                      <a14:colorTemperature colorTemp="6480"/>
                    </a14:imgEffect>
                    <a14:imgEffect>
                      <a14:saturation sat="50000"/>
                    </a14:imgEffect>
                  </a14:imgLayer>
                </a14:imgProps>
              </a:ext>
              <a:ext uri="{28A0092B-C50C-407E-A947-70E740481C1C}">
                <a14:useLocalDpi xmlns:a14="http://schemas.microsoft.com/office/drawing/2010/main" val="0"/>
              </a:ext>
            </a:extLst>
          </a:blip>
          <a:stretch>
            <a:fillRect/>
          </a:stretch>
        </p:blipFill>
        <p:spPr>
          <a:xfrm flipH="1">
            <a:off x="3959470" y="5929873"/>
            <a:ext cx="955343" cy="955343"/>
          </a:xfrm>
          <a:prstGeom prst="rect">
            <a:avLst/>
          </a:prstGeom>
        </p:spPr>
      </p:pic>
      <p:cxnSp>
        <p:nvCxnSpPr>
          <p:cNvPr id="14" name="Straight Connector 13">
            <a:extLst>
              <a:ext uri="{FF2B5EF4-FFF2-40B4-BE49-F238E27FC236}">
                <a16:creationId xmlns:a16="http://schemas.microsoft.com/office/drawing/2014/main" id="{23B7A76D-8A9C-431E-9F3F-82A676169FE1}"/>
              </a:ext>
            </a:extLst>
          </p:cNvPr>
          <p:cNvCxnSpPr/>
          <p:nvPr userDrawn="1"/>
        </p:nvCxnSpPr>
        <p:spPr>
          <a:xfrm flipH="1">
            <a:off x="2673255" y="6755282"/>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5E63D0E-DE19-4CA5-B50A-011234306612}"/>
              </a:ext>
            </a:extLst>
          </p:cNvPr>
          <p:cNvSpPr/>
          <p:nvPr userDrawn="1"/>
        </p:nvSpPr>
        <p:spPr>
          <a:xfrm>
            <a:off x="2794720" y="6404571"/>
            <a:ext cx="1285200" cy="288000"/>
          </a:xfrm>
          <a:prstGeom prst="roundRect">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FC44CD06-5212-42E7-8D91-B67F0E4E7AD2}"/>
              </a:ext>
            </a:extLst>
          </p:cNvPr>
          <p:cNvSpPr/>
          <p:nvPr userDrawn="1"/>
        </p:nvSpPr>
        <p:spPr>
          <a:xfrm>
            <a:off x="3814690" y="6619007"/>
            <a:ext cx="114300" cy="129228"/>
          </a:xfrm>
          <a:prstGeom prst="flowChartConnector">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58D6C59A-F539-4320-B150-B14A093020D1}"/>
              </a:ext>
            </a:extLst>
          </p:cNvPr>
          <p:cNvSpPr/>
          <p:nvPr userDrawn="1"/>
        </p:nvSpPr>
        <p:spPr>
          <a:xfrm>
            <a:off x="2929733" y="6618434"/>
            <a:ext cx="114300" cy="129228"/>
          </a:xfrm>
          <a:prstGeom prst="flowChartConnector">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52E4266-D6BD-475B-9A71-9D438865A5C6}"/>
              </a:ext>
            </a:extLst>
          </p:cNvPr>
          <p:cNvSpPr txBox="1"/>
          <p:nvPr userDrawn="1"/>
        </p:nvSpPr>
        <p:spPr>
          <a:xfrm>
            <a:off x="2794720" y="6425460"/>
            <a:ext cx="1275398" cy="246221"/>
          </a:xfrm>
          <a:prstGeom prst="rect">
            <a:avLst/>
          </a:prstGeom>
          <a:noFill/>
        </p:spPr>
        <p:txBody>
          <a:bodyPr wrap="square" rtlCol="0">
            <a:spAutoFit/>
          </a:bodyPr>
          <a:lstStyle/>
          <a:p>
            <a:pPr algn="ctr"/>
            <a:r>
              <a:rPr lang="en-US" sz="1000" b="1">
                <a:solidFill>
                  <a:schemeClr val="bg1"/>
                </a:solidFill>
              </a:rPr>
              <a:t>INTRODUCTION</a:t>
            </a:r>
          </a:p>
        </p:txBody>
      </p:sp>
      <p:sp>
        <p:nvSpPr>
          <p:cNvPr id="32" name="Rectangle: Rounded Corners 31">
            <a:extLst>
              <a:ext uri="{FF2B5EF4-FFF2-40B4-BE49-F238E27FC236}">
                <a16:creationId xmlns:a16="http://schemas.microsoft.com/office/drawing/2014/main" id="{0A61431B-8F85-4050-976C-8F2B3EEAA30F}"/>
              </a:ext>
            </a:extLst>
          </p:cNvPr>
          <p:cNvSpPr/>
          <p:nvPr userDrawn="1"/>
        </p:nvSpPr>
        <p:spPr>
          <a:xfrm>
            <a:off x="714483" y="5929873"/>
            <a:ext cx="10294620" cy="914273"/>
          </a:xfrm>
          <a:prstGeom prst="round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64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Modelling">
    <p:spTree>
      <p:nvGrpSpPr>
        <p:cNvPr id="1" name=""/>
        <p:cNvGrpSpPr/>
        <p:nvPr/>
      </p:nvGrpSpPr>
      <p:grpSpPr>
        <a:xfrm>
          <a:off x="0" y="0"/>
          <a:ext cx="0" cy="0"/>
          <a:chOff x="0" y="0"/>
          <a:chExt cx="0" cy="0"/>
        </a:xfrm>
      </p:grpSpPr>
      <p:sp>
        <p:nvSpPr>
          <p:cNvPr id="39" name="Flowchart: Process 38">
            <a:extLst>
              <a:ext uri="{FF2B5EF4-FFF2-40B4-BE49-F238E27FC236}">
                <a16:creationId xmlns:a16="http://schemas.microsoft.com/office/drawing/2014/main" id="{7840874E-B6BD-4BD2-8C6A-1F17BE28079C}"/>
              </a:ext>
            </a:extLst>
          </p:cNvPr>
          <p:cNvSpPr/>
          <p:nvPr userDrawn="1"/>
        </p:nvSpPr>
        <p:spPr>
          <a:xfrm>
            <a:off x="0" y="0"/>
            <a:ext cx="12192000" cy="6858000"/>
          </a:xfrm>
          <a:prstGeom prst="flowChartProcess">
            <a:avLst/>
          </a:prstGeom>
          <a:blipFill dpi="0" rotWithShape="1">
            <a:blip r:embed="rId2">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48937-D5C8-4155-AD87-2CC65BD12121}"/>
              </a:ext>
            </a:extLst>
          </p:cNvPr>
          <p:cNvSpPr>
            <a:spLocks noGrp="1"/>
          </p:cNvSpPr>
          <p:nvPr>
            <p:ph type="title"/>
          </p:nvPr>
        </p:nvSpPr>
        <p:spPr>
          <a:xfrm>
            <a:off x="493503" y="461049"/>
            <a:ext cx="9488697" cy="479664"/>
          </a:xfrm>
        </p:spPr>
        <p:txBody>
          <a:bodyPr>
            <a:normAutofit/>
          </a:bodyPr>
          <a:lstStyle>
            <a:lvl1pPr>
              <a:defRPr sz="2400" b="1">
                <a:solidFill>
                  <a:srgbClr val="004D6E"/>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C45E8339-C706-4798-933D-0DFD8D6A757C}"/>
              </a:ext>
            </a:extLst>
          </p:cNvPr>
          <p:cNvSpPr>
            <a:spLocks noGrp="1"/>
          </p:cNvSpPr>
          <p:nvPr>
            <p:ph idx="1"/>
          </p:nvPr>
        </p:nvSpPr>
        <p:spPr>
          <a:xfrm>
            <a:off x="493503" y="1228142"/>
            <a:ext cx="10515600" cy="4351338"/>
          </a:xfrm>
        </p:spPr>
        <p:txBody>
          <a:bodyPr/>
          <a:lstStyle>
            <a:lvl1pPr>
              <a:defRPr sz="1800">
                <a:solidFill>
                  <a:srgbClr val="004D6E"/>
                </a:solidFill>
              </a:defRPr>
            </a:lvl1pPr>
            <a:lvl2pPr>
              <a:defRPr sz="1400">
                <a:solidFill>
                  <a:srgbClr val="004D6E"/>
                </a:solidFill>
              </a:defRPr>
            </a:lvl2pPr>
            <a:lvl3pPr>
              <a:defRPr sz="1200">
                <a:solidFill>
                  <a:srgbClr val="004D6E"/>
                </a:solidFill>
              </a:defRPr>
            </a:lvl3p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6224C521-8631-470D-99A3-D2524B10CBA7}"/>
              </a:ext>
            </a:extLst>
          </p:cNvPr>
          <p:cNvSpPr>
            <a:spLocks noGrp="1"/>
          </p:cNvSpPr>
          <p:nvPr>
            <p:ph type="sldNum" sz="quarter" idx="12"/>
          </p:nvPr>
        </p:nvSpPr>
        <p:spPr>
          <a:xfrm>
            <a:off x="11518710" y="6356350"/>
            <a:ext cx="503830" cy="365125"/>
          </a:xfrm>
        </p:spPr>
        <p:txBody>
          <a:bodyPr/>
          <a:lstStyle>
            <a:lvl1pPr>
              <a:defRPr sz="900"/>
            </a:lvl1pPr>
          </a:lstStyle>
          <a:p>
            <a:fld id="{2FEB95B2-EEA2-4839-9871-EC5D8AC72DD9}" type="slidenum">
              <a:rPr lang="en-US" smtClean="0"/>
              <a:pPr/>
              <a:t>‹#›</a:t>
            </a:fld>
            <a:endParaRPr lang="en-US"/>
          </a:p>
        </p:txBody>
      </p:sp>
      <p:cxnSp>
        <p:nvCxnSpPr>
          <p:cNvPr id="9" name="Straight Connector 8">
            <a:extLst>
              <a:ext uri="{FF2B5EF4-FFF2-40B4-BE49-F238E27FC236}">
                <a16:creationId xmlns:a16="http://schemas.microsoft.com/office/drawing/2014/main" id="{B65EC02E-D1B7-4D1E-8ED4-5F5FBB39B894}"/>
              </a:ext>
            </a:extLst>
          </p:cNvPr>
          <p:cNvCxnSpPr/>
          <p:nvPr userDrawn="1"/>
        </p:nvCxnSpPr>
        <p:spPr>
          <a:xfrm>
            <a:off x="238836" y="1053061"/>
            <a:ext cx="8308848" cy="0"/>
          </a:xfrm>
          <a:prstGeom prst="line">
            <a:avLst/>
          </a:prstGeom>
          <a:ln w="34925">
            <a:solidFill>
              <a:srgbClr val="004D6E"/>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1200D01B-B7F6-42BD-B784-95ED66FEC77D}"/>
              </a:ext>
            </a:extLst>
          </p:cNvPr>
          <p:cNvCxnSpPr/>
          <p:nvPr userDrawn="1"/>
        </p:nvCxnSpPr>
        <p:spPr>
          <a:xfrm flipH="1">
            <a:off x="1377855" y="6747662"/>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713DC709-9725-4B86-B2C6-D856F6194D4E}"/>
              </a:ext>
            </a:extLst>
          </p:cNvPr>
          <p:cNvSpPr/>
          <p:nvPr userDrawn="1"/>
        </p:nvSpPr>
        <p:spPr>
          <a:xfrm>
            <a:off x="1499318" y="6404571"/>
            <a:ext cx="1396800" cy="288000"/>
          </a:xfrm>
          <a:prstGeom prst="roundRect">
            <a:avLst/>
          </a:prstGeom>
          <a:solidFill>
            <a:srgbClr val="004D6E"/>
          </a:solidFill>
          <a:ln>
            <a:solidFill>
              <a:srgbClr val="004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CD65FAF8-D3A0-4516-AA51-DE6529A2FB38}"/>
              </a:ext>
            </a:extLst>
          </p:cNvPr>
          <p:cNvSpPr/>
          <p:nvPr userDrawn="1"/>
        </p:nvSpPr>
        <p:spPr>
          <a:xfrm>
            <a:off x="1634333" y="6618434"/>
            <a:ext cx="114300" cy="129228"/>
          </a:xfrm>
          <a:prstGeom prst="flowChartConnector">
            <a:avLst/>
          </a:prstGeom>
          <a:solidFill>
            <a:srgbClr val="004D6E"/>
          </a:solidFill>
          <a:ln>
            <a:solidFill>
              <a:srgbClr val="004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BE25F15-19E7-44E0-BA61-C02D8AD68004}"/>
              </a:ext>
            </a:extLst>
          </p:cNvPr>
          <p:cNvSpPr txBox="1"/>
          <p:nvPr userDrawn="1"/>
        </p:nvSpPr>
        <p:spPr>
          <a:xfrm>
            <a:off x="1499318" y="6422777"/>
            <a:ext cx="1396799" cy="246221"/>
          </a:xfrm>
          <a:prstGeom prst="rect">
            <a:avLst/>
          </a:prstGeom>
          <a:noFill/>
        </p:spPr>
        <p:txBody>
          <a:bodyPr wrap="square" rtlCol="0">
            <a:spAutoFit/>
          </a:bodyPr>
          <a:lstStyle/>
          <a:p>
            <a:pPr algn="ctr"/>
            <a:r>
              <a:rPr lang="en-US" sz="1000" b="1">
                <a:solidFill>
                  <a:schemeClr val="bg1"/>
                </a:solidFill>
              </a:rPr>
              <a:t>MODELLING</a:t>
            </a:r>
          </a:p>
        </p:txBody>
      </p:sp>
      <p:cxnSp>
        <p:nvCxnSpPr>
          <p:cNvPr id="40" name="Straight Connector 39">
            <a:extLst>
              <a:ext uri="{FF2B5EF4-FFF2-40B4-BE49-F238E27FC236}">
                <a16:creationId xmlns:a16="http://schemas.microsoft.com/office/drawing/2014/main" id="{181EA94E-B94F-4221-B2C0-78EF74583848}"/>
              </a:ext>
            </a:extLst>
          </p:cNvPr>
          <p:cNvCxnSpPr/>
          <p:nvPr userDrawn="1"/>
        </p:nvCxnSpPr>
        <p:spPr>
          <a:xfrm flipH="1">
            <a:off x="2786449" y="6746767"/>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8ED8067B-AACC-44C9-BEFD-87094C4C7C99}"/>
              </a:ext>
            </a:extLst>
          </p:cNvPr>
          <p:cNvSpPr/>
          <p:nvPr userDrawn="1"/>
        </p:nvSpPr>
        <p:spPr>
          <a:xfrm>
            <a:off x="2907913" y="6396056"/>
            <a:ext cx="1285633" cy="288000"/>
          </a:xfrm>
          <a:prstGeom prst="roundRect">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CFE0F928-DCD2-435F-936B-BD4723DCA5BF}"/>
              </a:ext>
            </a:extLst>
          </p:cNvPr>
          <p:cNvSpPr/>
          <p:nvPr userDrawn="1"/>
        </p:nvSpPr>
        <p:spPr>
          <a:xfrm>
            <a:off x="3943124" y="6610492"/>
            <a:ext cx="114300" cy="129228"/>
          </a:xfrm>
          <a:prstGeom prst="flowChartConnector">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id="{A9CBB428-511A-43D0-8457-93BB70DE3A44}"/>
              </a:ext>
            </a:extLst>
          </p:cNvPr>
          <p:cNvSpPr/>
          <p:nvPr userDrawn="1"/>
        </p:nvSpPr>
        <p:spPr>
          <a:xfrm>
            <a:off x="3042927" y="6609919"/>
            <a:ext cx="114300" cy="129228"/>
          </a:xfrm>
          <a:prstGeom prst="flowChartConnector">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CA15A25-AFE6-4C4C-8EE4-D5B32739815A}"/>
              </a:ext>
            </a:extLst>
          </p:cNvPr>
          <p:cNvSpPr txBox="1"/>
          <p:nvPr userDrawn="1"/>
        </p:nvSpPr>
        <p:spPr>
          <a:xfrm>
            <a:off x="2907914" y="6416945"/>
            <a:ext cx="1285598" cy="246221"/>
          </a:xfrm>
          <a:prstGeom prst="rect">
            <a:avLst/>
          </a:prstGeom>
          <a:noFill/>
        </p:spPr>
        <p:txBody>
          <a:bodyPr wrap="square" rtlCol="0">
            <a:spAutoFit/>
          </a:bodyPr>
          <a:lstStyle/>
          <a:p>
            <a:pPr algn="ctr"/>
            <a:r>
              <a:rPr lang="en-US" sz="1000" b="1">
                <a:solidFill>
                  <a:schemeClr val="bg1"/>
                </a:solidFill>
              </a:rPr>
              <a:t>DATA PREPARATION</a:t>
            </a:r>
          </a:p>
        </p:txBody>
      </p:sp>
      <p:pic>
        <p:nvPicPr>
          <p:cNvPr id="45" name="Picture 44">
            <a:extLst>
              <a:ext uri="{FF2B5EF4-FFF2-40B4-BE49-F238E27FC236}">
                <a16:creationId xmlns:a16="http://schemas.microsoft.com/office/drawing/2014/main" id="{846B266C-8521-4E08-B9E9-189600322C03}"/>
              </a:ext>
            </a:extLst>
          </p:cNvPr>
          <p:cNvPicPr>
            <a:picLocks noChangeAspect="1"/>
          </p:cNvPicPr>
          <p:nvPr userDrawn="1"/>
        </p:nvPicPr>
        <p:blipFill>
          <a:blip r:embed="rId3" cstate="print">
            <a:duotone>
              <a:schemeClr val="accent3">
                <a:shade val="45000"/>
                <a:satMod val="135000"/>
              </a:schemeClr>
              <a:prstClr val="white"/>
            </a:duotone>
            <a:alphaModFix amt="79000"/>
            <a:extLst>
              <a:ext uri="{BEBA8EAE-BF5A-486C-A8C5-ECC9F3942E4B}">
                <a14:imgProps xmlns:a14="http://schemas.microsoft.com/office/drawing/2010/main">
                  <a14:imgLayer r:embed="rId4">
                    <a14:imgEffect>
                      <a14:colorTemperature colorTemp="6480"/>
                    </a14:imgEffect>
                    <a14:imgEffect>
                      <a14:saturation sat="50000"/>
                    </a14:imgEffect>
                  </a14:imgLayer>
                </a14:imgProps>
              </a:ext>
              <a:ext uri="{28A0092B-C50C-407E-A947-70E740481C1C}">
                <a14:useLocalDpi xmlns:a14="http://schemas.microsoft.com/office/drawing/2010/main" val="0"/>
              </a:ext>
            </a:extLst>
          </a:blip>
          <a:stretch>
            <a:fillRect/>
          </a:stretch>
        </p:blipFill>
        <p:spPr>
          <a:xfrm flipH="1">
            <a:off x="5368064" y="5927592"/>
            <a:ext cx="955343" cy="955343"/>
          </a:xfrm>
          <a:prstGeom prst="rect">
            <a:avLst/>
          </a:prstGeom>
        </p:spPr>
      </p:pic>
      <p:cxnSp>
        <p:nvCxnSpPr>
          <p:cNvPr id="46" name="Straight Connector 45">
            <a:extLst>
              <a:ext uri="{FF2B5EF4-FFF2-40B4-BE49-F238E27FC236}">
                <a16:creationId xmlns:a16="http://schemas.microsoft.com/office/drawing/2014/main" id="{7CF1C415-DC1D-46D3-8764-13ABCD39E0FB}"/>
              </a:ext>
            </a:extLst>
          </p:cNvPr>
          <p:cNvCxnSpPr/>
          <p:nvPr userDrawn="1"/>
        </p:nvCxnSpPr>
        <p:spPr>
          <a:xfrm flipH="1">
            <a:off x="4081849" y="6746767"/>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64191139-21A9-41CA-B91A-E074268295C2}"/>
              </a:ext>
            </a:extLst>
          </p:cNvPr>
          <p:cNvSpPr/>
          <p:nvPr userDrawn="1"/>
        </p:nvSpPr>
        <p:spPr>
          <a:xfrm>
            <a:off x="4203314" y="6396056"/>
            <a:ext cx="1285200" cy="288000"/>
          </a:xfrm>
          <a:prstGeom prst="roundRect">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EE5FB4EF-27BF-4648-B3E9-A7218B3A9D58}"/>
              </a:ext>
            </a:extLst>
          </p:cNvPr>
          <p:cNvSpPr/>
          <p:nvPr userDrawn="1"/>
        </p:nvSpPr>
        <p:spPr>
          <a:xfrm>
            <a:off x="5253730" y="6611507"/>
            <a:ext cx="114300" cy="129228"/>
          </a:xfrm>
          <a:prstGeom prst="flowChartConnector">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8960A945-6FB5-424E-AE52-110AD886A713}"/>
              </a:ext>
            </a:extLst>
          </p:cNvPr>
          <p:cNvSpPr/>
          <p:nvPr userDrawn="1"/>
        </p:nvSpPr>
        <p:spPr>
          <a:xfrm>
            <a:off x="4338327" y="6609919"/>
            <a:ext cx="114300" cy="129228"/>
          </a:xfrm>
          <a:prstGeom prst="flowChartConnector">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F710D85-32B3-4AA4-ACB5-A66C424BC27B}"/>
              </a:ext>
            </a:extLst>
          </p:cNvPr>
          <p:cNvSpPr txBox="1"/>
          <p:nvPr userDrawn="1"/>
        </p:nvSpPr>
        <p:spPr>
          <a:xfrm>
            <a:off x="4203314" y="6416945"/>
            <a:ext cx="1275398" cy="246221"/>
          </a:xfrm>
          <a:prstGeom prst="rect">
            <a:avLst/>
          </a:prstGeom>
          <a:noFill/>
        </p:spPr>
        <p:txBody>
          <a:bodyPr wrap="square" rtlCol="0">
            <a:spAutoFit/>
          </a:bodyPr>
          <a:lstStyle/>
          <a:p>
            <a:pPr algn="ctr"/>
            <a:r>
              <a:rPr lang="en-US" sz="1000" b="1">
                <a:solidFill>
                  <a:schemeClr val="bg1"/>
                </a:solidFill>
              </a:rPr>
              <a:t>INTRODUCTION</a:t>
            </a:r>
          </a:p>
        </p:txBody>
      </p:sp>
      <p:sp>
        <p:nvSpPr>
          <p:cNvPr id="51" name="Flowchart: Connector 50">
            <a:extLst>
              <a:ext uri="{FF2B5EF4-FFF2-40B4-BE49-F238E27FC236}">
                <a16:creationId xmlns:a16="http://schemas.microsoft.com/office/drawing/2014/main" id="{B0B24F47-3530-4DCE-A2D4-EA5031751035}"/>
              </a:ext>
            </a:extLst>
          </p:cNvPr>
          <p:cNvSpPr/>
          <p:nvPr userDrawn="1"/>
        </p:nvSpPr>
        <p:spPr>
          <a:xfrm>
            <a:off x="2633317" y="6618434"/>
            <a:ext cx="114300" cy="129228"/>
          </a:xfrm>
          <a:prstGeom prst="flowChartConnector">
            <a:avLst/>
          </a:prstGeom>
          <a:solidFill>
            <a:srgbClr val="004D6E"/>
          </a:solidFill>
          <a:ln>
            <a:solidFill>
              <a:srgbClr val="004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585E392B-C24E-4B4E-8503-165DFBC0E658}"/>
              </a:ext>
            </a:extLst>
          </p:cNvPr>
          <p:cNvSpPr/>
          <p:nvPr userDrawn="1"/>
        </p:nvSpPr>
        <p:spPr>
          <a:xfrm>
            <a:off x="714483" y="6053114"/>
            <a:ext cx="10294620" cy="861060"/>
          </a:xfrm>
          <a:prstGeom prst="round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82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Evaluation">
    <p:spTree>
      <p:nvGrpSpPr>
        <p:cNvPr id="1" name=""/>
        <p:cNvGrpSpPr/>
        <p:nvPr/>
      </p:nvGrpSpPr>
      <p:grpSpPr>
        <a:xfrm>
          <a:off x="0" y="0"/>
          <a:ext cx="0" cy="0"/>
          <a:chOff x="0" y="0"/>
          <a:chExt cx="0" cy="0"/>
        </a:xfrm>
      </p:grpSpPr>
      <p:sp>
        <p:nvSpPr>
          <p:cNvPr id="59" name="Flowchart: Process 58">
            <a:extLst>
              <a:ext uri="{FF2B5EF4-FFF2-40B4-BE49-F238E27FC236}">
                <a16:creationId xmlns:a16="http://schemas.microsoft.com/office/drawing/2014/main" id="{F27D5DCA-DD3E-4F42-9B9A-0B7A7EBA3A1E}"/>
              </a:ext>
            </a:extLst>
          </p:cNvPr>
          <p:cNvSpPr/>
          <p:nvPr userDrawn="1"/>
        </p:nvSpPr>
        <p:spPr>
          <a:xfrm>
            <a:off x="0" y="0"/>
            <a:ext cx="12192000" cy="6858000"/>
          </a:xfrm>
          <a:prstGeom prst="flowChartProcess">
            <a:avLst/>
          </a:prstGeom>
          <a:blipFill dpi="0" rotWithShape="1">
            <a:blip r:embed="rId2">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48937-D5C8-4155-AD87-2CC65BD12121}"/>
              </a:ext>
            </a:extLst>
          </p:cNvPr>
          <p:cNvSpPr>
            <a:spLocks noGrp="1"/>
          </p:cNvSpPr>
          <p:nvPr>
            <p:ph type="title"/>
          </p:nvPr>
        </p:nvSpPr>
        <p:spPr>
          <a:xfrm>
            <a:off x="493503" y="461049"/>
            <a:ext cx="9488697" cy="479664"/>
          </a:xfrm>
        </p:spPr>
        <p:txBody>
          <a:bodyPr>
            <a:normAutofit/>
          </a:bodyPr>
          <a:lstStyle>
            <a:lvl1pPr>
              <a:defRPr sz="2400" b="1">
                <a:solidFill>
                  <a:srgbClr val="004D6E"/>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C45E8339-C706-4798-933D-0DFD8D6A757C}"/>
              </a:ext>
            </a:extLst>
          </p:cNvPr>
          <p:cNvSpPr>
            <a:spLocks noGrp="1"/>
          </p:cNvSpPr>
          <p:nvPr>
            <p:ph idx="1"/>
          </p:nvPr>
        </p:nvSpPr>
        <p:spPr>
          <a:xfrm>
            <a:off x="493503" y="1228142"/>
            <a:ext cx="10515600" cy="4351338"/>
          </a:xfrm>
        </p:spPr>
        <p:txBody>
          <a:bodyPr/>
          <a:lstStyle>
            <a:lvl1pPr>
              <a:defRPr sz="1800">
                <a:solidFill>
                  <a:srgbClr val="004D6E"/>
                </a:solidFill>
              </a:defRPr>
            </a:lvl1pPr>
            <a:lvl2pPr>
              <a:defRPr sz="1400">
                <a:solidFill>
                  <a:srgbClr val="004D6E"/>
                </a:solidFill>
              </a:defRPr>
            </a:lvl2pPr>
            <a:lvl3pPr>
              <a:defRPr sz="1200">
                <a:solidFill>
                  <a:srgbClr val="004D6E"/>
                </a:solidFill>
              </a:defRPr>
            </a:lvl3p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6224C521-8631-470D-99A3-D2524B10CBA7}"/>
              </a:ext>
            </a:extLst>
          </p:cNvPr>
          <p:cNvSpPr>
            <a:spLocks noGrp="1"/>
          </p:cNvSpPr>
          <p:nvPr>
            <p:ph type="sldNum" sz="quarter" idx="12"/>
          </p:nvPr>
        </p:nvSpPr>
        <p:spPr>
          <a:xfrm>
            <a:off x="11518710" y="6356350"/>
            <a:ext cx="503830" cy="365125"/>
          </a:xfrm>
        </p:spPr>
        <p:txBody>
          <a:bodyPr/>
          <a:lstStyle>
            <a:lvl1pPr>
              <a:defRPr sz="900"/>
            </a:lvl1pPr>
          </a:lstStyle>
          <a:p>
            <a:fld id="{2FEB95B2-EEA2-4839-9871-EC5D8AC72DD9}" type="slidenum">
              <a:rPr lang="en-US" smtClean="0"/>
              <a:pPr/>
              <a:t>‹#›</a:t>
            </a:fld>
            <a:endParaRPr lang="en-US"/>
          </a:p>
        </p:txBody>
      </p:sp>
      <p:cxnSp>
        <p:nvCxnSpPr>
          <p:cNvPr id="9" name="Straight Connector 8">
            <a:extLst>
              <a:ext uri="{FF2B5EF4-FFF2-40B4-BE49-F238E27FC236}">
                <a16:creationId xmlns:a16="http://schemas.microsoft.com/office/drawing/2014/main" id="{B65EC02E-D1B7-4D1E-8ED4-5F5FBB39B894}"/>
              </a:ext>
            </a:extLst>
          </p:cNvPr>
          <p:cNvCxnSpPr/>
          <p:nvPr userDrawn="1"/>
        </p:nvCxnSpPr>
        <p:spPr>
          <a:xfrm>
            <a:off x="238836" y="1053061"/>
            <a:ext cx="8308848" cy="0"/>
          </a:xfrm>
          <a:prstGeom prst="line">
            <a:avLst/>
          </a:prstGeom>
          <a:ln w="34925">
            <a:solidFill>
              <a:srgbClr val="004D6E"/>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1200D01B-B7F6-42BD-B784-95ED66FEC77D}"/>
              </a:ext>
            </a:extLst>
          </p:cNvPr>
          <p:cNvCxnSpPr>
            <a:cxnSpLocks/>
          </p:cNvCxnSpPr>
          <p:nvPr userDrawn="1"/>
        </p:nvCxnSpPr>
        <p:spPr>
          <a:xfrm flipH="1">
            <a:off x="1377855" y="6753076"/>
            <a:ext cx="1632045" cy="2206"/>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713DC709-9725-4B86-B2C6-D856F6194D4E}"/>
              </a:ext>
            </a:extLst>
          </p:cNvPr>
          <p:cNvSpPr/>
          <p:nvPr userDrawn="1"/>
        </p:nvSpPr>
        <p:spPr>
          <a:xfrm>
            <a:off x="1499318" y="6404571"/>
            <a:ext cx="1396800" cy="288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CD65FAF8-D3A0-4516-AA51-DE6529A2FB38}"/>
              </a:ext>
            </a:extLst>
          </p:cNvPr>
          <p:cNvSpPr/>
          <p:nvPr userDrawn="1"/>
        </p:nvSpPr>
        <p:spPr>
          <a:xfrm>
            <a:off x="1634333" y="6618434"/>
            <a:ext cx="114300" cy="129228"/>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BE25F15-19E7-44E0-BA61-C02D8AD68004}"/>
              </a:ext>
            </a:extLst>
          </p:cNvPr>
          <p:cNvSpPr txBox="1"/>
          <p:nvPr userDrawn="1"/>
        </p:nvSpPr>
        <p:spPr>
          <a:xfrm>
            <a:off x="1499284" y="6423254"/>
            <a:ext cx="1391316" cy="246221"/>
          </a:xfrm>
          <a:prstGeom prst="rect">
            <a:avLst/>
          </a:prstGeom>
          <a:noFill/>
        </p:spPr>
        <p:txBody>
          <a:bodyPr wrap="square" rtlCol="0">
            <a:spAutoFit/>
          </a:bodyPr>
          <a:lstStyle/>
          <a:p>
            <a:pPr algn="ctr"/>
            <a:r>
              <a:rPr lang="en-US" sz="1000" b="1">
                <a:solidFill>
                  <a:schemeClr val="bg1"/>
                </a:solidFill>
              </a:rPr>
              <a:t>EVALUATION</a:t>
            </a:r>
          </a:p>
        </p:txBody>
      </p:sp>
      <p:cxnSp>
        <p:nvCxnSpPr>
          <p:cNvPr id="76" name="Straight Connector 75">
            <a:extLst>
              <a:ext uri="{FF2B5EF4-FFF2-40B4-BE49-F238E27FC236}">
                <a16:creationId xmlns:a16="http://schemas.microsoft.com/office/drawing/2014/main" id="{791F4F8A-CB32-4771-9D41-12548B6FBD3C}"/>
              </a:ext>
            </a:extLst>
          </p:cNvPr>
          <p:cNvCxnSpPr/>
          <p:nvPr userDrawn="1"/>
        </p:nvCxnSpPr>
        <p:spPr>
          <a:xfrm flipH="1">
            <a:off x="2777654" y="6754664"/>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AA6BC2B5-5F6E-4118-8A36-6860C8FA01FD}"/>
              </a:ext>
            </a:extLst>
          </p:cNvPr>
          <p:cNvSpPr/>
          <p:nvPr userDrawn="1"/>
        </p:nvSpPr>
        <p:spPr>
          <a:xfrm>
            <a:off x="2899117" y="6411573"/>
            <a:ext cx="1396800" cy="288000"/>
          </a:xfrm>
          <a:prstGeom prst="roundRect">
            <a:avLst/>
          </a:prstGeom>
          <a:solidFill>
            <a:srgbClr val="004D6E"/>
          </a:solidFill>
          <a:ln>
            <a:solidFill>
              <a:srgbClr val="004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Connector 77">
            <a:extLst>
              <a:ext uri="{FF2B5EF4-FFF2-40B4-BE49-F238E27FC236}">
                <a16:creationId xmlns:a16="http://schemas.microsoft.com/office/drawing/2014/main" id="{1A11F19D-E62F-4BA0-8CF8-DA97392EBAE1}"/>
              </a:ext>
            </a:extLst>
          </p:cNvPr>
          <p:cNvSpPr/>
          <p:nvPr userDrawn="1"/>
        </p:nvSpPr>
        <p:spPr>
          <a:xfrm>
            <a:off x="3034132" y="6625436"/>
            <a:ext cx="114300" cy="129228"/>
          </a:xfrm>
          <a:prstGeom prst="flowChartConnector">
            <a:avLst/>
          </a:prstGeom>
          <a:solidFill>
            <a:srgbClr val="004D6E"/>
          </a:solidFill>
          <a:ln>
            <a:solidFill>
              <a:srgbClr val="004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118EA9F-4C78-4EE9-B891-88DDA92E844B}"/>
              </a:ext>
            </a:extLst>
          </p:cNvPr>
          <p:cNvSpPr txBox="1"/>
          <p:nvPr userDrawn="1"/>
        </p:nvSpPr>
        <p:spPr>
          <a:xfrm>
            <a:off x="2899117" y="6429779"/>
            <a:ext cx="1396799" cy="246221"/>
          </a:xfrm>
          <a:prstGeom prst="rect">
            <a:avLst/>
          </a:prstGeom>
          <a:noFill/>
        </p:spPr>
        <p:txBody>
          <a:bodyPr wrap="square" rtlCol="0">
            <a:spAutoFit/>
          </a:bodyPr>
          <a:lstStyle/>
          <a:p>
            <a:pPr algn="ctr"/>
            <a:r>
              <a:rPr lang="en-US" sz="1000" b="1">
                <a:solidFill>
                  <a:schemeClr val="bg1"/>
                </a:solidFill>
              </a:rPr>
              <a:t>MODELLING</a:t>
            </a:r>
          </a:p>
        </p:txBody>
      </p:sp>
      <p:cxnSp>
        <p:nvCxnSpPr>
          <p:cNvPr id="80" name="Straight Connector 79">
            <a:extLst>
              <a:ext uri="{FF2B5EF4-FFF2-40B4-BE49-F238E27FC236}">
                <a16:creationId xmlns:a16="http://schemas.microsoft.com/office/drawing/2014/main" id="{74B50F02-0979-415B-8172-2348943DB681}"/>
              </a:ext>
            </a:extLst>
          </p:cNvPr>
          <p:cNvCxnSpPr/>
          <p:nvPr userDrawn="1"/>
        </p:nvCxnSpPr>
        <p:spPr>
          <a:xfrm flipH="1">
            <a:off x="4186248" y="6753076"/>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42F5E366-8ECE-4D4A-BA04-B5F61C0498F2}"/>
              </a:ext>
            </a:extLst>
          </p:cNvPr>
          <p:cNvSpPr/>
          <p:nvPr userDrawn="1"/>
        </p:nvSpPr>
        <p:spPr>
          <a:xfrm>
            <a:off x="4307712" y="6402365"/>
            <a:ext cx="1285633" cy="288000"/>
          </a:xfrm>
          <a:prstGeom prst="roundRect">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Connector 81">
            <a:extLst>
              <a:ext uri="{FF2B5EF4-FFF2-40B4-BE49-F238E27FC236}">
                <a16:creationId xmlns:a16="http://schemas.microsoft.com/office/drawing/2014/main" id="{DAFD6178-2CB9-4C93-BEAA-FB80F5B87DF6}"/>
              </a:ext>
            </a:extLst>
          </p:cNvPr>
          <p:cNvSpPr/>
          <p:nvPr userDrawn="1"/>
        </p:nvSpPr>
        <p:spPr>
          <a:xfrm>
            <a:off x="5342923" y="6616801"/>
            <a:ext cx="114300" cy="129228"/>
          </a:xfrm>
          <a:prstGeom prst="flowChartConnector">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82">
            <a:extLst>
              <a:ext uri="{FF2B5EF4-FFF2-40B4-BE49-F238E27FC236}">
                <a16:creationId xmlns:a16="http://schemas.microsoft.com/office/drawing/2014/main" id="{D1E87E7F-B00E-4D11-9FE6-1C850C7F93CD}"/>
              </a:ext>
            </a:extLst>
          </p:cNvPr>
          <p:cNvSpPr/>
          <p:nvPr userDrawn="1"/>
        </p:nvSpPr>
        <p:spPr>
          <a:xfrm>
            <a:off x="4442726" y="6616228"/>
            <a:ext cx="114300" cy="129228"/>
          </a:xfrm>
          <a:prstGeom prst="flowChartConnector">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4F580BA-C7AE-4546-B51E-845C562C4592}"/>
              </a:ext>
            </a:extLst>
          </p:cNvPr>
          <p:cNvSpPr txBox="1"/>
          <p:nvPr userDrawn="1"/>
        </p:nvSpPr>
        <p:spPr>
          <a:xfrm>
            <a:off x="4307713" y="6423254"/>
            <a:ext cx="1285598" cy="246221"/>
          </a:xfrm>
          <a:prstGeom prst="rect">
            <a:avLst/>
          </a:prstGeom>
          <a:noFill/>
        </p:spPr>
        <p:txBody>
          <a:bodyPr wrap="square" rtlCol="0">
            <a:spAutoFit/>
          </a:bodyPr>
          <a:lstStyle/>
          <a:p>
            <a:pPr algn="ctr"/>
            <a:r>
              <a:rPr lang="en-US" sz="1000" b="1">
                <a:solidFill>
                  <a:schemeClr val="bg1"/>
                </a:solidFill>
              </a:rPr>
              <a:t>DATA PREPARATION</a:t>
            </a:r>
          </a:p>
        </p:txBody>
      </p:sp>
      <p:pic>
        <p:nvPicPr>
          <p:cNvPr id="85" name="Picture 84">
            <a:extLst>
              <a:ext uri="{FF2B5EF4-FFF2-40B4-BE49-F238E27FC236}">
                <a16:creationId xmlns:a16="http://schemas.microsoft.com/office/drawing/2014/main" id="{D46AE84C-0E6A-489F-9754-A867276621D0}"/>
              </a:ext>
            </a:extLst>
          </p:cNvPr>
          <p:cNvPicPr>
            <a:picLocks noChangeAspect="1"/>
          </p:cNvPicPr>
          <p:nvPr userDrawn="1"/>
        </p:nvPicPr>
        <p:blipFill>
          <a:blip r:embed="rId3" cstate="print">
            <a:duotone>
              <a:schemeClr val="accent3">
                <a:shade val="45000"/>
                <a:satMod val="135000"/>
              </a:schemeClr>
              <a:prstClr val="white"/>
            </a:duotone>
            <a:alphaModFix amt="79000"/>
            <a:extLst>
              <a:ext uri="{BEBA8EAE-BF5A-486C-A8C5-ECC9F3942E4B}">
                <a14:imgProps xmlns:a14="http://schemas.microsoft.com/office/drawing/2010/main">
                  <a14:imgLayer r:embed="rId4">
                    <a14:imgEffect>
                      <a14:colorTemperature colorTemp="6480"/>
                    </a14:imgEffect>
                    <a14:imgEffect>
                      <a14:saturation sat="50000"/>
                    </a14:imgEffect>
                  </a14:imgLayer>
                </a14:imgProps>
              </a:ext>
              <a:ext uri="{28A0092B-C50C-407E-A947-70E740481C1C}">
                <a14:useLocalDpi xmlns:a14="http://schemas.microsoft.com/office/drawing/2010/main" val="0"/>
              </a:ext>
            </a:extLst>
          </a:blip>
          <a:stretch>
            <a:fillRect/>
          </a:stretch>
        </p:blipFill>
        <p:spPr>
          <a:xfrm flipH="1">
            <a:off x="6767863" y="5933901"/>
            <a:ext cx="955343" cy="955343"/>
          </a:xfrm>
          <a:prstGeom prst="rect">
            <a:avLst/>
          </a:prstGeom>
        </p:spPr>
      </p:pic>
      <p:cxnSp>
        <p:nvCxnSpPr>
          <p:cNvPr id="86" name="Straight Connector 85">
            <a:extLst>
              <a:ext uri="{FF2B5EF4-FFF2-40B4-BE49-F238E27FC236}">
                <a16:creationId xmlns:a16="http://schemas.microsoft.com/office/drawing/2014/main" id="{889820F6-A285-4E3A-A3F2-2E203C64154B}"/>
              </a:ext>
            </a:extLst>
          </p:cNvPr>
          <p:cNvCxnSpPr/>
          <p:nvPr userDrawn="1"/>
        </p:nvCxnSpPr>
        <p:spPr>
          <a:xfrm flipH="1">
            <a:off x="5481648" y="6753076"/>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4DCF9C0B-DCC5-4F8C-8512-6118A0273FD3}"/>
              </a:ext>
            </a:extLst>
          </p:cNvPr>
          <p:cNvSpPr/>
          <p:nvPr userDrawn="1"/>
        </p:nvSpPr>
        <p:spPr>
          <a:xfrm>
            <a:off x="5603113" y="6402365"/>
            <a:ext cx="1285200" cy="288000"/>
          </a:xfrm>
          <a:prstGeom prst="roundRect">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a:extLst>
              <a:ext uri="{FF2B5EF4-FFF2-40B4-BE49-F238E27FC236}">
                <a16:creationId xmlns:a16="http://schemas.microsoft.com/office/drawing/2014/main" id="{EC300927-66A8-4E2D-98B2-638FDBE02CE9}"/>
              </a:ext>
            </a:extLst>
          </p:cNvPr>
          <p:cNvSpPr/>
          <p:nvPr userDrawn="1"/>
        </p:nvSpPr>
        <p:spPr>
          <a:xfrm>
            <a:off x="6653529" y="6617816"/>
            <a:ext cx="114300" cy="129228"/>
          </a:xfrm>
          <a:prstGeom prst="flowChartConnector">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88">
            <a:extLst>
              <a:ext uri="{FF2B5EF4-FFF2-40B4-BE49-F238E27FC236}">
                <a16:creationId xmlns:a16="http://schemas.microsoft.com/office/drawing/2014/main" id="{29F36408-55A6-43FD-8A38-02F488423B33}"/>
              </a:ext>
            </a:extLst>
          </p:cNvPr>
          <p:cNvSpPr/>
          <p:nvPr userDrawn="1"/>
        </p:nvSpPr>
        <p:spPr>
          <a:xfrm>
            <a:off x="5738126" y="6616228"/>
            <a:ext cx="114300" cy="129228"/>
          </a:xfrm>
          <a:prstGeom prst="flowChartConnector">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0C06DDA-3137-4CE0-8730-0322EDB19CB6}"/>
              </a:ext>
            </a:extLst>
          </p:cNvPr>
          <p:cNvSpPr txBox="1"/>
          <p:nvPr userDrawn="1"/>
        </p:nvSpPr>
        <p:spPr>
          <a:xfrm>
            <a:off x="5603113" y="6423254"/>
            <a:ext cx="1275398" cy="246221"/>
          </a:xfrm>
          <a:prstGeom prst="rect">
            <a:avLst/>
          </a:prstGeom>
          <a:noFill/>
        </p:spPr>
        <p:txBody>
          <a:bodyPr wrap="square" rtlCol="0">
            <a:spAutoFit/>
          </a:bodyPr>
          <a:lstStyle/>
          <a:p>
            <a:pPr algn="ctr"/>
            <a:r>
              <a:rPr lang="en-US" sz="1000" b="1">
                <a:solidFill>
                  <a:schemeClr val="bg1"/>
                </a:solidFill>
              </a:rPr>
              <a:t>INTRODUCTION</a:t>
            </a:r>
          </a:p>
        </p:txBody>
      </p:sp>
      <p:sp>
        <p:nvSpPr>
          <p:cNvPr id="91" name="Flowchart: Connector 90">
            <a:extLst>
              <a:ext uri="{FF2B5EF4-FFF2-40B4-BE49-F238E27FC236}">
                <a16:creationId xmlns:a16="http://schemas.microsoft.com/office/drawing/2014/main" id="{7AA7D732-FA33-4A80-AA05-AD938C8EA15E}"/>
              </a:ext>
            </a:extLst>
          </p:cNvPr>
          <p:cNvSpPr/>
          <p:nvPr userDrawn="1"/>
        </p:nvSpPr>
        <p:spPr>
          <a:xfrm>
            <a:off x="4033116" y="6617816"/>
            <a:ext cx="114300" cy="129228"/>
          </a:xfrm>
          <a:prstGeom prst="flowChartConnector">
            <a:avLst/>
          </a:prstGeom>
          <a:solidFill>
            <a:srgbClr val="004D6E"/>
          </a:solidFill>
          <a:ln>
            <a:solidFill>
              <a:srgbClr val="004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Connector 91">
            <a:extLst>
              <a:ext uri="{FF2B5EF4-FFF2-40B4-BE49-F238E27FC236}">
                <a16:creationId xmlns:a16="http://schemas.microsoft.com/office/drawing/2014/main" id="{9D30C71B-8186-4591-894C-92CB988C70CA}"/>
              </a:ext>
            </a:extLst>
          </p:cNvPr>
          <p:cNvSpPr/>
          <p:nvPr userDrawn="1"/>
        </p:nvSpPr>
        <p:spPr>
          <a:xfrm>
            <a:off x="2638232" y="6623848"/>
            <a:ext cx="114300" cy="129228"/>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B38DBC1D-0C99-45DF-B09D-13F1D06B566A}"/>
              </a:ext>
            </a:extLst>
          </p:cNvPr>
          <p:cNvSpPr/>
          <p:nvPr userDrawn="1"/>
        </p:nvSpPr>
        <p:spPr>
          <a:xfrm>
            <a:off x="793034" y="6057862"/>
            <a:ext cx="10294620" cy="807720"/>
          </a:xfrm>
          <a:prstGeom prst="round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4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78" name="Flowchart: Process 77">
            <a:extLst>
              <a:ext uri="{FF2B5EF4-FFF2-40B4-BE49-F238E27FC236}">
                <a16:creationId xmlns:a16="http://schemas.microsoft.com/office/drawing/2014/main" id="{14415DFE-2A89-492B-9352-D99D272F126D}"/>
              </a:ext>
            </a:extLst>
          </p:cNvPr>
          <p:cNvSpPr/>
          <p:nvPr userDrawn="1"/>
        </p:nvSpPr>
        <p:spPr>
          <a:xfrm>
            <a:off x="0" y="0"/>
            <a:ext cx="12192000" cy="6858000"/>
          </a:xfrm>
          <a:prstGeom prst="flowChartProcess">
            <a:avLst/>
          </a:prstGeom>
          <a:blipFill dpi="0" rotWithShape="1">
            <a:blip r:embed="rId2">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48937-D5C8-4155-AD87-2CC65BD12121}"/>
              </a:ext>
            </a:extLst>
          </p:cNvPr>
          <p:cNvSpPr>
            <a:spLocks noGrp="1"/>
          </p:cNvSpPr>
          <p:nvPr>
            <p:ph type="title"/>
          </p:nvPr>
        </p:nvSpPr>
        <p:spPr>
          <a:xfrm>
            <a:off x="493503" y="461049"/>
            <a:ext cx="9488697" cy="479664"/>
          </a:xfrm>
        </p:spPr>
        <p:txBody>
          <a:bodyPr>
            <a:normAutofit/>
          </a:bodyPr>
          <a:lstStyle>
            <a:lvl1pPr>
              <a:defRPr sz="2400" b="1">
                <a:solidFill>
                  <a:srgbClr val="004D6E"/>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C45E8339-C706-4798-933D-0DFD8D6A757C}"/>
              </a:ext>
            </a:extLst>
          </p:cNvPr>
          <p:cNvSpPr>
            <a:spLocks noGrp="1"/>
          </p:cNvSpPr>
          <p:nvPr>
            <p:ph idx="1"/>
          </p:nvPr>
        </p:nvSpPr>
        <p:spPr>
          <a:xfrm>
            <a:off x="493503" y="1228142"/>
            <a:ext cx="10515600" cy="4351338"/>
          </a:xfrm>
        </p:spPr>
        <p:txBody>
          <a:bodyPr/>
          <a:lstStyle>
            <a:lvl1pPr>
              <a:defRPr sz="1800">
                <a:solidFill>
                  <a:srgbClr val="004D6E"/>
                </a:solidFill>
              </a:defRPr>
            </a:lvl1pPr>
            <a:lvl2pPr>
              <a:defRPr sz="1400">
                <a:solidFill>
                  <a:srgbClr val="004D6E"/>
                </a:solidFill>
              </a:defRPr>
            </a:lvl2pPr>
            <a:lvl3pPr>
              <a:defRPr sz="1200">
                <a:solidFill>
                  <a:srgbClr val="004D6E"/>
                </a:solidFill>
              </a:defRPr>
            </a:lvl3p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6224C521-8631-470D-99A3-D2524B10CBA7}"/>
              </a:ext>
            </a:extLst>
          </p:cNvPr>
          <p:cNvSpPr>
            <a:spLocks noGrp="1"/>
          </p:cNvSpPr>
          <p:nvPr>
            <p:ph type="sldNum" sz="quarter" idx="12"/>
          </p:nvPr>
        </p:nvSpPr>
        <p:spPr>
          <a:xfrm>
            <a:off x="11518710" y="6356350"/>
            <a:ext cx="503830" cy="365125"/>
          </a:xfrm>
        </p:spPr>
        <p:txBody>
          <a:bodyPr/>
          <a:lstStyle>
            <a:lvl1pPr>
              <a:defRPr sz="900"/>
            </a:lvl1pPr>
          </a:lstStyle>
          <a:p>
            <a:fld id="{2FEB95B2-EEA2-4839-9871-EC5D8AC72DD9}" type="slidenum">
              <a:rPr lang="en-US" smtClean="0"/>
              <a:pPr/>
              <a:t>‹#›</a:t>
            </a:fld>
            <a:endParaRPr lang="en-US"/>
          </a:p>
        </p:txBody>
      </p:sp>
      <p:cxnSp>
        <p:nvCxnSpPr>
          <p:cNvPr id="9" name="Straight Connector 8">
            <a:extLst>
              <a:ext uri="{FF2B5EF4-FFF2-40B4-BE49-F238E27FC236}">
                <a16:creationId xmlns:a16="http://schemas.microsoft.com/office/drawing/2014/main" id="{B65EC02E-D1B7-4D1E-8ED4-5F5FBB39B894}"/>
              </a:ext>
            </a:extLst>
          </p:cNvPr>
          <p:cNvCxnSpPr/>
          <p:nvPr userDrawn="1"/>
        </p:nvCxnSpPr>
        <p:spPr>
          <a:xfrm>
            <a:off x="238836" y="1053061"/>
            <a:ext cx="8308848" cy="0"/>
          </a:xfrm>
          <a:prstGeom prst="line">
            <a:avLst/>
          </a:prstGeom>
          <a:ln w="34925">
            <a:solidFill>
              <a:srgbClr val="004D6E"/>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1200D01B-B7F6-42BD-B784-95ED66FEC77D}"/>
              </a:ext>
            </a:extLst>
          </p:cNvPr>
          <p:cNvCxnSpPr/>
          <p:nvPr userDrawn="1"/>
        </p:nvCxnSpPr>
        <p:spPr>
          <a:xfrm flipH="1">
            <a:off x="1377855" y="6755282"/>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713DC709-9725-4B86-B2C6-D856F6194D4E}"/>
              </a:ext>
            </a:extLst>
          </p:cNvPr>
          <p:cNvSpPr/>
          <p:nvPr userDrawn="1"/>
        </p:nvSpPr>
        <p:spPr>
          <a:xfrm>
            <a:off x="1499318" y="6412191"/>
            <a:ext cx="1396800" cy="2880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9C9995F0-7BA7-459D-B181-9BC7F6BC62EC}"/>
              </a:ext>
            </a:extLst>
          </p:cNvPr>
          <p:cNvSpPr/>
          <p:nvPr userDrawn="1"/>
        </p:nvSpPr>
        <p:spPr>
          <a:xfrm>
            <a:off x="2640882" y="6618576"/>
            <a:ext cx="114300" cy="12922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CD65FAF8-D3A0-4516-AA51-DE6529A2FB38}"/>
              </a:ext>
            </a:extLst>
          </p:cNvPr>
          <p:cNvSpPr/>
          <p:nvPr userDrawn="1"/>
        </p:nvSpPr>
        <p:spPr>
          <a:xfrm>
            <a:off x="1634333" y="6626054"/>
            <a:ext cx="114300" cy="12922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BE25F15-19E7-44E0-BA61-C02D8AD68004}"/>
              </a:ext>
            </a:extLst>
          </p:cNvPr>
          <p:cNvSpPr txBox="1"/>
          <p:nvPr userDrawn="1"/>
        </p:nvSpPr>
        <p:spPr>
          <a:xfrm>
            <a:off x="1499318" y="6436661"/>
            <a:ext cx="1396800" cy="246221"/>
          </a:xfrm>
          <a:prstGeom prst="rect">
            <a:avLst/>
          </a:prstGeom>
          <a:noFill/>
        </p:spPr>
        <p:txBody>
          <a:bodyPr wrap="square" rtlCol="0">
            <a:spAutoFit/>
          </a:bodyPr>
          <a:lstStyle/>
          <a:p>
            <a:pPr algn="ctr"/>
            <a:r>
              <a:rPr lang="en-US" sz="1000" b="1">
                <a:solidFill>
                  <a:schemeClr val="bg1"/>
                </a:solidFill>
              </a:rPr>
              <a:t>CONCLUSION</a:t>
            </a:r>
          </a:p>
        </p:txBody>
      </p:sp>
      <p:cxnSp>
        <p:nvCxnSpPr>
          <p:cNvPr id="79" name="Straight Connector 78">
            <a:extLst>
              <a:ext uri="{FF2B5EF4-FFF2-40B4-BE49-F238E27FC236}">
                <a16:creationId xmlns:a16="http://schemas.microsoft.com/office/drawing/2014/main" id="{A6762A29-04B9-408D-8D5B-F9604B612450}"/>
              </a:ext>
            </a:extLst>
          </p:cNvPr>
          <p:cNvCxnSpPr>
            <a:cxnSpLocks/>
          </p:cNvCxnSpPr>
          <p:nvPr userDrawn="1"/>
        </p:nvCxnSpPr>
        <p:spPr>
          <a:xfrm flipH="1">
            <a:off x="2786739" y="6753639"/>
            <a:ext cx="1632045" cy="2206"/>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80" name="Rectangle: Rounded Corners 79">
            <a:extLst>
              <a:ext uri="{FF2B5EF4-FFF2-40B4-BE49-F238E27FC236}">
                <a16:creationId xmlns:a16="http://schemas.microsoft.com/office/drawing/2014/main" id="{16267E02-6461-4661-99A0-D3CF1DA8837B}"/>
              </a:ext>
            </a:extLst>
          </p:cNvPr>
          <p:cNvSpPr/>
          <p:nvPr userDrawn="1"/>
        </p:nvSpPr>
        <p:spPr>
          <a:xfrm>
            <a:off x="2908202" y="6412061"/>
            <a:ext cx="1396800" cy="288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Connector 80">
            <a:extLst>
              <a:ext uri="{FF2B5EF4-FFF2-40B4-BE49-F238E27FC236}">
                <a16:creationId xmlns:a16="http://schemas.microsoft.com/office/drawing/2014/main" id="{A8F8175C-8C83-4CA4-800B-66EF328EE455}"/>
              </a:ext>
            </a:extLst>
          </p:cNvPr>
          <p:cNvSpPr/>
          <p:nvPr userDrawn="1"/>
        </p:nvSpPr>
        <p:spPr>
          <a:xfrm>
            <a:off x="3043217" y="6618997"/>
            <a:ext cx="114300" cy="129228"/>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6EAD7038-50DB-4FE2-AB11-BD82077629F9}"/>
              </a:ext>
            </a:extLst>
          </p:cNvPr>
          <p:cNvSpPr txBox="1"/>
          <p:nvPr userDrawn="1"/>
        </p:nvSpPr>
        <p:spPr>
          <a:xfrm>
            <a:off x="2908168" y="6423817"/>
            <a:ext cx="1391316" cy="246221"/>
          </a:xfrm>
          <a:prstGeom prst="rect">
            <a:avLst/>
          </a:prstGeom>
          <a:noFill/>
        </p:spPr>
        <p:txBody>
          <a:bodyPr wrap="square" rtlCol="0">
            <a:spAutoFit/>
          </a:bodyPr>
          <a:lstStyle/>
          <a:p>
            <a:pPr algn="ctr"/>
            <a:r>
              <a:rPr lang="en-US" sz="1000" b="1">
                <a:solidFill>
                  <a:schemeClr val="bg1"/>
                </a:solidFill>
              </a:rPr>
              <a:t>EVALUATION</a:t>
            </a:r>
          </a:p>
        </p:txBody>
      </p:sp>
      <p:cxnSp>
        <p:nvCxnSpPr>
          <p:cNvPr id="83" name="Straight Connector 82">
            <a:extLst>
              <a:ext uri="{FF2B5EF4-FFF2-40B4-BE49-F238E27FC236}">
                <a16:creationId xmlns:a16="http://schemas.microsoft.com/office/drawing/2014/main" id="{C5EA6302-8DDE-41B5-B8B9-30FE7EF06083}"/>
              </a:ext>
            </a:extLst>
          </p:cNvPr>
          <p:cNvCxnSpPr/>
          <p:nvPr userDrawn="1"/>
        </p:nvCxnSpPr>
        <p:spPr>
          <a:xfrm flipH="1">
            <a:off x="4193465" y="6755227"/>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8D704C87-7F07-49F6-BE1B-08DA450E9311}"/>
              </a:ext>
            </a:extLst>
          </p:cNvPr>
          <p:cNvSpPr/>
          <p:nvPr userDrawn="1"/>
        </p:nvSpPr>
        <p:spPr>
          <a:xfrm>
            <a:off x="4314928" y="6412136"/>
            <a:ext cx="1396800" cy="288000"/>
          </a:xfrm>
          <a:prstGeom prst="roundRect">
            <a:avLst/>
          </a:prstGeom>
          <a:solidFill>
            <a:srgbClr val="004D6E"/>
          </a:solidFill>
          <a:ln>
            <a:solidFill>
              <a:srgbClr val="004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Connector 84">
            <a:extLst>
              <a:ext uri="{FF2B5EF4-FFF2-40B4-BE49-F238E27FC236}">
                <a16:creationId xmlns:a16="http://schemas.microsoft.com/office/drawing/2014/main" id="{E7AF7C8E-C0B1-4CFB-A839-A9CA2C360883}"/>
              </a:ext>
            </a:extLst>
          </p:cNvPr>
          <p:cNvSpPr/>
          <p:nvPr userDrawn="1"/>
        </p:nvSpPr>
        <p:spPr>
          <a:xfrm>
            <a:off x="4449943" y="6625999"/>
            <a:ext cx="114300" cy="129228"/>
          </a:xfrm>
          <a:prstGeom prst="flowChartConnector">
            <a:avLst/>
          </a:prstGeom>
          <a:solidFill>
            <a:srgbClr val="004D6E"/>
          </a:solidFill>
          <a:ln>
            <a:solidFill>
              <a:srgbClr val="004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4E22259-2B1C-4404-8DE9-7087D53C577D}"/>
              </a:ext>
            </a:extLst>
          </p:cNvPr>
          <p:cNvSpPr txBox="1"/>
          <p:nvPr userDrawn="1"/>
        </p:nvSpPr>
        <p:spPr>
          <a:xfrm>
            <a:off x="4314928" y="6430342"/>
            <a:ext cx="1396799" cy="246221"/>
          </a:xfrm>
          <a:prstGeom prst="rect">
            <a:avLst/>
          </a:prstGeom>
          <a:noFill/>
        </p:spPr>
        <p:txBody>
          <a:bodyPr wrap="square" rtlCol="0">
            <a:spAutoFit/>
          </a:bodyPr>
          <a:lstStyle/>
          <a:p>
            <a:pPr algn="ctr"/>
            <a:r>
              <a:rPr lang="en-US" sz="1000" b="1">
                <a:solidFill>
                  <a:schemeClr val="bg1"/>
                </a:solidFill>
              </a:rPr>
              <a:t>MODELLING</a:t>
            </a:r>
          </a:p>
        </p:txBody>
      </p:sp>
      <p:cxnSp>
        <p:nvCxnSpPr>
          <p:cNvPr id="87" name="Straight Connector 86">
            <a:extLst>
              <a:ext uri="{FF2B5EF4-FFF2-40B4-BE49-F238E27FC236}">
                <a16:creationId xmlns:a16="http://schemas.microsoft.com/office/drawing/2014/main" id="{FED8380A-BBAF-4298-9440-34CF19B24C66}"/>
              </a:ext>
            </a:extLst>
          </p:cNvPr>
          <p:cNvCxnSpPr/>
          <p:nvPr userDrawn="1"/>
        </p:nvCxnSpPr>
        <p:spPr>
          <a:xfrm flipH="1">
            <a:off x="5602059" y="6753639"/>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CF74C45F-5BA3-41F9-BCB8-64472979E6BE}"/>
              </a:ext>
            </a:extLst>
          </p:cNvPr>
          <p:cNvSpPr/>
          <p:nvPr userDrawn="1"/>
        </p:nvSpPr>
        <p:spPr>
          <a:xfrm>
            <a:off x="5723523" y="6402928"/>
            <a:ext cx="1285633" cy="288000"/>
          </a:xfrm>
          <a:prstGeom prst="roundRect">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88">
            <a:extLst>
              <a:ext uri="{FF2B5EF4-FFF2-40B4-BE49-F238E27FC236}">
                <a16:creationId xmlns:a16="http://schemas.microsoft.com/office/drawing/2014/main" id="{3CBA3D4B-796D-461E-8003-62B1B1850D0F}"/>
              </a:ext>
            </a:extLst>
          </p:cNvPr>
          <p:cNvSpPr/>
          <p:nvPr userDrawn="1"/>
        </p:nvSpPr>
        <p:spPr>
          <a:xfrm>
            <a:off x="6758734" y="6617364"/>
            <a:ext cx="114300" cy="129228"/>
          </a:xfrm>
          <a:prstGeom prst="flowChartConnector">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89">
            <a:extLst>
              <a:ext uri="{FF2B5EF4-FFF2-40B4-BE49-F238E27FC236}">
                <a16:creationId xmlns:a16="http://schemas.microsoft.com/office/drawing/2014/main" id="{1AB5C648-7ABE-4F34-A0A3-8502FC235946}"/>
              </a:ext>
            </a:extLst>
          </p:cNvPr>
          <p:cNvSpPr/>
          <p:nvPr userDrawn="1"/>
        </p:nvSpPr>
        <p:spPr>
          <a:xfrm>
            <a:off x="5858537" y="6616791"/>
            <a:ext cx="114300" cy="129228"/>
          </a:xfrm>
          <a:prstGeom prst="flowChartConnector">
            <a:avLst/>
          </a:prstGeom>
          <a:solidFill>
            <a:srgbClr val="EC7524"/>
          </a:solidFill>
          <a:ln>
            <a:solidFill>
              <a:srgbClr val="EC7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A6EA4CA3-BA05-4ED6-BB9F-0ECE8528764B}"/>
              </a:ext>
            </a:extLst>
          </p:cNvPr>
          <p:cNvSpPr txBox="1"/>
          <p:nvPr userDrawn="1"/>
        </p:nvSpPr>
        <p:spPr>
          <a:xfrm>
            <a:off x="5723524" y="6423817"/>
            <a:ext cx="1285598" cy="246221"/>
          </a:xfrm>
          <a:prstGeom prst="rect">
            <a:avLst/>
          </a:prstGeom>
          <a:noFill/>
        </p:spPr>
        <p:txBody>
          <a:bodyPr wrap="square" rtlCol="0">
            <a:spAutoFit/>
          </a:bodyPr>
          <a:lstStyle/>
          <a:p>
            <a:pPr algn="ctr"/>
            <a:r>
              <a:rPr lang="en-US" sz="1000" b="1">
                <a:solidFill>
                  <a:schemeClr val="bg1"/>
                </a:solidFill>
              </a:rPr>
              <a:t>DATA PREPARATION</a:t>
            </a:r>
          </a:p>
        </p:txBody>
      </p:sp>
      <p:pic>
        <p:nvPicPr>
          <p:cNvPr id="92" name="Picture 91">
            <a:extLst>
              <a:ext uri="{FF2B5EF4-FFF2-40B4-BE49-F238E27FC236}">
                <a16:creationId xmlns:a16="http://schemas.microsoft.com/office/drawing/2014/main" id="{8E96DBC7-38CD-4B2C-9437-8245326D87A9}"/>
              </a:ext>
            </a:extLst>
          </p:cNvPr>
          <p:cNvPicPr>
            <a:picLocks noChangeAspect="1"/>
          </p:cNvPicPr>
          <p:nvPr userDrawn="1"/>
        </p:nvPicPr>
        <p:blipFill>
          <a:blip r:embed="rId3" cstate="print">
            <a:duotone>
              <a:schemeClr val="accent3">
                <a:shade val="45000"/>
                <a:satMod val="135000"/>
              </a:schemeClr>
              <a:prstClr val="white"/>
            </a:duotone>
            <a:alphaModFix amt="79000"/>
            <a:extLst>
              <a:ext uri="{BEBA8EAE-BF5A-486C-A8C5-ECC9F3942E4B}">
                <a14:imgProps xmlns:a14="http://schemas.microsoft.com/office/drawing/2010/main">
                  <a14:imgLayer r:embed="rId4">
                    <a14:imgEffect>
                      <a14:colorTemperature colorTemp="6480"/>
                    </a14:imgEffect>
                    <a14:imgEffect>
                      <a14:saturation sat="50000"/>
                    </a14:imgEffect>
                  </a14:imgLayer>
                </a14:imgProps>
              </a:ext>
              <a:ext uri="{28A0092B-C50C-407E-A947-70E740481C1C}">
                <a14:useLocalDpi xmlns:a14="http://schemas.microsoft.com/office/drawing/2010/main" val="0"/>
              </a:ext>
            </a:extLst>
          </a:blip>
          <a:stretch>
            <a:fillRect/>
          </a:stretch>
        </p:blipFill>
        <p:spPr>
          <a:xfrm flipH="1">
            <a:off x="8183674" y="5934464"/>
            <a:ext cx="955343" cy="955343"/>
          </a:xfrm>
          <a:prstGeom prst="rect">
            <a:avLst/>
          </a:prstGeom>
        </p:spPr>
      </p:pic>
      <p:cxnSp>
        <p:nvCxnSpPr>
          <p:cNvPr id="93" name="Straight Connector 92">
            <a:extLst>
              <a:ext uri="{FF2B5EF4-FFF2-40B4-BE49-F238E27FC236}">
                <a16:creationId xmlns:a16="http://schemas.microsoft.com/office/drawing/2014/main" id="{C736C533-ACB0-433B-91E8-71702703FD08}"/>
              </a:ext>
            </a:extLst>
          </p:cNvPr>
          <p:cNvCxnSpPr/>
          <p:nvPr userDrawn="1"/>
        </p:nvCxnSpPr>
        <p:spPr>
          <a:xfrm flipH="1">
            <a:off x="6897459" y="6753639"/>
            <a:ext cx="1440000" cy="0"/>
          </a:xfrm>
          <a:prstGeom prst="line">
            <a:avLst/>
          </a:prstGeom>
          <a:ln w="26035">
            <a:solidFill>
              <a:srgbClr val="909090"/>
            </a:solidFill>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C4279DE7-6B7D-4E99-B5B2-48ED14C61449}"/>
              </a:ext>
            </a:extLst>
          </p:cNvPr>
          <p:cNvSpPr/>
          <p:nvPr userDrawn="1"/>
        </p:nvSpPr>
        <p:spPr>
          <a:xfrm>
            <a:off x="7018924" y="6402928"/>
            <a:ext cx="1285200" cy="288000"/>
          </a:xfrm>
          <a:prstGeom prst="roundRect">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a:extLst>
              <a:ext uri="{FF2B5EF4-FFF2-40B4-BE49-F238E27FC236}">
                <a16:creationId xmlns:a16="http://schemas.microsoft.com/office/drawing/2014/main" id="{FAAF7511-8420-409F-ACB3-14EA3ED76DD4}"/>
              </a:ext>
            </a:extLst>
          </p:cNvPr>
          <p:cNvSpPr/>
          <p:nvPr userDrawn="1"/>
        </p:nvSpPr>
        <p:spPr>
          <a:xfrm>
            <a:off x="8069340" y="6618379"/>
            <a:ext cx="114300" cy="129228"/>
          </a:xfrm>
          <a:prstGeom prst="flowChartConnector">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Connector 95">
            <a:extLst>
              <a:ext uri="{FF2B5EF4-FFF2-40B4-BE49-F238E27FC236}">
                <a16:creationId xmlns:a16="http://schemas.microsoft.com/office/drawing/2014/main" id="{1F58C59C-31DE-4BDC-A643-AB428E7563E4}"/>
              </a:ext>
            </a:extLst>
          </p:cNvPr>
          <p:cNvSpPr/>
          <p:nvPr userDrawn="1"/>
        </p:nvSpPr>
        <p:spPr>
          <a:xfrm>
            <a:off x="7153937" y="6616791"/>
            <a:ext cx="114300" cy="129228"/>
          </a:xfrm>
          <a:prstGeom prst="flowChartConnector">
            <a:avLst/>
          </a:prstGeom>
          <a:solidFill>
            <a:srgbClr val="909090"/>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C8CB51A8-2977-48AE-A4E3-524457FEFA03}"/>
              </a:ext>
            </a:extLst>
          </p:cNvPr>
          <p:cNvSpPr txBox="1"/>
          <p:nvPr userDrawn="1"/>
        </p:nvSpPr>
        <p:spPr>
          <a:xfrm>
            <a:off x="7018924" y="6423817"/>
            <a:ext cx="1275398" cy="246221"/>
          </a:xfrm>
          <a:prstGeom prst="rect">
            <a:avLst/>
          </a:prstGeom>
          <a:noFill/>
        </p:spPr>
        <p:txBody>
          <a:bodyPr wrap="square" rtlCol="0">
            <a:spAutoFit/>
          </a:bodyPr>
          <a:lstStyle/>
          <a:p>
            <a:pPr algn="ctr"/>
            <a:r>
              <a:rPr lang="en-US" sz="1000" b="1">
                <a:solidFill>
                  <a:schemeClr val="bg1"/>
                </a:solidFill>
              </a:rPr>
              <a:t>INTRODUCTION</a:t>
            </a:r>
          </a:p>
        </p:txBody>
      </p:sp>
      <p:sp>
        <p:nvSpPr>
          <p:cNvPr id="98" name="Flowchart: Connector 97">
            <a:extLst>
              <a:ext uri="{FF2B5EF4-FFF2-40B4-BE49-F238E27FC236}">
                <a16:creationId xmlns:a16="http://schemas.microsoft.com/office/drawing/2014/main" id="{10FFB54C-343D-4E82-81F2-BAD46405BCCE}"/>
              </a:ext>
            </a:extLst>
          </p:cNvPr>
          <p:cNvSpPr/>
          <p:nvPr userDrawn="1"/>
        </p:nvSpPr>
        <p:spPr>
          <a:xfrm>
            <a:off x="5448927" y="6618379"/>
            <a:ext cx="114300" cy="129228"/>
          </a:xfrm>
          <a:prstGeom prst="flowChartConnector">
            <a:avLst/>
          </a:prstGeom>
          <a:solidFill>
            <a:srgbClr val="004D6E"/>
          </a:solidFill>
          <a:ln>
            <a:solidFill>
              <a:srgbClr val="004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Connector 98">
            <a:extLst>
              <a:ext uri="{FF2B5EF4-FFF2-40B4-BE49-F238E27FC236}">
                <a16:creationId xmlns:a16="http://schemas.microsoft.com/office/drawing/2014/main" id="{AE1ABF94-7470-48BC-AC37-0D65C435276B}"/>
              </a:ext>
            </a:extLst>
          </p:cNvPr>
          <p:cNvSpPr/>
          <p:nvPr userDrawn="1"/>
        </p:nvSpPr>
        <p:spPr>
          <a:xfrm>
            <a:off x="4040189" y="6624411"/>
            <a:ext cx="114300" cy="129228"/>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74BB8FA7-190E-4005-A81B-54CAAFC415CD}"/>
              </a:ext>
            </a:extLst>
          </p:cNvPr>
          <p:cNvSpPr/>
          <p:nvPr userDrawn="1"/>
        </p:nvSpPr>
        <p:spPr>
          <a:xfrm>
            <a:off x="711227" y="6106454"/>
            <a:ext cx="10294620" cy="807720"/>
          </a:xfrm>
          <a:prstGeom prst="round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25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13" name="Flowchart: Process 12">
            <a:extLst>
              <a:ext uri="{FF2B5EF4-FFF2-40B4-BE49-F238E27FC236}">
                <a16:creationId xmlns:a16="http://schemas.microsoft.com/office/drawing/2014/main" id="{78871FAD-A6BA-4A3F-BAC5-79016C22ABD6}"/>
              </a:ext>
            </a:extLst>
          </p:cNvPr>
          <p:cNvSpPr/>
          <p:nvPr userDrawn="1"/>
        </p:nvSpPr>
        <p:spPr>
          <a:xfrm>
            <a:off x="148396" y="0"/>
            <a:ext cx="12192000" cy="6858000"/>
          </a:xfrm>
          <a:prstGeom prst="flowChartProcess">
            <a:avLst/>
          </a:prstGeom>
          <a:blipFill dpi="0" rotWithShape="1">
            <a:blip r:embed="rId2">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831850-8866-410C-96DC-1FD1CF14A245}"/>
              </a:ext>
            </a:extLst>
          </p:cNvPr>
          <p:cNvSpPr/>
          <p:nvPr userDrawn="1"/>
        </p:nvSpPr>
        <p:spPr>
          <a:xfrm>
            <a:off x="830580" y="3147061"/>
            <a:ext cx="10317480" cy="1949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9713F-BEA4-456E-B81C-FFC2C0C4FAB7}"/>
              </a:ext>
            </a:extLst>
          </p:cNvPr>
          <p:cNvSpPr>
            <a:spLocks noGrp="1"/>
          </p:cNvSpPr>
          <p:nvPr>
            <p:ph type="ctrTitle"/>
          </p:nvPr>
        </p:nvSpPr>
        <p:spPr>
          <a:xfrm>
            <a:off x="1524000" y="759461"/>
            <a:ext cx="9144000" cy="2387600"/>
          </a:xfrm>
        </p:spPr>
        <p:txBody>
          <a:bodyPr anchor="b"/>
          <a:lstStyle>
            <a:lvl1pPr algn="ctr">
              <a:defRPr sz="6000">
                <a:solidFill>
                  <a:schemeClr val="tx1">
                    <a:lumMod val="75000"/>
                    <a:lumOff val="25000"/>
                  </a:schemeClr>
                </a:solidFill>
              </a:defRPr>
            </a:lvl1pPr>
          </a:lstStyle>
          <a:p>
            <a:endParaRPr lang="en-US"/>
          </a:p>
        </p:txBody>
      </p:sp>
      <p:sp>
        <p:nvSpPr>
          <p:cNvPr id="5" name="Footer Placeholder 4">
            <a:extLst>
              <a:ext uri="{FF2B5EF4-FFF2-40B4-BE49-F238E27FC236}">
                <a16:creationId xmlns:a16="http://schemas.microsoft.com/office/drawing/2014/main" id="{D37D3EFF-B58A-4DC5-B7BB-535B968411C5}"/>
              </a:ext>
            </a:extLst>
          </p:cNvPr>
          <p:cNvSpPr>
            <a:spLocks noGrp="1"/>
          </p:cNvSpPr>
          <p:nvPr>
            <p:ph type="ftr" sz="quarter" idx="11"/>
          </p:nvPr>
        </p:nvSpPr>
        <p:spPr/>
        <p:txBody>
          <a:bodyPr/>
          <a:lstStyle>
            <a:lvl1pPr>
              <a:defRPr i="1"/>
            </a:lvl1pPr>
          </a:lstStyle>
          <a:p>
            <a:endParaRPr lang="en-US"/>
          </a:p>
        </p:txBody>
      </p:sp>
      <p:sp>
        <p:nvSpPr>
          <p:cNvPr id="9" name="Arrow: Pentagon 8">
            <a:extLst>
              <a:ext uri="{FF2B5EF4-FFF2-40B4-BE49-F238E27FC236}">
                <a16:creationId xmlns:a16="http://schemas.microsoft.com/office/drawing/2014/main" id="{4AD3505A-3013-46C6-A498-47CA151EE8EC}"/>
              </a:ext>
            </a:extLst>
          </p:cNvPr>
          <p:cNvSpPr/>
          <p:nvPr userDrawn="1"/>
        </p:nvSpPr>
        <p:spPr>
          <a:xfrm rot="10800000">
            <a:off x="996142" y="3387965"/>
            <a:ext cx="3139440" cy="8206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57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8937-D5C8-4155-AD87-2CC65BD12121}"/>
              </a:ext>
            </a:extLst>
          </p:cNvPr>
          <p:cNvSpPr>
            <a:spLocks noGrp="1"/>
          </p:cNvSpPr>
          <p:nvPr>
            <p:ph type="title"/>
          </p:nvPr>
        </p:nvSpPr>
        <p:spPr>
          <a:xfrm>
            <a:off x="493503" y="461049"/>
            <a:ext cx="9488697" cy="479664"/>
          </a:xfrm>
        </p:spPr>
        <p:txBody>
          <a:bodyPr>
            <a:normAutofit/>
          </a:bodyPr>
          <a:lstStyle>
            <a:lvl1pPr>
              <a:defRPr sz="2400" b="1">
                <a:solidFill>
                  <a:srgbClr val="004D6E"/>
                </a:solidFill>
              </a:defRPr>
            </a:lvl1pPr>
          </a:lstStyle>
          <a:p>
            <a:r>
              <a:rPr lang="en-US"/>
              <a:t>Click to edit Master title style</a:t>
            </a:r>
          </a:p>
        </p:txBody>
      </p:sp>
      <p:sp>
        <p:nvSpPr>
          <p:cNvPr id="6" name="Slide Number Placeholder 5">
            <a:extLst>
              <a:ext uri="{FF2B5EF4-FFF2-40B4-BE49-F238E27FC236}">
                <a16:creationId xmlns:a16="http://schemas.microsoft.com/office/drawing/2014/main" id="{6224C521-8631-470D-99A3-D2524B10CBA7}"/>
              </a:ext>
            </a:extLst>
          </p:cNvPr>
          <p:cNvSpPr>
            <a:spLocks noGrp="1"/>
          </p:cNvSpPr>
          <p:nvPr>
            <p:ph type="sldNum" sz="quarter" idx="12"/>
          </p:nvPr>
        </p:nvSpPr>
        <p:spPr>
          <a:xfrm>
            <a:off x="11518710" y="6356350"/>
            <a:ext cx="503830" cy="365125"/>
          </a:xfrm>
        </p:spPr>
        <p:txBody>
          <a:bodyPr/>
          <a:lstStyle>
            <a:lvl1pPr>
              <a:defRPr sz="900"/>
            </a:lvl1pPr>
          </a:lstStyle>
          <a:p>
            <a:fld id="{2FEB95B2-EEA2-4839-9871-EC5D8AC72DD9}" type="slidenum">
              <a:rPr lang="en-US" smtClean="0"/>
              <a:pPr/>
              <a:t>‹#›</a:t>
            </a:fld>
            <a:endParaRPr lang="en-US"/>
          </a:p>
        </p:txBody>
      </p:sp>
      <p:cxnSp>
        <p:nvCxnSpPr>
          <p:cNvPr id="9" name="Straight Connector 8">
            <a:extLst>
              <a:ext uri="{FF2B5EF4-FFF2-40B4-BE49-F238E27FC236}">
                <a16:creationId xmlns:a16="http://schemas.microsoft.com/office/drawing/2014/main" id="{B65EC02E-D1B7-4D1E-8ED4-5F5FBB39B894}"/>
              </a:ext>
            </a:extLst>
          </p:cNvPr>
          <p:cNvCxnSpPr/>
          <p:nvPr userDrawn="1"/>
        </p:nvCxnSpPr>
        <p:spPr>
          <a:xfrm>
            <a:off x="238836" y="1053061"/>
            <a:ext cx="8308848" cy="0"/>
          </a:xfrm>
          <a:prstGeom prst="line">
            <a:avLst/>
          </a:prstGeom>
          <a:ln w="34925">
            <a:solidFill>
              <a:srgbClr val="004D6E"/>
            </a:solidFill>
          </a:ln>
        </p:spPr>
        <p:style>
          <a:lnRef idx="3">
            <a:schemeClr val="dk1"/>
          </a:lnRef>
          <a:fillRef idx="0">
            <a:schemeClr val="dk1"/>
          </a:fillRef>
          <a:effectRef idx="2">
            <a:schemeClr val="dk1"/>
          </a:effectRef>
          <a:fontRef idx="minor">
            <a:schemeClr val="tx1"/>
          </a:fontRef>
        </p:style>
      </p:cxnSp>
      <p:sp>
        <p:nvSpPr>
          <p:cNvPr id="19" name="Flowchart: Process 18">
            <a:extLst>
              <a:ext uri="{FF2B5EF4-FFF2-40B4-BE49-F238E27FC236}">
                <a16:creationId xmlns:a16="http://schemas.microsoft.com/office/drawing/2014/main" id="{F1445FA6-D632-4B10-9A81-5B5B219F6689}"/>
              </a:ext>
            </a:extLst>
          </p:cNvPr>
          <p:cNvSpPr/>
          <p:nvPr userDrawn="1"/>
        </p:nvSpPr>
        <p:spPr>
          <a:xfrm>
            <a:off x="0" y="0"/>
            <a:ext cx="12192000" cy="6858000"/>
          </a:xfrm>
          <a:prstGeom prst="flowChartProcess">
            <a:avLst/>
          </a:prstGeom>
          <a:blipFill dpi="0" rotWithShape="1">
            <a:blip r:embed="rId2">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66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6DA9A-7049-457B-874F-E21A2D5E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BFBC45-7ECC-48EB-92EA-8525AF41C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B036E-51CA-40CB-8EB3-89B106AC10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290D8-7736-439D-B239-2451132597A2}" type="datetime1">
              <a:rPr lang="en-US" smtClean="0"/>
              <a:t>4/11/2020</a:t>
            </a:fld>
            <a:endParaRPr lang="en-US"/>
          </a:p>
        </p:txBody>
      </p:sp>
      <p:sp>
        <p:nvSpPr>
          <p:cNvPr id="5" name="Footer Placeholder 4">
            <a:extLst>
              <a:ext uri="{FF2B5EF4-FFF2-40B4-BE49-F238E27FC236}">
                <a16:creationId xmlns:a16="http://schemas.microsoft.com/office/drawing/2014/main" id="{469A90CF-6415-44E3-99FE-060489378E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E93D04-A3D7-4781-B88D-9C03456C3D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B95B2-EEA2-4839-9871-EC5D8AC72DD9}" type="slidenum">
              <a:rPr lang="en-US" smtClean="0"/>
              <a:t>‹#›</a:t>
            </a:fld>
            <a:endParaRPr lang="en-US"/>
          </a:p>
        </p:txBody>
      </p:sp>
    </p:spTree>
    <p:extLst>
      <p:ext uri="{BB962C8B-B14F-4D97-AF65-F5344CB8AC3E}">
        <p14:creationId xmlns:p14="http://schemas.microsoft.com/office/powerpoint/2010/main" val="306605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6" r:id="rId3"/>
    <p:sldLayoutId id="2147483660" r:id="rId4"/>
    <p:sldLayoutId id="2147483661" r:id="rId5"/>
    <p:sldLayoutId id="2147483662" r:id="rId6"/>
    <p:sldLayoutId id="2147483663" r:id="rId7"/>
    <p:sldLayoutId id="2147483665" r:id="rId8"/>
    <p:sldLayoutId id="2147483664" r:id="rId9"/>
  </p:sldLayoutIdLst>
  <p:hf hdr="0" ftr="0" dt="0"/>
  <p:txStyles>
    <p:titleStyle>
      <a:lvl1pPr algn="l" defTabSz="914400" rtl="0" eaLnBrk="1" latinLnBrk="0" hangingPunct="1">
        <a:lnSpc>
          <a:spcPct val="90000"/>
        </a:lnSpc>
        <a:spcBef>
          <a:spcPct val="0"/>
        </a:spcBef>
        <a:buNone/>
        <a:defRPr sz="4400" b="1" kern="1200">
          <a:solidFill>
            <a:srgbClr val="004D6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D6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D6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D6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8.png"/><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16.png"/><Relationship Id="rId4" Type="http://schemas.openxmlformats.org/officeDocument/2006/relationships/diagramQuickStyle" Target="../diagrams/quickStyle5.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4BB13-2ADD-45F3-8F23-ACB090C5167C}"/>
              </a:ext>
            </a:extLst>
          </p:cNvPr>
          <p:cNvSpPr>
            <a:spLocks noGrp="1"/>
          </p:cNvSpPr>
          <p:nvPr>
            <p:ph type="ctrTitle"/>
          </p:nvPr>
        </p:nvSpPr>
        <p:spPr>
          <a:xfrm>
            <a:off x="1524000" y="485141"/>
            <a:ext cx="9144000" cy="2387600"/>
          </a:xfrm>
        </p:spPr>
        <p:txBody>
          <a:bodyPr>
            <a:normAutofit/>
          </a:bodyPr>
          <a:lstStyle/>
          <a:p>
            <a:r>
              <a:rPr lang="en-US" sz="4800"/>
              <a:t>WIDS DATATHON 2020</a:t>
            </a:r>
            <a:br>
              <a:rPr lang="en-US" sz="4800"/>
            </a:br>
            <a:r>
              <a:rPr lang="en-US" sz="4800"/>
              <a:t>ICU MORTALITY PREDICTION</a:t>
            </a:r>
          </a:p>
        </p:txBody>
      </p:sp>
      <p:sp>
        <p:nvSpPr>
          <p:cNvPr id="3" name="Subtitle 2">
            <a:extLst>
              <a:ext uri="{FF2B5EF4-FFF2-40B4-BE49-F238E27FC236}">
                <a16:creationId xmlns:a16="http://schemas.microsoft.com/office/drawing/2014/main" id="{A02C3575-1B8B-4039-9E6B-5786DFBA10A6}"/>
              </a:ext>
            </a:extLst>
          </p:cNvPr>
          <p:cNvSpPr>
            <a:spLocks noGrp="1"/>
          </p:cNvSpPr>
          <p:nvPr>
            <p:ph type="subTitle" idx="1"/>
          </p:nvPr>
        </p:nvSpPr>
        <p:spPr>
          <a:xfrm>
            <a:off x="2476500" y="3710940"/>
            <a:ext cx="8191500" cy="2049780"/>
          </a:xfrm>
        </p:spPr>
        <p:txBody>
          <a:bodyPr>
            <a:normAutofit fontScale="47500" lnSpcReduction="20000"/>
          </a:bodyPr>
          <a:lstStyle/>
          <a:p>
            <a:r>
              <a:rPr lang="en-US" sz="4000"/>
              <a:t>Prepared by:</a:t>
            </a:r>
            <a:r>
              <a:rPr lang="en-US" sz="3500"/>
              <a:t>				</a:t>
            </a:r>
          </a:p>
          <a:p>
            <a:r>
              <a:rPr lang="en-US" sz="2900"/>
              <a:t>Ang </a:t>
            </a:r>
            <a:r>
              <a:rPr lang="en-US" sz="2900" err="1"/>
              <a:t>Khee</a:t>
            </a:r>
            <a:r>
              <a:rPr lang="en-US" sz="2900"/>
              <a:t> Hwa Randi  	A0198526N				</a:t>
            </a:r>
          </a:p>
          <a:p>
            <a:r>
              <a:rPr lang="en-US" sz="2900" err="1"/>
              <a:t>Ee</a:t>
            </a:r>
            <a:r>
              <a:rPr lang="en-US" sz="2900"/>
              <a:t> Meng Hock 	A0163456B</a:t>
            </a:r>
          </a:p>
          <a:p>
            <a:r>
              <a:rPr lang="en-US" sz="2900"/>
              <a:t>Fang </a:t>
            </a:r>
            <a:r>
              <a:rPr lang="en-US" sz="2900" err="1"/>
              <a:t>Wenlin</a:t>
            </a:r>
            <a:r>
              <a:rPr lang="en-US" sz="2900"/>
              <a:t> 	A0198417R</a:t>
            </a:r>
          </a:p>
          <a:p>
            <a:r>
              <a:rPr lang="en-US" sz="2900"/>
              <a:t>Shen Chen  		A0058260J</a:t>
            </a:r>
          </a:p>
          <a:p>
            <a:r>
              <a:rPr lang="en-US" sz="2900"/>
              <a:t>Xiao </a:t>
            </a:r>
            <a:r>
              <a:rPr lang="en-US" sz="2900" err="1"/>
              <a:t>Jinting</a:t>
            </a:r>
            <a:r>
              <a:rPr lang="en-US" sz="2900"/>
              <a:t> 		A0198422Y</a:t>
            </a:r>
          </a:p>
          <a:p>
            <a:r>
              <a:rPr lang="en-US" sz="2900"/>
              <a:t>Zhou </a:t>
            </a:r>
            <a:r>
              <a:rPr lang="en-US" sz="2900" err="1"/>
              <a:t>Jingyu</a:t>
            </a:r>
            <a:r>
              <a:rPr lang="en-US" sz="2900"/>
              <a:t> 		A0198413Y</a:t>
            </a:r>
          </a:p>
          <a:p>
            <a:endParaRPr lang="en-US" sz="1800"/>
          </a:p>
          <a:p>
            <a:endParaRPr lang="en-US" sz="1800"/>
          </a:p>
          <a:p>
            <a:endParaRPr lang="en-US" sz="1800"/>
          </a:p>
          <a:p>
            <a:endParaRPr lang="en-US" sz="1800"/>
          </a:p>
          <a:p>
            <a:endParaRPr lang="en-US" sz="1800"/>
          </a:p>
          <a:p>
            <a:endParaRPr lang="en-US" sz="1600"/>
          </a:p>
        </p:txBody>
      </p:sp>
      <p:sp>
        <p:nvSpPr>
          <p:cNvPr id="4" name="Subtitle 2">
            <a:extLst>
              <a:ext uri="{FF2B5EF4-FFF2-40B4-BE49-F238E27FC236}">
                <a16:creationId xmlns:a16="http://schemas.microsoft.com/office/drawing/2014/main" id="{25A0BBAB-6F1B-4D56-AC2E-DE6C90268C52}"/>
              </a:ext>
            </a:extLst>
          </p:cNvPr>
          <p:cNvSpPr txBox="1">
            <a:spLocks/>
          </p:cNvSpPr>
          <p:nvPr/>
        </p:nvSpPr>
        <p:spPr>
          <a:xfrm>
            <a:off x="178308" y="132588"/>
            <a:ext cx="81915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004D6E"/>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004D6E"/>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004D6E"/>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004D6E"/>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004D6E"/>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a:solidFill>
                  <a:schemeClr val="tx1">
                    <a:lumMod val="75000"/>
                    <a:lumOff val="25000"/>
                  </a:schemeClr>
                </a:solidFill>
              </a:rPr>
              <a:t>Team Name: FOX</a:t>
            </a:r>
          </a:p>
          <a:p>
            <a:endParaRPr lang="en-US" sz="1800"/>
          </a:p>
          <a:p>
            <a:endParaRPr lang="en-US" sz="1800"/>
          </a:p>
          <a:p>
            <a:endParaRPr lang="en-US" sz="1800"/>
          </a:p>
          <a:p>
            <a:endParaRPr lang="en-US" sz="1800"/>
          </a:p>
          <a:p>
            <a:endParaRPr lang="en-US" sz="1800"/>
          </a:p>
          <a:p>
            <a:endParaRPr lang="en-US" sz="1600"/>
          </a:p>
        </p:txBody>
      </p:sp>
    </p:spTree>
    <p:extLst>
      <p:ext uri="{BB962C8B-B14F-4D97-AF65-F5344CB8AC3E}">
        <p14:creationId xmlns:p14="http://schemas.microsoft.com/office/powerpoint/2010/main" val="309984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AE14-E9FF-43D3-9BF8-3B527EAA89E0}"/>
              </a:ext>
            </a:extLst>
          </p:cNvPr>
          <p:cNvSpPr>
            <a:spLocks noGrp="1"/>
          </p:cNvSpPr>
          <p:nvPr>
            <p:ph type="title"/>
          </p:nvPr>
        </p:nvSpPr>
        <p:spPr/>
        <p:txBody>
          <a:bodyPr/>
          <a:lstStyle/>
          <a:p>
            <a:r>
              <a:rPr lang="en-US"/>
              <a:t>Data Cleaning</a:t>
            </a:r>
          </a:p>
        </p:txBody>
      </p:sp>
      <p:sp>
        <p:nvSpPr>
          <p:cNvPr id="4" name="Slide Number Placeholder 3">
            <a:extLst>
              <a:ext uri="{FF2B5EF4-FFF2-40B4-BE49-F238E27FC236}">
                <a16:creationId xmlns:a16="http://schemas.microsoft.com/office/drawing/2014/main" id="{FCC490E7-C61E-4428-8E4D-77F22E4B2BF9}"/>
              </a:ext>
            </a:extLst>
          </p:cNvPr>
          <p:cNvSpPr>
            <a:spLocks noGrp="1"/>
          </p:cNvSpPr>
          <p:nvPr>
            <p:ph type="sldNum" sz="quarter" idx="12"/>
          </p:nvPr>
        </p:nvSpPr>
        <p:spPr/>
        <p:txBody>
          <a:bodyPr/>
          <a:lstStyle/>
          <a:p>
            <a:fld id="{2FEB95B2-EEA2-4839-9871-EC5D8AC72DD9}" type="slidenum">
              <a:rPr lang="en-US" dirty="0" smtClean="0"/>
              <a:pPr/>
              <a:t>10</a:t>
            </a:fld>
            <a:endParaRPr lang="en-US"/>
          </a:p>
        </p:txBody>
      </p:sp>
      <p:graphicFrame>
        <p:nvGraphicFramePr>
          <p:cNvPr id="5" name="Diagram 4"/>
          <p:cNvGraphicFramePr/>
          <p:nvPr>
            <p:extLst>
              <p:ext uri="{D42A27DB-BD31-4B8C-83A1-F6EECF244321}">
                <p14:modId xmlns:p14="http://schemas.microsoft.com/office/powerpoint/2010/main" val="426819726"/>
              </p:ext>
            </p:extLst>
          </p:nvPr>
        </p:nvGraphicFramePr>
        <p:xfrm>
          <a:off x="-1368023" y="2112135"/>
          <a:ext cx="6197600" cy="3523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le 7"/>
          <p:cNvSpPr/>
          <p:nvPr/>
        </p:nvSpPr>
        <p:spPr>
          <a:xfrm>
            <a:off x="722288" y="5017870"/>
            <a:ext cx="2016975" cy="618187"/>
          </a:xfrm>
          <a:prstGeom prst="roundRect">
            <a:avLst/>
          </a:pr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ounded Rectangle 11"/>
          <p:cNvSpPr/>
          <p:nvPr/>
        </p:nvSpPr>
        <p:spPr>
          <a:xfrm>
            <a:off x="722288" y="2130589"/>
            <a:ext cx="2016975" cy="618187"/>
          </a:xfrm>
          <a:prstGeom prst="roundRect">
            <a:avLst/>
          </a:prstGeom>
          <a:solidFill>
            <a:srgbClr val="E49E6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ounded Rectangle 2"/>
          <p:cNvSpPr/>
          <p:nvPr/>
        </p:nvSpPr>
        <p:spPr>
          <a:xfrm>
            <a:off x="5611436" y="1935336"/>
            <a:ext cx="1616400" cy="53974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APACHE covariate</a:t>
            </a:r>
          </a:p>
        </p:txBody>
      </p:sp>
      <p:sp>
        <p:nvSpPr>
          <p:cNvPr id="14" name="Rounded Rectangle 13"/>
          <p:cNvSpPr/>
          <p:nvPr/>
        </p:nvSpPr>
        <p:spPr>
          <a:xfrm>
            <a:off x="7702016" y="1942860"/>
            <a:ext cx="1616400" cy="53974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Vitals</a:t>
            </a:r>
          </a:p>
        </p:txBody>
      </p:sp>
      <p:sp>
        <p:nvSpPr>
          <p:cNvPr id="15" name="Rounded Rectangle 14"/>
          <p:cNvSpPr/>
          <p:nvPr/>
        </p:nvSpPr>
        <p:spPr>
          <a:xfrm>
            <a:off x="9792596" y="1935335"/>
            <a:ext cx="1616400" cy="53974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Lab Test</a:t>
            </a:r>
          </a:p>
        </p:txBody>
      </p:sp>
      <p:sp>
        <p:nvSpPr>
          <p:cNvPr id="16" name="Rounded Rectangle 15"/>
          <p:cNvSpPr/>
          <p:nvPr/>
        </p:nvSpPr>
        <p:spPr>
          <a:xfrm>
            <a:off x="7702016" y="2564918"/>
            <a:ext cx="1616400" cy="386200"/>
          </a:xfrm>
          <a:prstGeom prst="roundRect">
            <a:avLst/>
          </a:prstGeom>
          <a:solidFill>
            <a:schemeClr val="accent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d1</a:t>
            </a:r>
          </a:p>
        </p:txBody>
      </p:sp>
      <p:sp>
        <p:nvSpPr>
          <p:cNvPr id="20" name="Rounded Rectangle 19"/>
          <p:cNvSpPr/>
          <p:nvPr/>
        </p:nvSpPr>
        <p:spPr>
          <a:xfrm>
            <a:off x="9792596" y="2564918"/>
            <a:ext cx="1616400" cy="386200"/>
          </a:xfrm>
          <a:prstGeom prst="round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d1</a:t>
            </a:r>
          </a:p>
        </p:txBody>
      </p:sp>
      <p:sp>
        <p:nvSpPr>
          <p:cNvPr id="39" name="Rounded Rectangle 38"/>
          <p:cNvSpPr/>
          <p:nvPr/>
        </p:nvSpPr>
        <p:spPr>
          <a:xfrm>
            <a:off x="7702016" y="3430483"/>
            <a:ext cx="1616400" cy="263220"/>
          </a:xfrm>
          <a:prstGeom prst="roundRect">
            <a:avLst/>
          </a:prstGeom>
          <a:solidFill>
            <a:srgbClr val="D17B5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t>final</a:t>
            </a:r>
          </a:p>
        </p:txBody>
      </p:sp>
      <p:sp>
        <p:nvSpPr>
          <p:cNvPr id="43" name="Rounded Rectangle 42"/>
          <p:cNvSpPr/>
          <p:nvPr/>
        </p:nvSpPr>
        <p:spPr>
          <a:xfrm>
            <a:off x="9792596" y="3416874"/>
            <a:ext cx="1616400" cy="263220"/>
          </a:xfrm>
          <a:prstGeom prst="roundRect">
            <a:avLst/>
          </a:prstGeom>
          <a:solidFill>
            <a:srgbClr val="D17B5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t>final</a:t>
            </a:r>
          </a:p>
        </p:txBody>
      </p:sp>
      <p:sp>
        <p:nvSpPr>
          <p:cNvPr id="45" name="TextBox 44"/>
          <p:cNvSpPr txBox="1"/>
          <p:nvPr/>
        </p:nvSpPr>
        <p:spPr>
          <a:xfrm>
            <a:off x="3521122" y="4128488"/>
            <a:ext cx="4260151" cy="584775"/>
          </a:xfrm>
          <a:prstGeom prst="rect">
            <a:avLst/>
          </a:prstGeom>
          <a:noFill/>
        </p:spPr>
        <p:txBody>
          <a:bodyPr wrap="square" rtlCol="0">
            <a:spAutoFit/>
          </a:bodyPr>
          <a:lstStyle/>
          <a:p>
            <a:r>
              <a:rPr lang="en-SG" b="1">
                <a:solidFill>
                  <a:schemeClr val="tx1">
                    <a:lumMod val="75000"/>
                    <a:lumOff val="25000"/>
                  </a:schemeClr>
                </a:solidFill>
              </a:rPr>
              <a:t>Merging Methodology:</a:t>
            </a:r>
          </a:p>
          <a:p>
            <a:r>
              <a:rPr lang="en-SG" sz="1400" b="1" i="1">
                <a:solidFill>
                  <a:schemeClr val="tx1">
                    <a:lumMod val="75000"/>
                    <a:lumOff val="25000"/>
                  </a:schemeClr>
                </a:solidFill>
              </a:rPr>
              <a:t>Illustration for a single variable</a:t>
            </a:r>
          </a:p>
        </p:txBody>
      </p:sp>
      <p:sp>
        <p:nvSpPr>
          <p:cNvPr id="47" name="Rounded Rectangle 46"/>
          <p:cNvSpPr/>
          <p:nvPr/>
        </p:nvSpPr>
        <p:spPr>
          <a:xfrm>
            <a:off x="7715519" y="3053021"/>
            <a:ext cx="720000" cy="262800"/>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Min</a:t>
            </a:r>
          </a:p>
        </p:txBody>
      </p:sp>
      <p:sp>
        <p:nvSpPr>
          <p:cNvPr id="48" name="Rounded Rectangle 47"/>
          <p:cNvSpPr/>
          <p:nvPr/>
        </p:nvSpPr>
        <p:spPr>
          <a:xfrm>
            <a:off x="8592243" y="3053021"/>
            <a:ext cx="720000" cy="262800"/>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Max</a:t>
            </a:r>
          </a:p>
        </p:txBody>
      </p:sp>
      <p:sp>
        <p:nvSpPr>
          <p:cNvPr id="51" name="Rounded Rectangle 50"/>
          <p:cNvSpPr/>
          <p:nvPr/>
        </p:nvSpPr>
        <p:spPr>
          <a:xfrm>
            <a:off x="9792596" y="3053021"/>
            <a:ext cx="720000" cy="262800"/>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Min</a:t>
            </a:r>
          </a:p>
        </p:txBody>
      </p:sp>
      <p:sp>
        <p:nvSpPr>
          <p:cNvPr id="52" name="Rounded Rectangle 51"/>
          <p:cNvSpPr/>
          <p:nvPr/>
        </p:nvSpPr>
        <p:spPr>
          <a:xfrm>
            <a:off x="10688996" y="3058967"/>
            <a:ext cx="720000" cy="262800"/>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Max</a:t>
            </a:r>
          </a:p>
        </p:txBody>
      </p:sp>
      <p:sp>
        <p:nvSpPr>
          <p:cNvPr id="57" name="Rounded Rectangle 56"/>
          <p:cNvSpPr/>
          <p:nvPr/>
        </p:nvSpPr>
        <p:spPr>
          <a:xfrm>
            <a:off x="3521122" y="1936584"/>
            <a:ext cx="1616134" cy="539745"/>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Demographics</a:t>
            </a:r>
          </a:p>
        </p:txBody>
      </p:sp>
      <p:sp>
        <p:nvSpPr>
          <p:cNvPr id="59" name="Rounded Rectangle 58"/>
          <p:cNvSpPr/>
          <p:nvPr/>
        </p:nvSpPr>
        <p:spPr>
          <a:xfrm>
            <a:off x="3521122" y="3416874"/>
            <a:ext cx="3708000" cy="263220"/>
          </a:xfrm>
          <a:prstGeom prst="roundRect">
            <a:avLst/>
          </a:prstGeom>
          <a:solidFill>
            <a:srgbClr val="D17B5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t>Drop redundant variables</a:t>
            </a:r>
          </a:p>
        </p:txBody>
      </p:sp>
      <p:cxnSp>
        <p:nvCxnSpPr>
          <p:cNvPr id="60" name="Straight Connector 59">
            <a:extLst>
              <a:ext uri="{FF2B5EF4-FFF2-40B4-BE49-F238E27FC236}">
                <a16:creationId xmlns:a16="http://schemas.microsoft.com/office/drawing/2014/main" id="{ECAFB385-9165-4397-8FEC-B41ABE57BE25}"/>
              </a:ext>
            </a:extLst>
          </p:cNvPr>
          <p:cNvCxnSpPr/>
          <p:nvPr/>
        </p:nvCxnSpPr>
        <p:spPr>
          <a:xfrm flipV="1">
            <a:off x="3736149" y="3925579"/>
            <a:ext cx="7920000" cy="0"/>
          </a:xfrm>
          <a:prstGeom prst="line">
            <a:avLst/>
          </a:prstGeom>
          <a:ln w="25400">
            <a:solidFill>
              <a:schemeClr val="bg2">
                <a:lumMod val="90000"/>
                <a:alpha val="30000"/>
              </a:schemeClr>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521122" y="1401659"/>
            <a:ext cx="5791121" cy="369332"/>
          </a:xfrm>
          <a:prstGeom prst="rect">
            <a:avLst/>
          </a:prstGeom>
          <a:noFill/>
        </p:spPr>
        <p:txBody>
          <a:bodyPr wrap="square" rtlCol="0">
            <a:spAutoFit/>
          </a:bodyPr>
          <a:lstStyle/>
          <a:p>
            <a:r>
              <a:rPr lang="en-SG" b="1">
                <a:solidFill>
                  <a:schemeClr val="tx1">
                    <a:lumMod val="75000"/>
                    <a:lumOff val="25000"/>
                  </a:schemeClr>
                </a:solidFill>
              </a:rPr>
              <a:t>Merging objectives: finding the </a:t>
            </a:r>
            <a:r>
              <a:rPr lang="en-SG" b="1">
                <a:solidFill>
                  <a:srgbClr val="D46112"/>
                </a:solidFill>
              </a:rPr>
              <a:t>worst</a:t>
            </a:r>
            <a:r>
              <a:rPr lang="en-SG" b="1">
                <a:solidFill>
                  <a:schemeClr val="tx1">
                    <a:lumMod val="75000"/>
                    <a:lumOff val="25000"/>
                  </a:schemeClr>
                </a:solidFill>
              </a:rPr>
              <a:t> value</a:t>
            </a:r>
          </a:p>
        </p:txBody>
      </p:sp>
      <p:cxnSp>
        <p:nvCxnSpPr>
          <p:cNvPr id="10" name="Straight Connector 9"/>
          <p:cNvCxnSpPr/>
          <p:nvPr/>
        </p:nvCxnSpPr>
        <p:spPr>
          <a:xfrm>
            <a:off x="4388667" y="5840776"/>
            <a:ext cx="6291618" cy="0"/>
          </a:xfrm>
          <a:prstGeom prst="line">
            <a:avLst/>
          </a:prstGeom>
          <a:ln w="22225">
            <a:solidFill>
              <a:schemeClr val="bg2">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472179" y="5686229"/>
            <a:ext cx="309094" cy="309094"/>
          </a:xfrm>
          <a:prstGeom prst="ellipse">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Oval 61"/>
          <p:cNvSpPr/>
          <p:nvPr/>
        </p:nvSpPr>
        <p:spPr>
          <a:xfrm>
            <a:off x="7548124" y="5757999"/>
            <a:ext cx="148025" cy="148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Connector 16"/>
          <p:cNvCxnSpPr/>
          <p:nvPr/>
        </p:nvCxnSpPr>
        <p:spPr>
          <a:xfrm flipV="1">
            <a:off x="4854092" y="5350724"/>
            <a:ext cx="0" cy="477203"/>
          </a:xfrm>
          <a:prstGeom prst="line">
            <a:avLst/>
          </a:prstGeom>
          <a:ln w="25400">
            <a:solidFill>
              <a:srgbClr val="A4665C"/>
            </a:solidFil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9049200" y="5841923"/>
            <a:ext cx="0" cy="317882"/>
          </a:xfrm>
          <a:prstGeom prst="line">
            <a:avLst/>
          </a:prstGeom>
          <a:ln w="25400">
            <a:solidFill>
              <a:srgbClr val="D2B3AE"/>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49628" y="5821975"/>
            <a:ext cx="840353" cy="338554"/>
          </a:xfrm>
          <a:prstGeom prst="rect">
            <a:avLst/>
          </a:prstGeom>
          <a:noFill/>
        </p:spPr>
        <p:txBody>
          <a:bodyPr wrap="square" rtlCol="0">
            <a:spAutoFit/>
          </a:bodyPr>
          <a:lstStyle/>
          <a:p>
            <a:r>
              <a:rPr lang="en-SG" sz="1600" i="1">
                <a:solidFill>
                  <a:srgbClr val="A4665C"/>
                </a:solidFill>
              </a:rPr>
              <a:t>Max 1</a:t>
            </a:r>
          </a:p>
        </p:txBody>
      </p:sp>
      <p:sp>
        <p:nvSpPr>
          <p:cNvPr id="64" name="TextBox 63"/>
          <p:cNvSpPr txBox="1"/>
          <p:nvPr/>
        </p:nvSpPr>
        <p:spPr>
          <a:xfrm>
            <a:off x="4584760" y="5827927"/>
            <a:ext cx="840353" cy="338554"/>
          </a:xfrm>
          <a:prstGeom prst="rect">
            <a:avLst/>
          </a:prstGeom>
          <a:noFill/>
        </p:spPr>
        <p:txBody>
          <a:bodyPr wrap="square" rtlCol="0">
            <a:spAutoFit/>
          </a:bodyPr>
          <a:lstStyle/>
          <a:p>
            <a:r>
              <a:rPr lang="en-SG" sz="1600" i="1">
                <a:solidFill>
                  <a:srgbClr val="A4665C"/>
                </a:solidFill>
              </a:rPr>
              <a:t>Min 1</a:t>
            </a:r>
          </a:p>
        </p:txBody>
      </p:sp>
      <p:sp>
        <p:nvSpPr>
          <p:cNvPr id="65" name="TextBox 64"/>
          <p:cNvSpPr txBox="1"/>
          <p:nvPr/>
        </p:nvSpPr>
        <p:spPr>
          <a:xfrm>
            <a:off x="7518072" y="5275388"/>
            <a:ext cx="1465197" cy="584775"/>
          </a:xfrm>
          <a:prstGeom prst="rect">
            <a:avLst/>
          </a:prstGeom>
          <a:noFill/>
        </p:spPr>
        <p:txBody>
          <a:bodyPr wrap="square" rtlCol="0">
            <a:spAutoFit/>
          </a:bodyPr>
          <a:lstStyle/>
          <a:p>
            <a:pPr algn="ctr"/>
            <a:r>
              <a:rPr lang="en-SG" sz="1600" i="1">
                <a:solidFill>
                  <a:schemeClr val="tx1">
                    <a:lumMod val="75000"/>
                    <a:lumOff val="25000"/>
                  </a:schemeClr>
                </a:solidFill>
              </a:rPr>
              <a:t>Goldilocks' zone</a:t>
            </a:r>
          </a:p>
        </p:txBody>
      </p:sp>
      <p:sp>
        <p:nvSpPr>
          <p:cNvPr id="66" name="TextBox 65"/>
          <p:cNvSpPr txBox="1"/>
          <p:nvPr/>
        </p:nvSpPr>
        <p:spPr>
          <a:xfrm>
            <a:off x="10849575" y="5643266"/>
            <a:ext cx="840353" cy="338554"/>
          </a:xfrm>
          <a:prstGeom prst="rect">
            <a:avLst/>
          </a:prstGeom>
          <a:noFill/>
        </p:spPr>
        <p:txBody>
          <a:bodyPr wrap="square" rtlCol="0">
            <a:spAutoFit/>
          </a:bodyPr>
          <a:lstStyle/>
          <a:p>
            <a:r>
              <a:rPr lang="en-SG" sz="1600" i="1">
                <a:solidFill>
                  <a:schemeClr val="tx1">
                    <a:lumMod val="75000"/>
                    <a:lumOff val="25000"/>
                  </a:schemeClr>
                </a:solidFill>
              </a:rPr>
              <a:t>Value</a:t>
            </a:r>
          </a:p>
        </p:txBody>
      </p:sp>
      <p:cxnSp>
        <p:nvCxnSpPr>
          <p:cNvPr id="67" name="Straight Connector 66"/>
          <p:cNvCxnSpPr/>
          <p:nvPr/>
        </p:nvCxnSpPr>
        <p:spPr>
          <a:xfrm flipV="1">
            <a:off x="5802194" y="5471235"/>
            <a:ext cx="0" cy="360000"/>
          </a:xfrm>
          <a:prstGeom prst="line">
            <a:avLst/>
          </a:prstGeom>
          <a:ln w="25400">
            <a:solidFill>
              <a:srgbClr val="A4665C"/>
            </a:solidFill>
            <a:tailEnd type="ova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653204" y="5839254"/>
            <a:ext cx="0" cy="477203"/>
          </a:xfrm>
          <a:prstGeom prst="line">
            <a:avLst/>
          </a:prstGeom>
          <a:ln w="25400">
            <a:solidFill>
              <a:srgbClr val="D2B3AE"/>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84619" y="5495253"/>
            <a:ext cx="840353" cy="338554"/>
          </a:xfrm>
          <a:prstGeom prst="rect">
            <a:avLst/>
          </a:prstGeom>
          <a:noFill/>
        </p:spPr>
        <p:txBody>
          <a:bodyPr wrap="square" rtlCol="0">
            <a:spAutoFit/>
          </a:bodyPr>
          <a:lstStyle/>
          <a:p>
            <a:r>
              <a:rPr lang="en-SG" sz="1600" i="1">
                <a:solidFill>
                  <a:srgbClr val="D2B3AE"/>
                </a:solidFill>
              </a:rPr>
              <a:t>Min 2</a:t>
            </a:r>
          </a:p>
        </p:txBody>
      </p:sp>
      <p:sp>
        <p:nvSpPr>
          <p:cNvPr id="70" name="TextBox 69"/>
          <p:cNvSpPr txBox="1"/>
          <p:nvPr/>
        </p:nvSpPr>
        <p:spPr>
          <a:xfrm>
            <a:off x="8722102" y="5500700"/>
            <a:ext cx="840353" cy="338554"/>
          </a:xfrm>
          <a:prstGeom prst="rect">
            <a:avLst/>
          </a:prstGeom>
          <a:noFill/>
        </p:spPr>
        <p:txBody>
          <a:bodyPr wrap="square" rtlCol="0">
            <a:spAutoFit/>
          </a:bodyPr>
          <a:lstStyle/>
          <a:p>
            <a:r>
              <a:rPr lang="en-SG" sz="1600" i="1">
                <a:solidFill>
                  <a:srgbClr val="D2B3AE"/>
                </a:solidFill>
              </a:rPr>
              <a:t>Max 2</a:t>
            </a:r>
          </a:p>
        </p:txBody>
      </p:sp>
      <p:cxnSp>
        <p:nvCxnSpPr>
          <p:cNvPr id="72" name="Straight Connector 71"/>
          <p:cNvCxnSpPr/>
          <p:nvPr/>
        </p:nvCxnSpPr>
        <p:spPr>
          <a:xfrm>
            <a:off x="4829577" y="5058814"/>
            <a:ext cx="2768044" cy="0"/>
          </a:xfrm>
          <a:prstGeom prst="line">
            <a:avLst/>
          </a:prstGeom>
          <a:ln>
            <a:solidFill>
              <a:schemeClr val="bg2">
                <a:lumMod val="90000"/>
              </a:schemeClr>
            </a:solidFill>
            <a:prstDash val="sysDash"/>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flipV="1">
            <a:off x="7611269" y="4913197"/>
            <a:ext cx="0" cy="820658"/>
          </a:xfrm>
          <a:prstGeom prst="line">
            <a:avLst/>
          </a:prstGeom>
          <a:ln w="25400">
            <a:solidFill>
              <a:srgbClr val="767171"/>
            </a:solidFill>
            <a:tail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823956" y="5334847"/>
            <a:ext cx="1773665" cy="0"/>
          </a:xfrm>
          <a:prstGeom prst="line">
            <a:avLst/>
          </a:prstGeom>
          <a:ln>
            <a:solidFill>
              <a:schemeClr val="bg2">
                <a:lumMod val="90000"/>
              </a:schemeClr>
            </a:solidFill>
            <a:prstDash val="sysDash"/>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832752" y="5980032"/>
            <a:ext cx="981996" cy="0"/>
          </a:xfrm>
          <a:prstGeom prst="line">
            <a:avLst/>
          </a:prstGeom>
          <a:ln>
            <a:solidFill>
              <a:schemeClr val="bg2">
                <a:lumMod val="90000"/>
              </a:schemeClr>
            </a:solidFill>
            <a:prstDash val="sysDash"/>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704795" y="6160529"/>
            <a:ext cx="945937" cy="0"/>
          </a:xfrm>
          <a:prstGeom prst="line">
            <a:avLst/>
          </a:prstGeom>
          <a:ln>
            <a:solidFill>
              <a:schemeClr val="bg2">
                <a:lumMod val="90000"/>
              </a:schemeClr>
            </a:solidFill>
            <a:prstDash val="sysDash"/>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080239" y="4733383"/>
            <a:ext cx="840353" cy="338554"/>
          </a:xfrm>
          <a:prstGeom prst="rect">
            <a:avLst/>
          </a:prstGeom>
          <a:noFill/>
        </p:spPr>
        <p:txBody>
          <a:bodyPr wrap="square" rtlCol="0">
            <a:spAutoFit/>
          </a:bodyPr>
          <a:lstStyle/>
          <a:p>
            <a:r>
              <a:rPr lang="en-SG" sz="1600" i="1">
                <a:solidFill>
                  <a:schemeClr val="tx1">
                    <a:lumMod val="75000"/>
                    <a:lumOff val="25000"/>
                  </a:schemeClr>
                </a:solidFill>
              </a:rPr>
              <a:t>X1</a:t>
            </a:r>
          </a:p>
        </p:txBody>
      </p:sp>
      <p:sp>
        <p:nvSpPr>
          <p:cNvPr id="85" name="TextBox 84"/>
          <p:cNvSpPr txBox="1"/>
          <p:nvPr/>
        </p:nvSpPr>
        <p:spPr>
          <a:xfrm>
            <a:off x="6643169" y="5048729"/>
            <a:ext cx="840353" cy="338554"/>
          </a:xfrm>
          <a:prstGeom prst="rect">
            <a:avLst/>
          </a:prstGeom>
          <a:noFill/>
        </p:spPr>
        <p:txBody>
          <a:bodyPr wrap="square" rtlCol="0">
            <a:spAutoFit/>
          </a:bodyPr>
          <a:lstStyle/>
          <a:p>
            <a:r>
              <a:rPr lang="en-SG" sz="1600" i="1">
                <a:solidFill>
                  <a:schemeClr val="tx1">
                    <a:lumMod val="75000"/>
                    <a:lumOff val="25000"/>
                  </a:schemeClr>
                </a:solidFill>
              </a:rPr>
              <a:t>Y1</a:t>
            </a:r>
          </a:p>
        </p:txBody>
      </p:sp>
      <p:sp>
        <p:nvSpPr>
          <p:cNvPr id="86" name="TextBox 85"/>
          <p:cNvSpPr txBox="1"/>
          <p:nvPr/>
        </p:nvSpPr>
        <p:spPr>
          <a:xfrm>
            <a:off x="6940920" y="6183029"/>
            <a:ext cx="840353" cy="338554"/>
          </a:xfrm>
          <a:prstGeom prst="rect">
            <a:avLst/>
          </a:prstGeom>
          <a:noFill/>
        </p:spPr>
        <p:txBody>
          <a:bodyPr wrap="square" rtlCol="0">
            <a:spAutoFit/>
          </a:bodyPr>
          <a:lstStyle/>
          <a:p>
            <a:r>
              <a:rPr lang="en-SG" sz="1600" i="1">
                <a:solidFill>
                  <a:schemeClr val="tx1">
                    <a:lumMod val="75000"/>
                    <a:lumOff val="25000"/>
                  </a:schemeClr>
                </a:solidFill>
              </a:rPr>
              <a:t>X2</a:t>
            </a:r>
          </a:p>
        </p:txBody>
      </p:sp>
      <p:sp>
        <p:nvSpPr>
          <p:cNvPr id="87" name="TextBox 86"/>
          <p:cNvSpPr txBox="1"/>
          <p:nvPr/>
        </p:nvSpPr>
        <p:spPr>
          <a:xfrm>
            <a:off x="8172066" y="6045381"/>
            <a:ext cx="840353" cy="338554"/>
          </a:xfrm>
          <a:prstGeom prst="rect">
            <a:avLst/>
          </a:prstGeom>
          <a:noFill/>
        </p:spPr>
        <p:txBody>
          <a:bodyPr wrap="square" rtlCol="0">
            <a:spAutoFit/>
          </a:bodyPr>
          <a:lstStyle/>
          <a:p>
            <a:r>
              <a:rPr lang="en-SG" sz="1600" i="1">
                <a:solidFill>
                  <a:schemeClr val="tx1">
                    <a:lumMod val="75000"/>
                    <a:lumOff val="25000"/>
                  </a:schemeClr>
                </a:solidFill>
              </a:rPr>
              <a:t>Y2</a:t>
            </a:r>
          </a:p>
        </p:txBody>
      </p:sp>
      <p:sp>
        <p:nvSpPr>
          <p:cNvPr id="89" name="TextBox 88"/>
          <p:cNvSpPr txBox="1"/>
          <p:nvPr/>
        </p:nvSpPr>
        <p:spPr>
          <a:xfrm>
            <a:off x="8510216" y="4068950"/>
            <a:ext cx="3172007" cy="523220"/>
          </a:xfrm>
          <a:prstGeom prst="rect">
            <a:avLst/>
          </a:prstGeom>
          <a:noFill/>
        </p:spPr>
        <p:txBody>
          <a:bodyPr wrap="square" rtlCol="0">
            <a:spAutoFit/>
          </a:bodyPr>
          <a:lstStyle/>
          <a:p>
            <a:r>
              <a:rPr lang="en-SG" sz="1400" b="1">
                <a:solidFill>
                  <a:schemeClr val="tx1">
                    <a:lumMod val="65000"/>
                    <a:lumOff val="35000"/>
                  </a:schemeClr>
                </a:solidFill>
              </a:rPr>
              <a:t>Selection rules:</a:t>
            </a:r>
          </a:p>
          <a:p>
            <a:r>
              <a:rPr lang="en-SG" sz="1400">
                <a:solidFill>
                  <a:schemeClr val="tx1">
                    <a:lumMod val="65000"/>
                    <a:lumOff val="35000"/>
                  </a:schemeClr>
                </a:solidFill>
              </a:rPr>
              <a:t>|X1| &gt; |Y1| </a:t>
            </a:r>
            <a:r>
              <a:rPr lang="en-SG" sz="1400">
                <a:solidFill>
                  <a:schemeClr val="tx1">
                    <a:lumMod val="65000"/>
                    <a:lumOff val="35000"/>
                  </a:schemeClr>
                </a:solidFill>
                <a:sym typeface="Wingdings" panose="05000000000000000000" pitchFamily="2" charset="2"/>
              </a:rPr>
              <a:t> take Min1</a:t>
            </a:r>
          </a:p>
        </p:txBody>
      </p:sp>
      <p:sp>
        <p:nvSpPr>
          <p:cNvPr id="50" name="Rounded Rectangle 6">
            <a:extLst>
              <a:ext uri="{FF2B5EF4-FFF2-40B4-BE49-F238E27FC236}">
                <a16:creationId xmlns:a16="http://schemas.microsoft.com/office/drawing/2014/main" id="{AE534AAA-31F0-4F86-817D-BEF535AD8626}"/>
              </a:ext>
            </a:extLst>
          </p:cNvPr>
          <p:cNvSpPr/>
          <p:nvPr/>
        </p:nvSpPr>
        <p:spPr>
          <a:xfrm>
            <a:off x="722288" y="4042225"/>
            <a:ext cx="2016975" cy="618187"/>
          </a:xfrm>
          <a:prstGeom prst="roundRect">
            <a:avLst/>
          </a:prstGeom>
          <a:solidFill>
            <a:srgbClr val="9B615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TextBox 52">
            <a:extLst>
              <a:ext uri="{FF2B5EF4-FFF2-40B4-BE49-F238E27FC236}">
                <a16:creationId xmlns:a16="http://schemas.microsoft.com/office/drawing/2014/main" id="{2C91A849-06CA-48B5-83E8-F06321F3788A}"/>
              </a:ext>
            </a:extLst>
          </p:cNvPr>
          <p:cNvSpPr txBox="1"/>
          <p:nvPr/>
        </p:nvSpPr>
        <p:spPr>
          <a:xfrm>
            <a:off x="8510216" y="4510655"/>
            <a:ext cx="3172007" cy="523220"/>
          </a:xfrm>
          <a:prstGeom prst="rect">
            <a:avLst/>
          </a:prstGeom>
          <a:noFill/>
        </p:spPr>
        <p:txBody>
          <a:bodyPr wrap="square" rtlCol="0">
            <a:spAutoFit/>
          </a:bodyPr>
          <a:lstStyle/>
          <a:p>
            <a:r>
              <a:rPr lang="en-SG" sz="1400">
                <a:solidFill>
                  <a:schemeClr val="tx1">
                    <a:lumMod val="65000"/>
                    <a:lumOff val="35000"/>
                  </a:schemeClr>
                </a:solidFill>
                <a:sym typeface="Wingdings" panose="05000000000000000000" pitchFamily="2" charset="2"/>
              </a:rPr>
              <a:t>|X2| = |Y2|  assign bias factor based on background knowledge</a:t>
            </a:r>
            <a:endParaRPr lang="en-SG" sz="1400">
              <a:solidFill>
                <a:schemeClr val="tx1">
                  <a:lumMod val="65000"/>
                  <a:lumOff val="35000"/>
                </a:schemeClr>
              </a:solidFill>
            </a:endParaRPr>
          </a:p>
        </p:txBody>
      </p:sp>
    </p:spTree>
    <p:extLst>
      <p:ext uri="{BB962C8B-B14F-4D97-AF65-F5344CB8AC3E}">
        <p14:creationId xmlns:p14="http://schemas.microsoft.com/office/powerpoint/2010/main" val="347280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4"/>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6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7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8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8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1" grpId="0" animBg="1"/>
      <p:bldP spid="62" grpId="0" animBg="1"/>
      <p:bldP spid="18" grpId="0"/>
      <p:bldP spid="18" grpId="1"/>
      <p:bldP spid="64" grpId="0"/>
      <p:bldP spid="64" grpId="1"/>
      <p:bldP spid="65" grpId="0"/>
      <p:bldP spid="66" grpId="0"/>
      <p:bldP spid="69" grpId="0"/>
      <p:bldP spid="70" grpId="0"/>
      <p:bldP spid="84" grpId="0"/>
      <p:bldP spid="84" grpId="1"/>
      <p:bldP spid="85" grpId="0"/>
      <p:bldP spid="85" grpId="1"/>
      <p:bldP spid="86" grpId="0"/>
      <p:bldP spid="87" grpId="0"/>
      <p:bldP spid="89"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152554E9-A006-4B02-9BE2-3D76428D825A}"/>
              </a:ext>
            </a:extLst>
          </p:cNvPr>
          <p:cNvGraphicFramePr/>
          <p:nvPr>
            <p:extLst>
              <p:ext uri="{D42A27DB-BD31-4B8C-83A1-F6EECF244321}">
                <p14:modId xmlns:p14="http://schemas.microsoft.com/office/powerpoint/2010/main" val="1167936733"/>
              </p:ext>
            </p:extLst>
          </p:nvPr>
        </p:nvGraphicFramePr>
        <p:xfrm>
          <a:off x="-1368023" y="2112135"/>
          <a:ext cx="6197600" cy="3523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19"/>
          <p:cNvPicPr>
            <a:picLocks noChangeAspect="1"/>
          </p:cNvPicPr>
          <p:nvPr/>
        </p:nvPicPr>
        <p:blipFill>
          <a:blip r:embed="rId8"/>
          <a:stretch>
            <a:fillRect/>
          </a:stretch>
        </p:blipFill>
        <p:spPr>
          <a:xfrm>
            <a:off x="4295210" y="2163947"/>
            <a:ext cx="6134429" cy="3785819"/>
          </a:xfrm>
          <a:prstGeom prst="rect">
            <a:avLst/>
          </a:prstGeom>
        </p:spPr>
      </p:pic>
      <p:sp>
        <p:nvSpPr>
          <p:cNvPr id="2" name="Title 1">
            <a:extLst>
              <a:ext uri="{FF2B5EF4-FFF2-40B4-BE49-F238E27FC236}">
                <a16:creationId xmlns:a16="http://schemas.microsoft.com/office/drawing/2014/main" id="{4928AE14-E9FF-43D3-9BF8-3B527EAA89E0}"/>
              </a:ext>
            </a:extLst>
          </p:cNvPr>
          <p:cNvSpPr>
            <a:spLocks noGrp="1"/>
          </p:cNvSpPr>
          <p:nvPr>
            <p:ph type="title"/>
          </p:nvPr>
        </p:nvSpPr>
        <p:spPr/>
        <p:txBody>
          <a:bodyPr/>
          <a:lstStyle/>
          <a:p>
            <a:r>
              <a:rPr lang="en-US"/>
              <a:t>Data Cleaning</a:t>
            </a:r>
          </a:p>
        </p:txBody>
      </p:sp>
      <p:sp>
        <p:nvSpPr>
          <p:cNvPr id="4" name="Slide Number Placeholder 3">
            <a:extLst>
              <a:ext uri="{FF2B5EF4-FFF2-40B4-BE49-F238E27FC236}">
                <a16:creationId xmlns:a16="http://schemas.microsoft.com/office/drawing/2014/main" id="{FCC490E7-C61E-4428-8E4D-77F22E4B2BF9}"/>
              </a:ext>
            </a:extLst>
          </p:cNvPr>
          <p:cNvSpPr>
            <a:spLocks noGrp="1"/>
          </p:cNvSpPr>
          <p:nvPr>
            <p:ph type="sldNum" sz="quarter" idx="12"/>
          </p:nvPr>
        </p:nvSpPr>
        <p:spPr/>
        <p:txBody>
          <a:bodyPr/>
          <a:lstStyle/>
          <a:p>
            <a:fld id="{2FEB95B2-EEA2-4839-9871-EC5D8AC72DD9}" type="slidenum">
              <a:rPr lang="en-US" dirty="0" smtClean="0"/>
              <a:pPr/>
              <a:t>11</a:t>
            </a:fld>
            <a:endParaRPr lang="en-US"/>
          </a:p>
        </p:txBody>
      </p:sp>
      <p:sp>
        <p:nvSpPr>
          <p:cNvPr id="13" name="Rectangle 12">
            <a:extLst>
              <a:ext uri="{FF2B5EF4-FFF2-40B4-BE49-F238E27FC236}">
                <a16:creationId xmlns:a16="http://schemas.microsoft.com/office/drawing/2014/main" id="{AEC3A755-B4E1-432D-9FC8-B57ED84B079E}"/>
              </a:ext>
            </a:extLst>
          </p:cNvPr>
          <p:cNvSpPr/>
          <p:nvPr/>
        </p:nvSpPr>
        <p:spPr>
          <a:xfrm>
            <a:off x="4295211" y="2131581"/>
            <a:ext cx="6134428" cy="3819104"/>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C3A755-B4E1-432D-9FC8-B57ED84B079E}"/>
              </a:ext>
            </a:extLst>
          </p:cNvPr>
          <p:cNvSpPr/>
          <p:nvPr/>
        </p:nvSpPr>
        <p:spPr>
          <a:xfrm>
            <a:off x="4295211" y="1616231"/>
            <a:ext cx="6134428" cy="518344"/>
          </a:xfrm>
          <a:prstGeom prst="rect">
            <a:avLst/>
          </a:prstGeom>
          <a:solidFill>
            <a:schemeClr val="tx1">
              <a:lumMod val="50000"/>
              <a:lumOff val="50000"/>
            </a:schemeClr>
          </a:solid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18041" y="1684334"/>
            <a:ext cx="5581934" cy="382137"/>
          </a:xfrm>
          <a:prstGeom prst="rect">
            <a:avLst/>
          </a:prstGeom>
          <a:noFill/>
        </p:spPr>
        <p:txBody>
          <a:bodyPr wrap="square" rtlCol="0">
            <a:spAutoFit/>
          </a:bodyPr>
          <a:lstStyle/>
          <a:p>
            <a:r>
              <a:rPr lang="en-SG" b="1">
                <a:solidFill>
                  <a:schemeClr val="bg1"/>
                </a:solidFill>
              </a:rPr>
              <a:t>Drop variables with NA &gt; 20% </a:t>
            </a:r>
          </a:p>
        </p:txBody>
      </p:sp>
      <p:sp>
        <p:nvSpPr>
          <p:cNvPr id="21" name="Rounded Rectangle 20"/>
          <p:cNvSpPr/>
          <p:nvPr/>
        </p:nvSpPr>
        <p:spPr>
          <a:xfrm>
            <a:off x="5945725" y="4718610"/>
            <a:ext cx="955343" cy="300251"/>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solidFill>
                  <a:schemeClr val="bg1"/>
                </a:solidFill>
              </a:rPr>
              <a:t>Drop</a:t>
            </a:r>
          </a:p>
        </p:txBody>
      </p:sp>
      <p:sp>
        <p:nvSpPr>
          <p:cNvPr id="16" name="Rounded Rectangle 7">
            <a:extLst>
              <a:ext uri="{FF2B5EF4-FFF2-40B4-BE49-F238E27FC236}">
                <a16:creationId xmlns:a16="http://schemas.microsoft.com/office/drawing/2014/main" id="{8F4D123A-D912-492C-BA31-5D034C06398D}"/>
              </a:ext>
            </a:extLst>
          </p:cNvPr>
          <p:cNvSpPr/>
          <p:nvPr/>
        </p:nvSpPr>
        <p:spPr>
          <a:xfrm>
            <a:off x="722288" y="5017870"/>
            <a:ext cx="2016975" cy="618187"/>
          </a:xfrm>
          <a:prstGeom prst="roundRect">
            <a:avLst/>
          </a:pr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ounded Rectangle 11">
            <a:extLst>
              <a:ext uri="{FF2B5EF4-FFF2-40B4-BE49-F238E27FC236}">
                <a16:creationId xmlns:a16="http://schemas.microsoft.com/office/drawing/2014/main" id="{594DB0C7-2E34-4A85-B934-EE8BAFED5DB4}"/>
              </a:ext>
            </a:extLst>
          </p:cNvPr>
          <p:cNvSpPr/>
          <p:nvPr/>
        </p:nvSpPr>
        <p:spPr>
          <a:xfrm>
            <a:off x="718054" y="2134575"/>
            <a:ext cx="2016975" cy="618187"/>
          </a:xfrm>
          <a:prstGeom prst="roundRect">
            <a:avLst/>
          </a:prstGeom>
          <a:solidFill>
            <a:srgbClr val="E49E6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ounded Rectangle 36">
            <a:extLst>
              <a:ext uri="{FF2B5EF4-FFF2-40B4-BE49-F238E27FC236}">
                <a16:creationId xmlns:a16="http://schemas.microsoft.com/office/drawing/2014/main" id="{ABC87158-24C0-4755-A6E3-13380C7E75D9}"/>
              </a:ext>
            </a:extLst>
          </p:cNvPr>
          <p:cNvSpPr/>
          <p:nvPr/>
        </p:nvSpPr>
        <p:spPr>
          <a:xfrm>
            <a:off x="722289" y="3095157"/>
            <a:ext cx="2016975" cy="618187"/>
          </a:xfrm>
          <a:prstGeom prst="roundRect">
            <a:avLst/>
          </a:prstGeom>
          <a:solidFill>
            <a:srgbClr val="B0533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3CB44D1A-7119-4D6B-BB02-464D727E7F22}"/>
              </a:ext>
            </a:extLst>
          </p:cNvPr>
          <p:cNvSpPr txBox="1"/>
          <p:nvPr/>
        </p:nvSpPr>
        <p:spPr>
          <a:xfrm>
            <a:off x="4418040" y="6015795"/>
            <a:ext cx="6402360" cy="523220"/>
          </a:xfrm>
          <a:prstGeom prst="rect">
            <a:avLst/>
          </a:prstGeom>
          <a:noFill/>
          <a:ln>
            <a:noFill/>
          </a:ln>
        </p:spPr>
        <p:txBody>
          <a:bodyPr wrap="square" rtlCol="0" anchor="t">
            <a:spAutoFit/>
          </a:bodyPr>
          <a:lstStyle/>
          <a:p>
            <a:r>
              <a:rPr lang="en-US" sz="1400">
                <a:solidFill>
                  <a:schemeClr val="tx1">
                    <a:lumMod val="75000"/>
                    <a:lumOff val="25000"/>
                  </a:schemeClr>
                </a:solidFill>
              </a:rPr>
              <a:t>Most variables are redundant after the merging process.</a:t>
            </a:r>
          </a:p>
          <a:p>
            <a:r>
              <a:rPr lang="en-US" sz="1400">
                <a:solidFill>
                  <a:schemeClr val="tx1">
                    <a:lumMod val="75000"/>
                    <a:lumOff val="25000"/>
                  </a:schemeClr>
                </a:solidFill>
              </a:rPr>
              <a:t>Some variables could not be retained as &gt;50% of data were still missing after merging.</a:t>
            </a:r>
          </a:p>
        </p:txBody>
      </p:sp>
    </p:spTree>
    <p:extLst>
      <p:ext uri="{BB962C8B-B14F-4D97-AF65-F5344CB8AC3E}">
        <p14:creationId xmlns:p14="http://schemas.microsoft.com/office/powerpoint/2010/main" val="98073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740F37-FA90-4F58-A658-5ECB9B97BDF2}"/>
              </a:ext>
            </a:extLst>
          </p:cNvPr>
          <p:cNvPicPr>
            <a:picLocks noChangeAspect="1"/>
          </p:cNvPicPr>
          <p:nvPr/>
        </p:nvPicPr>
        <p:blipFill>
          <a:blip r:embed="rId3"/>
          <a:stretch>
            <a:fillRect/>
          </a:stretch>
        </p:blipFill>
        <p:spPr>
          <a:xfrm>
            <a:off x="8372862" y="4656542"/>
            <a:ext cx="3096850" cy="1920406"/>
          </a:xfrm>
          <a:prstGeom prst="rect">
            <a:avLst/>
          </a:prstGeom>
        </p:spPr>
      </p:pic>
      <p:sp>
        <p:nvSpPr>
          <p:cNvPr id="2" name="Title 1">
            <a:extLst>
              <a:ext uri="{FF2B5EF4-FFF2-40B4-BE49-F238E27FC236}">
                <a16:creationId xmlns:a16="http://schemas.microsoft.com/office/drawing/2014/main" id="{4928AE14-E9FF-43D3-9BF8-3B527EAA89E0}"/>
              </a:ext>
            </a:extLst>
          </p:cNvPr>
          <p:cNvSpPr>
            <a:spLocks noGrp="1"/>
          </p:cNvSpPr>
          <p:nvPr>
            <p:ph type="title"/>
          </p:nvPr>
        </p:nvSpPr>
        <p:spPr/>
        <p:txBody>
          <a:bodyPr/>
          <a:lstStyle/>
          <a:p>
            <a:r>
              <a:rPr lang="en-US"/>
              <a:t>Data Cleaning</a:t>
            </a:r>
          </a:p>
        </p:txBody>
      </p:sp>
      <p:sp>
        <p:nvSpPr>
          <p:cNvPr id="4" name="Slide Number Placeholder 3">
            <a:extLst>
              <a:ext uri="{FF2B5EF4-FFF2-40B4-BE49-F238E27FC236}">
                <a16:creationId xmlns:a16="http://schemas.microsoft.com/office/drawing/2014/main" id="{FCC490E7-C61E-4428-8E4D-77F22E4B2BF9}"/>
              </a:ext>
            </a:extLst>
          </p:cNvPr>
          <p:cNvSpPr>
            <a:spLocks noGrp="1"/>
          </p:cNvSpPr>
          <p:nvPr>
            <p:ph type="sldNum" sz="quarter" idx="12"/>
          </p:nvPr>
        </p:nvSpPr>
        <p:spPr/>
        <p:txBody>
          <a:bodyPr/>
          <a:lstStyle/>
          <a:p>
            <a:fld id="{2FEB95B2-EEA2-4839-9871-EC5D8AC72DD9}" type="slidenum">
              <a:rPr lang="en-US" dirty="0" smtClean="0"/>
              <a:pPr/>
              <a:t>12</a:t>
            </a:fld>
            <a:endParaRPr lang="en-US"/>
          </a:p>
        </p:txBody>
      </p:sp>
      <p:graphicFrame>
        <p:nvGraphicFramePr>
          <p:cNvPr id="5" name="Diagram 4"/>
          <p:cNvGraphicFramePr/>
          <p:nvPr>
            <p:extLst>
              <p:ext uri="{D42A27DB-BD31-4B8C-83A1-F6EECF244321}">
                <p14:modId xmlns:p14="http://schemas.microsoft.com/office/powerpoint/2010/main" val="3827424059"/>
              </p:ext>
            </p:extLst>
          </p:nvPr>
        </p:nvGraphicFramePr>
        <p:xfrm>
          <a:off x="-1368023" y="2112135"/>
          <a:ext cx="6197600" cy="35239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ounded Rectangle 11"/>
          <p:cNvSpPr/>
          <p:nvPr/>
        </p:nvSpPr>
        <p:spPr>
          <a:xfrm>
            <a:off x="722288" y="2130589"/>
            <a:ext cx="2016975" cy="618187"/>
          </a:xfrm>
          <a:prstGeom prst="roundRect">
            <a:avLst/>
          </a:prstGeom>
          <a:solidFill>
            <a:srgbClr val="E49E6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ounded Rectangle 36"/>
          <p:cNvSpPr/>
          <p:nvPr/>
        </p:nvSpPr>
        <p:spPr>
          <a:xfrm>
            <a:off x="722289" y="3095157"/>
            <a:ext cx="2016975" cy="618187"/>
          </a:xfrm>
          <a:prstGeom prst="roundRect">
            <a:avLst/>
          </a:prstGeom>
          <a:solidFill>
            <a:srgbClr val="B0533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ounded Rectangle 48"/>
          <p:cNvSpPr/>
          <p:nvPr/>
        </p:nvSpPr>
        <p:spPr>
          <a:xfrm>
            <a:off x="722288" y="4042225"/>
            <a:ext cx="2016975" cy="618187"/>
          </a:xfrm>
          <a:prstGeom prst="roundRect">
            <a:avLst/>
          </a:prstGeom>
          <a:solidFill>
            <a:srgbClr val="9B615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ounded Rectangle 7"/>
          <p:cNvSpPr/>
          <p:nvPr/>
        </p:nvSpPr>
        <p:spPr>
          <a:xfrm>
            <a:off x="5611436" y="1935336"/>
            <a:ext cx="1616400" cy="53974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APACHE covariate</a:t>
            </a:r>
          </a:p>
        </p:txBody>
      </p:sp>
      <p:sp>
        <p:nvSpPr>
          <p:cNvPr id="9" name="Rounded Rectangle 8"/>
          <p:cNvSpPr/>
          <p:nvPr/>
        </p:nvSpPr>
        <p:spPr>
          <a:xfrm>
            <a:off x="7702016" y="1942860"/>
            <a:ext cx="1616400" cy="53974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Vitals</a:t>
            </a:r>
          </a:p>
        </p:txBody>
      </p:sp>
      <p:sp>
        <p:nvSpPr>
          <p:cNvPr id="10" name="Rounded Rectangle 9"/>
          <p:cNvSpPr/>
          <p:nvPr/>
        </p:nvSpPr>
        <p:spPr>
          <a:xfrm>
            <a:off x="9792596" y="1935335"/>
            <a:ext cx="1616400" cy="53974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Lab Test</a:t>
            </a:r>
          </a:p>
        </p:txBody>
      </p:sp>
      <p:sp>
        <p:nvSpPr>
          <p:cNvPr id="11" name="Rounded Rectangle 10"/>
          <p:cNvSpPr/>
          <p:nvPr/>
        </p:nvSpPr>
        <p:spPr>
          <a:xfrm>
            <a:off x="7702016" y="2564918"/>
            <a:ext cx="1616400" cy="386200"/>
          </a:xfrm>
          <a:prstGeom prst="roundRect">
            <a:avLst/>
          </a:prstGeom>
          <a:solidFill>
            <a:schemeClr val="accent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d1</a:t>
            </a:r>
          </a:p>
        </p:txBody>
      </p:sp>
      <p:sp>
        <p:nvSpPr>
          <p:cNvPr id="13" name="Rounded Rectangle 12"/>
          <p:cNvSpPr/>
          <p:nvPr/>
        </p:nvSpPr>
        <p:spPr>
          <a:xfrm>
            <a:off x="9792596" y="2564918"/>
            <a:ext cx="1616400" cy="386200"/>
          </a:xfrm>
          <a:prstGeom prst="round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d1</a:t>
            </a:r>
          </a:p>
        </p:txBody>
      </p:sp>
      <p:sp>
        <p:nvSpPr>
          <p:cNvPr id="16" name="Rounded Rectangle 15"/>
          <p:cNvSpPr/>
          <p:nvPr/>
        </p:nvSpPr>
        <p:spPr>
          <a:xfrm>
            <a:off x="7715519" y="3053021"/>
            <a:ext cx="720000" cy="262800"/>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Min</a:t>
            </a:r>
          </a:p>
        </p:txBody>
      </p:sp>
      <p:sp>
        <p:nvSpPr>
          <p:cNvPr id="17" name="Rounded Rectangle 16"/>
          <p:cNvSpPr/>
          <p:nvPr/>
        </p:nvSpPr>
        <p:spPr>
          <a:xfrm>
            <a:off x="8592243" y="3053021"/>
            <a:ext cx="720000" cy="262800"/>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Max</a:t>
            </a:r>
          </a:p>
        </p:txBody>
      </p:sp>
      <p:sp>
        <p:nvSpPr>
          <p:cNvPr id="18" name="Rounded Rectangle 17"/>
          <p:cNvSpPr/>
          <p:nvPr/>
        </p:nvSpPr>
        <p:spPr>
          <a:xfrm>
            <a:off x="9792596" y="3053021"/>
            <a:ext cx="720000" cy="262800"/>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Min</a:t>
            </a:r>
          </a:p>
        </p:txBody>
      </p:sp>
      <p:sp>
        <p:nvSpPr>
          <p:cNvPr id="19" name="Rounded Rectangle 18"/>
          <p:cNvSpPr/>
          <p:nvPr/>
        </p:nvSpPr>
        <p:spPr>
          <a:xfrm>
            <a:off x="10688996" y="3058967"/>
            <a:ext cx="720000" cy="262800"/>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Max</a:t>
            </a:r>
          </a:p>
        </p:txBody>
      </p:sp>
      <p:sp>
        <p:nvSpPr>
          <p:cNvPr id="20" name="Rounded Rectangle 19"/>
          <p:cNvSpPr/>
          <p:nvPr/>
        </p:nvSpPr>
        <p:spPr>
          <a:xfrm>
            <a:off x="3521122" y="1936584"/>
            <a:ext cx="1616134" cy="539745"/>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Demographics</a:t>
            </a:r>
          </a:p>
        </p:txBody>
      </p:sp>
      <p:sp>
        <p:nvSpPr>
          <p:cNvPr id="23" name="TextBox 22"/>
          <p:cNvSpPr txBox="1"/>
          <p:nvPr/>
        </p:nvSpPr>
        <p:spPr>
          <a:xfrm>
            <a:off x="3521122" y="1401659"/>
            <a:ext cx="4260151" cy="369332"/>
          </a:xfrm>
          <a:prstGeom prst="rect">
            <a:avLst/>
          </a:prstGeom>
          <a:noFill/>
        </p:spPr>
        <p:txBody>
          <a:bodyPr wrap="square" rtlCol="0">
            <a:spAutoFit/>
          </a:bodyPr>
          <a:lstStyle/>
          <a:p>
            <a:r>
              <a:rPr lang="en-SG" b="1">
                <a:solidFill>
                  <a:schemeClr val="tx1">
                    <a:lumMod val="75000"/>
                    <a:lumOff val="25000"/>
                  </a:schemeClr>
                </a:solidFill>
              </a:rPr>
              <a:t>Weight of evidence (WOE) binning:</a:t>
            </a:r>
          </a:p>
        </p:txBody>
      </p:sp>
      <p:sp>
        <p:nvSpPr>
          <p:cNvPr id="3" name="TextBox 2"/>
          <p:cNvSpPr txBox="1"/>
          <p:nvPr/>
        </p:nvSpPr>
        <p:spPr>
          <a:xfrm>
            <a:off x="3255280" y="5529709"/>
            <a:ext cx="1142675" cy="369332"/>
          </a:xfrm>
          <a:prstGeom prst="rect">
            <a:avLst/>
          </a:prstGeom>
          <a:noFill/>
        </p:spPr>
        <p:txBody>
          <a:bodyPr wrap="square" rtlCol="0">
            <a:spAutoFit/>
          </a:bodyPr>
          <a:lstStyle/>
          <a:p>
            <a:r>
              <a:rPr lang="en-SG">
                <a:solidFill>
                  <a:schemeClr val="tx1">
                    <a:lumMod val="75000"/>
                    <a:lumOff val="25000"/>
                  </a:schemeClr>
                </a:solidFill>
              </a:rPr>
              <a:t>WOE = ln  </a:t>
            </a:r>
          </a:p>
        </p:txBody>
      </p:sp>
      <p:sp>
        <p:nvSpPr>
          <p:cNvPr id="24" name="TextBox 23"/>
          <p:cNvSpPr txBox="1"/>
          <p:nvPr/>
        </p:nvSpPr>
        <p:spPr>
          <a:xfrm>
            <a:off x="4372733" y="5247413"/>
            <a:ext cx="3479853" cy="369332"/>
          </a:xfrm>
          <a:prstGeom prst="rect">
            <a:avLst/>
          </a:prstGeom>
          <a:noFill/>
        </p:spPr>
        <p:txBody>
          <a:bodyPr wrap="square" rtlCol="0">
            <a:spAutoFit/>
          </a:bodyPr>
          <a:lstStyle/>
          <a:p>
            <a:r>
              <a:rPr lang="en-SG">
                <a:solidFill>
                  <a:schemeClr val="tx1">
                    <a:lumMod val="75000"/>
                    <a:lumOff val="25000"/>
                  </a:schemeClr>
                </a:solidFill>
              </a:rPr>
              <a:t>% of patients died for variable X</a:t>
            </a:r>
            <a:r>
              <a:rPr lang="en-SG" baseline="-25000">
                <a:solidFill>
                  <a:schemeClr val="tx1">
                    <a:lumMod val="75000"/>
                    <a:lumOff val="25000"/>
                  </a:schemeClr>
                </a:solidFill>
              </a:rPr>
              <a:t>1</a:t>
            </a:r>
          </a:p>
        </p:txBody>
      </p:sp>
      <p:sp>
        <p:nvSpPr>
          <p:cNvPr id="25" name="TextBox 24"/>
          <p:cNvSpPr txBox="1"/>
          <p:nvPr/>
        </p:nvSpPr>
        <p:spPr>
          <a:xfrm>
            <a:off x="4368463" y="5723450"/>
            <a:ext cx="3871772" cy="369332"/>
          </a:xfrm>
          <a:prstGeom prst="rect">
            <a:avLst/>
          </a:prstGeom>
          <a:noFill/>
        </p:spPr>
        <p:txBody>
          <a:bodyPr wrap="square" rtlCol="0">
            <a:spAutoFit/>
          </a:bodyPr>
          <a:lstStyle/>
          <a:p>
            <a:r>
              <a:rPr lang="en-SG">
                <a:solidFill>
                  <a:schemeClr val="tx1">
                    <a:lumMod val="75000"/>
                    <a:lumOff val="25000"/>
                  </a:schemeClr>
                </a:solidFill>
              </a:rPr>
              <a:t>% of patients survived for variable X</a:t>
            </a:r>
            <a:r>
              <a:rPr lang="en-SG" baseline="-25000">
                <a:solidFill>
                  <a:schemeClr val="tx1">
                    <a:lumMod val="75000"/>
                    <a:lumOff val="25000"/>
                  </a:schemeClr>
                </a:solidFill>
              </a:rPr>
              <a:t>1</a:t>
            </a:r>
          </a:p>
        </p:txBody>
      </p:sp>
      <p:cxnSp>
        <p:nvCxnSpPr>
          <p:cNvPr id="7" name="Straight Connector 6"/>
          <p:cNvCxnSpPr/>
          <p:nvPr/>
        </p:nvCxnSpPr>
        <p:spPr>
          <a:xfrm flipV="1">
            <a:off x="4408224" y="5684878"/>
            <a:ext cx="3454570" cy="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Left Bracket 26"/>
          <p:cNvSpPr/>
          <p:nvPr/>
        </p:nvSpPr>
        <p:spPr>
          <a:xfrm flipH="1">
            <a:off x="7920315" y="5206409"/>
            <a:ext cx="45719" cy="960113"/>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1" name="Left Bracket 30"/>
          <p:cNvSpPr/>
          <p:nvPr/>
        </p:nvSpPr>
        <p:spPr>
          <a:xfrm>
            <a:off x="4330230" y="5206409"/>
            <a:ext cx="46800" cy="961200"/>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2" name="Rounded Rectangle 31"/>
          <p:cNvSpPr/>
          <p:nvPr/>
        </p:nvSpPr>
        <p:spPr>
          <a:xfrm>
            <a:off x="7702016" y="3860772"/>
            <a:ext cx="1616400" cy="263220"/>
          </a:xfrm>
          <a:prstGeom prst="roundRect">
            <a:avLst/>
          </a:prstGeom>
          <a:solidFill>
            <a:schemeClr val="bg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t>Categorise</a:t>
            </a:r>
          </a:p>
        </p:txBody>
      </p:sp>
      <p:sp>
        <p:nvSpPr>
          <p:cNvPr id="33" name="Rounded Rectangle 32"/>
          <p:cNvSpPr/>
          <p:nvPr/>
        </p:nvSpPr>
        <p:spPr>
          <a:xfrm>
            <a:off x="9792596" y="3860772"/>
            <a:ext cx="1616400" cy="263220"/>
          </a:xfrm>
          <a:prstGeom prst="roundRect">
            <a:avLst/>
          </a:prstGeom>
          <a:solidFill>
            <a:schemeClr val="bg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t>Categorise</a:t>
            </a:r>
          </a:p>
        </p:txBody>
      </p:sp>
      <p:cxnSp>
        <p:nvCxnSpPr>
          <p:cNvPr id="34" name="Straight Connector 33">
            <a:extLst>
              <a:ext uri="{FF2B5EF4-FFF2-40B4-BE49-F238E27FC236}">
                <a16:creationId xmlns:a16="http://schemas.microsoft.com/office/drawing/2014/main" id="{ECAFB385-9165-4397-8FEC-B41ABE57BE25}"/>
              </a:ext>
            </a:extLst>
          </p:cNvPr>
          <p:cNvCxnSpPr/>
          <p:nvPr/>
        </p:nvCxnSpPr>
        <p:spPr>
          <a:xfrm flipV="1">
            <a:off x="3521122" y="4427024"/>
            <a:ext cx="7920000" cy="0"/>
          </a:xfrm>
          <a:prstGeom prst="line">
            <a:avLst/>
          </a:prstGeom>
          <a:ln w="25400">
            <a:solidFill>
              <a:schemeClr val="bg2">
                <a:lumMod val="90000"/>
                <a:alpha val="3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EC3A755-B4E1-432D-9FC8-B57ED84B079E}"/>
              </a:ext>
            </a:extLst>
          </p:cNvPr>
          <p:cNvSpPr/>
          <p:nvPr/>
        </p:nvSpPr>
        <p:spPr>
          <a:xfrm>
            <a:off x="8396578" y="4657320"/>
            <a:ext cx="3044544" cy="1921005"/>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97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2541-BA8B-409A-B858-B717A4326EF1}"/>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899E4BCC-38D3-4AA1-921E-A5BC84E2795B}"/>
              </a:ext>
            </a:extLst>
          </p:cNvPr>
          <p:cNvSpPr>
            <a:spLocks noGrp="1"/>
          </p:cNvSpPr>
          <p:nvPr>
            <p:ph type="sldNum" sz="quarter" idx="12"/>
          </p:nvPr>
        </p:nvSpPr>
        <p:spPr/>
        <p:txBody>
          <a:bodyPr/>
          <a:lstStyle/>
          <a:p>
            <a:fld id="{2FEB95B2-EEA2-4839-9871-EC5D8AC72DD9}" type="slidenum">
              <a:rPr lang="en-US" dirty="0" smtClean="0"/>
              <a:pPr/>
              <a:t>13</a:t>
            </a:fld>
            <a:endParaRPr lang="en-US"/>
          </a:p>
        </p:txBody>
      </p:sp>
      <p:graphicFrame>
        <p:nvGraphicFramePr>
          <p:cNvPr id="8" name="Content Placeholder 6">
            <a:extLst>
              <a:ext uri="{FF2B5EF4-FFF2-40B4-BE49-F238E27FC236}">
                <a16:creationId xmlns:a16="http://schemas.microsoft.com/office/drawing/2014/main" id="{E85E56FD-586C-4169-9605-DC3AF292A1D5}"/>
              </a:ext>
            </a:extLst>
          </p:cNvPr>
          <p:cNvGraphicFramePr>
            <a:graphicFrameLocks/>
          </p:cNvGraphicFramePr>
          <p:nvPr>
            <p:extLst>
              <p:ext uri="{D42A27DB-BD31-4B8C-83A1-F6EECF244321}">
                <p14:modId xmlns:p14="http://schemas.microsoft.com/office/powerpoint/2010/main" val="1028188409"/>
              </p:ext>
            </p:extLst>
          </p:nvPr>
        </p:nvGraphicFramePr>
        <p:xfrm>
          <a:off x="1344144" y="1991032"/>
          <a:ext cx="9556956" cy="3347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46D4BDFB-311F-44D6-AAF3-02FB4D49EE76}"/>
              </a:ext>
            </a:extLst>
          </p:cNvPr>
          <p:cNvSpPr/>
          <p:nvPr/>
        </p:nvSpPr>
        <p:spPr>
          <a:xfrm rot="10800000">
            <a:off x="5902960" y="4472145"/>
            <a:ext cx="386080" cy="331893"/>
          </a:xfrm>
          <a:prstGeom prst="downArrow">
            <a:avLst>
              <a:gd name="adj1" fmla="val 50000"/>
              <a:gd name="adj2" fmla="val 50000"/>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37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FFCB-477E-4D8F-A7AF-2357B3646119}"/>
              </a:ext>
            </a:extLst>
          </p:cNvPr>
          <p:cNvSpPr>
            <a:spLocks noGrp="1"/>
          </p:cNvSpPr>
          <p:nvPr>
            <p:ph type="title"/>
          </p:nvPr>
        </p:nvSpPr>
        <p:spPr/>
        <p:txBody>
          <a:bodyPr/>
          <a:lstStyle/>
          <a:p>
            <a:r>
              <a:rPr lang="en-US"/>
              <a:t>Imbalanced Dataset</a:t>
            </a:r>
          </a:p>
        </p:txBody>
      </p:sp>
      <p:sp>
        <p:nvSpPr>
          <p:cNvPr id="3" name="Content Placeholder 2">
            <a:extLst>
              <a:ext uri="{FF2B5EF4-FFF2-40B4-BE49-F238E27FC236}">
                <a16:creationId xmlns:a16="http://schemas.microsoft.com/office/drawing/2014/main" id="{482986C5-0F7C-4F2C-823F-525AADB7174E}"/>
              </a:ext>
            </a:extLst>
          </p:cNvPr>
          <p:cNvSpPr>
            <a:spLocks noGrp="1"/>
          </p:cNvSpPr>
          <p:nvPr>
            <p:ph idx="1"/>
          </p:nvPr>
        </p:nvSpPr>
        <p:spPr/>
        <p:txBody>
          <a:bodyPr/>
          <a:lstStyle/>
          <a:p>
            <a:r>
              <a:rPr lang="en-US"/>
              <a:t>Minority class of target variable is only 8%</a:t>
            </a:r>
          </a:p>
        </p:txBody>
      </p:sp>
      <p:sp>
        <p:nvSpPr>
          <p:cNvPr id="4" name="Slide Number Placeholder 3">
            <a:extLst>
              <a:ext uri="{FF2B5EF4-FFF2-40B4-BE49-F238E27FC236}">
                <a16:creationId xmlns:a16="http://schemas.microsoft.com/office/drawing/2014/main" id="{B7E84053-3169-4FD6-96E3-7F3CF9727D4B}"/>
              </a:ext>
            </a:extLst>
          </p:cNvPr>
          <p:cNvSpPr>
            <a:spLocks noGrp="1"/>
          </p:cNvSpPr>
          <p:nvPr>
            <p:ph type="sldNum" sz="quarter" idx="12"/>
          </p:nvPr>
        </p:nvSpPr>
        <p:spPr/>
        <p:txBody>
          <a:bodyPr/>
          <a:lstStyle/>
          <a:p>
            <a:fld id="{2FEB95B2-EEA2-4839-9871-EC5D8AC72DD9}" type="slidenum">
              <a:rPr lang="en-US" dirty="0" smtClean="0"/>
              <a:pPr/>
              <a:t>14</a:t>
            </a:fld>
            <a:endParaRPr lang="en-US"/>
          </a:p>
        </p:txBody>
      </p:sp>
      <p:pic>
        <p:nvPicPr>
          <p:cNvPr id="5" name="Picture 4">
            <a:extLst>
              <a:ext uri="{FF2B5EF4-FFF2-40B4-BE49-F238E27FC236}">
                <a16:creationId xmlns:a16="http://schemas.microsoft.com/office/drawing/2014/main" id="{66813B17-9F7E-4763-985E-F6DA646B7C35}"/>
              </a:ext>
            </a:extLst>
          </p:cNvPr>
          <p:cNvPicPr>
            <a:picLocks noChangeAspect="1"/>
          </p:cNvPicPr>
          <p:nvPr/>
        </p:nvPicPr>
        <p:blipFill>
          <a:blip r:embed="rId2"/>
          <a:stretch>
            <a:fillRect/>
          </a:stretch>
        </p:blipFill>
        <p:spPr>
          <a:xfrm>
            <a:off x="1842737" y="1904298"/>
            <a:ext cx="6346533" cy="3916718"/>
          </a:xfrm>
          <a:prstGeom prst="rect">
            <a:avLst/>
          </a:prstGeom>
        </p:spPr>
      </p:pic>
      <p:sp>
        <p:nvSpPr>
          <p:cNvPr id="6" name="Rectangle 5">
            <a:extLst>
              <a:ext uri="{FF2B5EF4-FFF2-40B4-BE49-F238E27FC236}">
                <a16:creationId xmlns:a16="http://schemas.microsoft.com/office/drawing/2014/main" id="{8BDCED7B-7C93-4498-B114-BCA3C67463BD}"/>
              </a:ext>
            </a:extLst>
          </p:cNvPr>
          <p:cNvSpPr/>
          <p:nvPr/>
        </p:nvSpPr>
        <p:spPr>
          <a:xfrm>
            <a:off x="1842738" y="1904298"/>
            <a:ext cx="6346532" cy="3962611"/>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257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5988561" y="4409210"/>
            <a:ext cx="2044168" cy="20248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p:cNvSpPr/>
          <p:nvPr/>
        </p:nvSpPr>
        <p:spPr>
          <a:xfrm>
            <a:off x="7921182" y="4409210"/>
            <a:ext cx="2044168" cy="20248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p:cNvSpPr/>
          <p:nvPr/>
        </p:nvSpPr>
        <p:spPr>
          <a:xfrm>
            <a:off x="7921182" y="2453928"/>
            <a:ext cx="2044168" cy="20248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p:cNvSpPr/>
          <p:nvPr/>
        </p:nvSpPr>
        <p:spPr>
          <a:xfrm>
            <a:off x="5988561" y="2457450"/>
            <a:ext cx="2044168" cy="20248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a:t>Modelling Setup</a:t>
            </a:r>
          </a:p>
        </p:txBody>
      </p:sp>
      <p:sp>
        <p:nvSpPr>
          <p:cNvPr id="4" name="Slide Number Placeholder 3"/>
          <p:cNvSpPr>
            <a:spLocks noGrp="1"/>
          </p:cNvSpPr>
          <p:nvPr>
            <p:ph type="sldNum" sz="quarter" idx="12"/>
          </p:nvPr>
        </p:nvSpPr>
        <p:spPr/>
        <p:txBody>
          <a:bodyPr/>
          <a:lstStyle/>
          <a:p>
            <a:fld id="{2FEB95B2-EEA2-4839-9871-EC5D8AC72DD9}" type="slidenum">
              <a:rPr lang="en-US" dirty="0" smtClean="0"/>
              <a:pPr/>
              <a:t>15</a:t>
            </a:fld>
            <a:endParaRPr lang="en-US"/>
          </a:p>
        </p:txBody>
      </p:sp>
      <p:sp>
        <p:nvSpPr>
          <p:cNvPr id="5" name="Oval 4"/>
          <p:cNvSpPr/>
          <p:nvPr/>
        </p:nvSpPr>
        <p:spPr>
          <a:xfrm>
            <a:off x="6316207" y="2779946"/>
            <a:ext cx="1498370" cy="1484231"/>
          </a:xfrm>
          <a:prstGeom prst="ellipse">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t>Logistic Regression</a:t>
            </a:r>
          </a:p>
          <a:p>
            <a:pPr algn="ctr"/>
            <a:r>
              <a:rPr lang="en-SG" sz="1200"/>
              <a:t>(R)</a:t>
            </a:r>
          </a:p>
        </p:txBody>
      </p:sp>
      <p:sp>
        <p:nvSpPr>
          <p:cNvPr id="6" name="Oval 5"/>
          <p:cNvSpPr/>
          <p:nvPr/>
        </p:nvSpPr>
        <p:spPr>
          <a:xfrm>
            <a:off x="8248828" y="4731706"/>
            <a:ext cx="1498370" cy="1484231"/>
          </a:xfrm>
          <a:prstGeom prst="ellipse">
            <a:avLst/>
          </a:prstGeom>
          <a:solidFill>
            <a:srgbClr val="D2B3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t>Gradient Boosting</a:t>
            </a:r>
          </a:p>
          <a:p>
            <a:pPr algn="ctr"/>
            <a:r>
              <a:rPr lang="en-SG" sz="1200"/>
              <a:t>(R &amp; Python)</a:t>
            </a:r>
          </a:p>
        </p:txBody>
      </p:sp>
      <p:sp>
        <p:nvSpPr>
          <p:cNvPr id="7" name="Oval 6"/>
          <p:cNvSpPr/>
          <p:nvPr/>
        </p:nvSpPr>
        <p:spPr>
          <a:xfrm>
            <a:off x="8248828" y="2776425"/>
            <a:ext cx="1498370" cy="1484231"/>
          </a:xfrm>
          <a:prstGeom prst="ellipse">
            <a:avLst/>
          </a:prstGeom>
          <a:solidFill>
            <a:srgbClr val="A46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MLP</a:t>
            </a:r>
            <a:r>
              <a:rPr lang="en-SG" sz="1400"/>
              <a:t> Classifier</a:t>
            </a:r>
          </a:p>
          <a:p>
            <a:pPr algn="ctr"/>
            <a:r>
              <a:rPr lang="en-SG" sz="1200"/>
              <a:t>(Python)</a:t>
            </a:r>
          </a:p>
        </p:txBody>
      </p:sp>
      <p:sp>
        <p:nvSpPr>
          <p:cNvPr id="8" name="Oval 7"/>
          <p:cNvSpPr/>
          <p:nvPr/>
        </p:nvSpPr>
        <p:spPr>
          <a:xfrm>
            <a:off x="6316207" y="4731705"/>
            <a:ext cx="1498370" cy="1484231"/>
          </a:xfrm>
          <a:prstGeom prst="ellipse">
            <a:avLst/>
          </a:prstGeom>
          <a:solidFill>
            <a:srgbClr val="D19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t>Decision Tree</a:t>
            </a:r>
          </a:p>
          <a:p>
            <a:pPr algn="ctr"/>
            <a:r>
              <a:rPr lang="en-SG" sz="1200"/>
              <a:t>(Python)</a:t>
            </a:r>
          </a:p>
        </p:txBody>
      </p:sp>
      <p:cxnSp>
        <p:nvCxnSpPr>
          <p:cNvPr id="13" name="Straight Connector 12">
            <a:extLst>
              <a:ext uri="{FF2B5EF4-FFF2-40B4-BE49-F238E27FC236}">
                <a16:creationId xmlns:a16="http://schemas.microsoft.com/office/drawing/2014/main" id="{ECAFB385-9165-4397-8FEC-B41ABE57BE25}"/>
              </a:ext>
            </a:extLst>
          </p:cNvPr>
          <p:cNvCxnSpPr/>
          <p:nvPr/>
        </p:nvCxnSpPr>
        <p:spPr>
          <a:xfrm flipH="1">
            <a:off x="5794663" y="1729047"/>
            <a:ext cx="0" cy="4427024"/>
          </a:xfrm>
          <a:prstGeom prst="line">
            <a:avLst/>
          </a:prstGeom>
          <a:ln w="25400">
            <a:solidFill>
              <a:schemeClr val="bg2">
                <a:lumMod val="90000"/>
                <a:alpha val="30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996510" y="1708861"/>
            <a:ext cx="1616134" cy="539745"/>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Cleaned</a:t>
            </a:r>
          </a:p>
          <a:p>
            <a:pPr algn="ctr"/>
            <a:r>
              <a:rPr lang="en-SG"/>
              <a:t>Dataset</a:t>
            </a:r>
          </a:p>
        </p:txBody>
      </p:sp>
      <p:sp>
        <p:nvSpPr>
          <p:cNvPr id="16" name="Rounded Rectangle 15"/>
          <p:cNvSpPr/>
          <p:nvPr/>
        </p:nvSpPr>
        <p:spPr>
          <a:xfrm>
            <a:off x="658117" y="2774034"/>
            <a:ext cx="1616134" cy="53974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Train Dataset</a:t>
            </a:r>
          </a:p>
        </p:txBody>
      </p:sp>
      <p:sp>
        <p:nvSpPr>
          <p:cNvPr id="17" name="Rounded Rectangle 16"/>
          <p:cNvSpPr/>
          <p:nvPr/>
        </p:nvSpPr>
        <p:spPr>
          <a:xfrm>
            <a:off x="3351205" y="2771067"/>
            <a:ext cx="1616134" cy="53974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Test Dataset</a:t>
            </a:r>
          </a:p>
        </p:txBody>
      </p:sp>
      <p:sp>
        <p:nvSpPr>
          <p:cNvPr id="18" name="Rounded Rectangle 17"/>
          <p:cNvSpPr/>
          <p:nvPr/>
        </p:nvSpPr>
        <p:spPr>
          <a:xfrm>
            <a:off x="658117" y="3643260"/>
            <a:ext cx="1616134" cy="4042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Over Sampling</a:t>
            </a:r>
          </a:p>
        </p:txBody>
      </p:sp>
      <p:sp>
        <p:nvSpPr>
          <p:cNvPr id="20" name="Rounded Rectangle 19"/>
          <p:cNvSpPr/>
          <p:nvPr/>
        </p:nvSpPr>
        <p:spPr>
          <a:xfrm>
            <a:off x="658117" y="4780280"/>
            <a:ext cx="1616134" cy="4042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Over &amp; Under</a:t>
            </a:r>
          </a:p>
        </p:txBody>
      </p:sp>
      <p:sp>
        <p:nvSpPr>
          <p:cNvPr id="21" name="Rounded Rectangle 20"/>
          <p:cNvSpPr/>
          <p:nvPr/>
        </p:nvSpPr>
        <p:spPr>
          <a:xfrm>
            <a:off x="658117" y="5348790"/>
            <a:ext cx="1616134" cy="4042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ROSE sampling</a:t>
            </a:r>
          </a:p>
        </p:txBody>
      </p:sp>
      <p:sp>
        <p:nvSpPr>
          <p:cNvPr id="22" name="Rounded Rectangle 21"/>
          <p:cNvSpPr/>
          <p:nvPr/>
        </p:nvSpPr>
        <p:spPr>
          <a:xfrm>
            <a:off x="658117" y="5917300"/>
            <a:ext cx="1616134" cy="4042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SMOTE sampling</a:t>
            </a:r>
          </a:p>
        </p:txBody>
      </p:sp>
      <p:sp>
        <p:nvSpPr>
          <p:cNvPr id="23" name="Rounded Rectangle 22"/>
          <p:cNvSpPr/>
          <p:nvPr/>
        </p:nvSpPr>
        <p:spPr>
          <a:xfrm>
            <a:off x="658117" y="4211770"/>
            <a:ext cx="1616134" cy="4042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Under Sampling</a:t>
            </a:r>
          </a:p>
        </p:txBody>
      </p:sp>
      <p:cxnSp>
        <p:nvCxnSpPr>
          <p:cNvPr id="25" name="Straight Arrow Connector 24"/>
          <p:cNvCxnSpPr>
            <a:stCxn id="15" idx="2"/>
            <a:endCxn id="16" idx="0"/>
          </p:cNvCxnSpPr>
          <p:nvPr/>
        </p:nvCxnSpPr>
        <p:spPr>
          <a:xfrm flipH="1">
            <a:off x="1466184" y="2248606"/>
            <a:ext cx="1338393" cy="52542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2"/>
            <a:endCxn id="17" idx="0"/>
          </p:cNvCxnSpPr>
          <p:nvPr/>
        </p:nvCxnSpPr>
        <p:spPr>
          <a:xfrm>
            <a:off x="2804577" y="2248606"/>
            <a:ext cx="1354695" cy="522461"/>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40605" y="2206026"/>
            <a:ext cx="1103262" cy="477054"/>
          </a:xfrm>
          <a:prstGeom prst="rect">
            <a:avLst/>
          </a:prstGeom>
          <a:noFill/>
        </p:spPr>
        <p:txBody>
          <a:bodyPr wrap="square" rtlCol="0">
            <a:spAutoFit/>
          </a:bodyPr>
          <a:lstStyle/>
          <a:p>
            <a:r>
              <a:rPr lang="en-SG" sz="1400">
                <a:solidFill>
                  <a:schemeClr val="tx1">
                    <a:lumMod val="75000"/>
                    <a:lumOff val="25000"/>
                  </a:schemeClr>
                </a:solidFill>
              </a:rPr>
              <a:t>70%</a:t>
            </a:r>
          </a:p>
          <a:p>
            <a:r>
              <a:rPr lang="en-SG" sz="1000" i="1">
                <a:solidFill>
                  <a:schemeClr val="tx1">
                    <a:lumMod val="75000"/>
                    <a:lumOff val="25000"/>
                  </a:schemeClr>
                </a:solidFill>
              </a:rPr>
              <a:t>61230 rows</a:t>
            </a:r>
          </a:p>
        </p:txBody>
      </p:sp>
      <p:sp>
        <p:nvSpPr>
          <p:cNvPr id="31" name="Rounded Rectangle 30"/>
          <p:cNvSpPr/>
          <p:nvPr/>
        </p:nvSpPr>
        <p:spPr>
          <a:xfrm>
            <a:off x="6917710" y="1733509"/>
            <a:ext cx="2223836" cy="540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lumMod val="75000"/>
                    <a:lumOff val="25000"/>
                  </a:schemeClr>
                </a:solidFill>
              </a:rPr>
              <a:t>Supervised Models</a:t>
            </a:r>
          </a:p>
        </p:txBody>
      </p:sp>
      <p:sp>
        <p:nvSpPr>
          <p:cNvPr id="34" name="Rectangle 33"/>
          <p:cNvSpPr/>
          <p:nvPr/>
        </p:nvSpPr>
        <p:spPr>
          <a:xfrm>
            <a:off x="10392438" y="4833761"/>
            <a:ext cx="1536511" cy="341184"/>
          </a:xfrm>
          <a:prstGeom prst="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solidFill>
                  <a:schemeClr val="tx1">
                    <a:lumMod val="75000"/>
                    <a:lumOff val="25000"/>
                  </a:schemeClr>
                </a:solidFill>
              </a:rPr>
              <a:t>Weight decay</a:t>
            </a:r>
          </a:p>
        </p:txBody>
      </p:sp>
      <p:sp>
        <p:nvSpPr>
          <p:cNvPr id="35" name="Rectangle 34"/>
          <p:cNvSpPr/>
          <p:nvPr/>
        </p:nvSpPr>
        <p:spPr>
          <a:xfrm>
            <a:off x="10392439" y="3420864"/>
            <a:ext cx="1536511" cy="341184"/>
          </a:xfrm>
          <a:prstGeom prst="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solidFill>
                  <a:schemeClr val="tx1">
                    <a:lumMod val="75000"/>
                    <a:lumOff val="25000"/>
                  </a:schemeClr>
                </a:solidFill>
              </a:rPr>
              <a:t>Depths / Layers</a:t>
            </a:r>
          </a:p>
        </p:txBody>
      </p:sp>
      <p:sp>
        <p:nvSpPr>
          <p:cNvPr id="36" name="Rectangle 35"/>
          <p:cNvSpPr/>
          <p:nvPr/>
        </p:nvSpPr>
        <p:spPr>
          <a:xfrm>
            <a:off x="10392438" y="4350870"/>
            <a:ext cx="1536511" cy="341184"/>
          </a:xfrm>
          <a:prstGeom prst="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solidFill>
                  <a:schemeClr val="tx1">
                    <a:lumMod val="75000"/>
                    <a:lumOff val="25000"/>
                  </a:schemeClr>
                </a:solidFill>
              </a:rPr>
              <a:t>Learning rate</a:t>
            </a:r>
          </a:p>
        </p:txBody>
      </p:sp>
      <p:sp>
        <p:nvSpPr>
          <p:cNvPr id="37" name="Rectangle 36"/>
          <p:cNvSpPr/>
          <p:nvPr/>
        </p:nvSpPr>
        <p:spPr>
          <a:xfrm>
            <a:off x="10392439" y="3876906"/>
            <a:ext cx="1536511" cy="341184"/>
          </a:xfrm>
          <a:prstGeom prst="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solidFill>
                  <a:schemeClr val="tx1">
                    <a:lumMod val="75000"/>
                    <a:lumOff val="25000"/>
                  </a:schemeClr>
                </a:solidFill>
              </a:rPr>
              <a:t>No. of iterations</a:t>
            </a:r>
          </a:p>
        </p:txBody>
      </p:sp>
      <p:sp>
        <p:nvSpPr>
          <p:cNvPr id="38" name="Rectangle 37"/>
          <p:cNvSpPr/>
          <p:nvPr/>
        </p:nvSpPr>
        <p:spPr>
          <a:xfrm>
            <a:off x="10392437" y="5303981"/>
            <a:ext cx="1536511" cy="341184"/>
          </a:xfrm>
          <a:prstGeom prst="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solidFill>
                  <a:schemeClr val="tx1">
                    <a:lumMod val="75000"/>
                    <a:lumOff val="25000"/>
                  </a:schemeClr>
                </a:solidFill>
              </a:rPr>
              <a:t>Bagging</a:t>
            </a:r>
          </a:p>
        </p:txBody>
      </p:sp>
      <p:cxnSp>
        <p:nvCxnSpPr>
          <p:cNvPr id="39" name="Straight Arrow Connector 38"/>
          <p:cNvCxnSpPr>
            <a:cxnSpLocks/>
          </p:cNvCxnSpPr>
          <p:nvPr/>
        </p:nvCxnSpPr>
        <p:spPr>
          <a:xfrm flipV="1">
            <a:off x="7066249" y="4362015"/>
            <a:ext cx="0" cy="24402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flipH="1" flipV="1">
            <a:off x="7670026" y="4111922"/>
            <a:ext cx="725067" cy="744206"/>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H="1">
            <a:off x="7920119" y="3504623"/>
            <a:ext cx="224881" cy="352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182817" y="4358493"/>
            <a:ext cx="1103262" cy="307777"/>
          </a:xfrm>
          <a:prstGeom prst="rect">
            <a:avLst/>
          </a:prstGeom>
          <a:noFill/>
        </p:spPr>
        <p:txBody>
          <a:bodyPr wrap="square" rtlCol="0">
            <a:spAutoFit/>
          </a:bodyPr>
          <a:lstStyle/>
          <a:p>
            <a:r>
              <a:rPr lang="en-SG" sz="1400">
                <a:solidFill>
                  <a:schemeClr val="tx1">
                    <a:lumMod val="75000"/>
                    <a:lumOff val="25000"/>
                  </a:schemeClr>
                </a:solidFill>
              </a:rPr>
              <a:t>Validate</a:t>
            </a:r>
          </a:p>
        </p:txBody>
      </p:sp>
      <p:cxnSp>
        <p:nvCxnSpPr>
          <p:cNvPr id="50" name="Straight Arrow Connector 49"/>
          <p:cNvCxnSpPr>
            <a:stCxn id="16" idx="2"/>
            <a:endCxn id="18" idx="0"/>
          </p:cNvCxnSpPr>
          <p:nvPr/>
        </p:nvCxnSpPr>
        <p:spPr>
          <a:xfrm>
            <a:off x="1466184" y="3313779"/>
            <a:ext cx="0" cy="329481"/>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Left Bracket 55"/>
          <p:cNvSpPr/>
          <p:nvPr/>
        </p:nvSpPr>
        <p:spPr>
          <a:xfrm>
            <a:off x="429783" y="3721723"/>
            <a:ext cx="63720" cy="2520000"/>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Rounded Rectangle 30">
            <a:extLst>
              <a:ext uri="{FF2B5EF4-FFF2-40B4-BE49-F238E27FC236}">
                <a16:creationId xmlns:a16="http://schemas.microsoft.com/office/drawing/2014/main" id="{004BAA21-0793-4756-BE44-6F56DC45914C}"/>
              </a:ext>
            </a:extLst>
          </p:cNvPr>
          <p:cNvSpPr/>
          <p:nvPr/>
        </p:nvSpPr>
        <p:spPr>
          <a:xfrm>
            <a:off x="10392437" y="2944550"/>
            <a:ext cx="1243546" cy="27925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solidFill>
                  <a:schemeClr val="tx1">
                    <a:lumMod val="75000"/>
                    <a:lumOff val="25000"/>
                  </a:schemeClr>
                </a:solidFill>
              </a:rPr>
              <a:t>Parameters</a:t>
            </a:r>
          </a:p>
        </p:txBody>
      </p:sp>
      <p:sp>
        <p:nvSpPr>
          <p:cNvPr id="41" name="TextBox 40">
            <a:extLst>
              <a:ext uri="{FF2B5EF4-FFF2-40B4-BE49-F238E27FC236}">
                <a16:creationId xmlns:a16="http://schemas.microsoft.com/office/drawing/2014/main" id="{102B0958-7DC6-479A-85A6-A16B42C7A9EF}"/>
              </a:ext>
            </a:extLst>
          </p:cNvPr>
          <p:cNvSpPr txBox="1"/>
          <p:nvPr/>
        </p:nvSpPr>
        <p:spPr>
          <a:xfrm>
            <a:off x="3825799" y="2206026"/>
            <a:ext cx="1103262" cy="477054"/>
          </a:xfrm>
          <a:prstGeom prst="rect">
            <a:avLst/>
          </a:prstGeom>
          <a:noFill/>
        </p:spPr>
        <p:txBody>
          <a:bodyPr wrap="square" rtlCol="0">
            <a:spAutoFit/>
          </a:bodyPr>
          <a:lstStyle/>
          <a:p>
            <a:r>
              <a:rPr lang="en-SG" sz="1400">
                <a:solidFill>
                  <a:schemeClr val="tx1">
                    <a:lumMod val="75000"/>
                    <a:lumOff val="25000"/>
                  </a:schemeClr>
                </a:solidFill>
              </a:rPr>
              <a:t>30%</a:t>
            </a:r>
          </a:p>
          <a:p>
            <a:r>
              <a:rPr lang="en-SG" sz="1000" i="1">
                <a:solidFill>
                  <a:schemeClr val="tx1">
                    <a:lumMod val="75000"/>
                    <a:lumOff val="25000"/>
                  </a:schemeClr>
                </a:solidFill>
              </a:rPr>
              <a:t>26242 rows</a:t>
            </a:r>
          </a:p>
        </p:txBody>
      </p:sp>
      <p:sp>
        <p:nvSpPr>
          <p:cNvPr id="46" name="TextBox 45">
            <a:extLst>
              <a:ext uri="{FF2B5EF4-FFF2-40B4-BE49-F238E27FC236}">
                <a16:creationId xmlns:a16="http://schemas.microsoft.com/office/drawing/2014/main" id="{B8BECBF6-D076-4242-ADE8-6577C6D78530}"/>
              </a:ext>
            </a:extLst>
          </p:cNvPr>
          <p:cNvSpPr txBox="1"/>
          <p:nvPr/>
        </p:nvSpPr>
        <p:spPr>
          <a:xfrm>
            <a:off x="3569366" y="1591120"/>
            <a:ext cx="1616127" cy="461665"/>
          </a:xfrm>
          <a:prstGeom prst="rect">
            <a:avLst/>
          </a:prstGeom>
          <a:noFill/>
        </p:spPr>
        <p:txBody>
          <a:bodyPr wrap="square" rtlCol="0">
            <a:spAutoFit/>
          </a:bodyPr>
          <a:lstStyle/>
          <a:p>
            <a:endParaRPr lang="en-SG" sz="1400">
              <a:solidFill>
                <a:schemeClr val="tx1">
                  <a:lumMod val="75000"/>
                  <a:lumOff val="25000"/>
                </a:schemeClr>
              </a:solidFill>
            </a:endParaRPr>
          </a:p>
          <a:p>
            <a:r>
              <a:rPr lang="en-SG" sz="1000" i="1">
                <a:solidFill>
                  <a:schemeClr val="tx1">
                    <a:lumMod val="75000"/>
                    <a:lumOff val="25000"/>
                  </a:schemeClr>
                </a:solidFill>
              </a:rPr>
              <a:t>46 independent variables</a:t>
            </a:r>
          </a:p>
        </p:txBody>
      </p:sp>
      <p:sp>
        <p:nvSpPr>
          <p:cNvPr id="14" name="TextBox 13">
            <a:extLst>
              <a:ext uri="{FF2B5EF4-FFF2-40B4-BE49-F238E27FC236}">
                <a16:creationId xmlns:a16="http://schemas.microsoft.com/office/drawing/2014/main" id="{5BFE081E-9BDF-488E-AF99-F579DDC92D8E}"/>
              </a:ext>
            </a:extLst>
          </p:cNvPr>
          <p:cNvSpPr txBox="1"/>
          <p:nvPr/>
        </p:nvSpPr>
        <p:spPr>
          <a:xfrm>
            <a:off x="8564789" y="5864126"/>
            <a:ext cx="990498" cy="246221"/>
          </a:xfrm>
          <a:prstGeom prst="rect">
            <a:avLst/>
          </a:prstGeom>
          <a:noFill/>
        </p:spPr>
        <p:txBody>
          <a:bodyPr wrap="square" rtlCol="0">
            <a:spAutoFit/>
          </a:bodyPr>
          <a:lstStyle/>
          <a:p>
            <a:pPr algn="ctr"/>
            <a:r>
              <a:rPr lang="en-US" sz="1000" i="1">
                <a:solidFill>
                  <a:schemeClr val="tx1">
                    <a:lumMod val="65000"/>
                    <a:lumOff val="35000"/>
                  </a:schemeClr>
                </a:solidFill>
              </a:rPr>
              <a:t>AUC: 0.89</a:t>
            </a:r>
          </a:p>
        </p:txBody>
      </p:sp>
      <p:sp>
        <p:nvSpPr>
          <p:cNvPr id="43" name="TextBox 42">
            <a:extLst>
              <a:ext uri="{FF2B5EF4-FFF2-40B4-BE49-F238E27FC236}">
                <a16:creationId xmlns:a16="http://schemas.microsoft.com/office/drawing/2014/main" id="{48B4826C-48AB-487F-A1E6-4217DA6001BD}"/>
              </a:ext>
            </a:extLst>
          </p:cNvPr>
          <p:cNvSpPr txBox="1"/>
          <p:nvPr/>
        </p:nvSpPr>
        <p:spPr>
          <a:xfrm>
            <a:off x="8564789" y="3871878"/>
            <a:ext cx="990498" cy="246221"/>
          </a:xfrm>
          <a:prstGeom prst="rect">
            <a:avLst/>
          </a:prstGeom>
          <a:noFill/>
        </p:spPr>
        <p:txBody>
          <a:bodyPr wrap="square" rtlCol="0">
            <a:spAutoFit/>
          </a:bodyPr>
          <a:lstStyle/>
          <a:p>
            <a:pPr algn="ctr"/>
            <a:r>
              <a:rPr lang="en-US" sz="1000" i="1">
                <a:solidFill>
                  <a:schemeClr val="bg1"/>
                </a:solidFill>
              </a:rPr>
              <a:t>AUC: 0.8</a:t>
            </a:r>
            <a:r>
              <a:rPr lang="en-US" altLang="zh-CN" sz="1000" i="1">
                <a:solidFill>
                  <a:schemeClr val="bg1"/>
                </a:solidFill>
              </a:rPr>
              <a:t>6</a:t>
            </a:r>
            <a:endParaRPr lang="en-US" sz="1000" i="1">
              <a:solidFill>
                <a:schemeClr val="bg1"/>
              </a:solidFill>
            </a:endParaRPr>
          </a:p>
        </p:txBody>
      </p:sp>
      <p:sp>
        <p:nvSpPr>
          <p:cNvPr id="47" name="TextBox 46">
            <a:extLst>
              <a:ext uri="{FF2B5EF4-FFF2-40B4-BE49-F238E27FC236}">
                <a16:creationId xmlns:a16="http://schemas.microsoft.com/office/drawing/2014/main" id="{E85A75B5-0F5B-4DE1-B380-8C5C6C69B577}"/>
              </a:ext>
            </a:extLst>
          </p:cNvPr>
          <p:cNvSpPr txBox="1"/>
          <p:nvPr/>
        </p:nvSpPr>
        <p:spPr>
          <a:xfrm>
            <a:off x="6611812" y="5864126"/>
            <a:ext cx="990498" cy="246221"/>
          </a:xfrm>
          <a:prstGeom prst="rect">
            <a:avLst/>
          </a:prstGeom>
          <a:noFill/>
        </p:spPr>
        <p:txBody>
          <a:bodyPr wrap="square" rtlCol="0">
            <a:spAutoFit/>
          </a:bodyPr>
          <a:lstStyle/>
          <a:p>
            <a:pPr algn="ctr"/>
            <a:r>
              <a:rPr lang="en-US" sz="1000" i="1">
                <a:solidFill>
                  <a:schemeClr val="tx1">
                    <a:lumMod val="65000"/>
                    <a:lumOff val="35000"/>
                  </a:schemeClr>
                </a:solidFill>
              </a:rPr>
              <a:t>AUC: 0.</a:t>
            </a:r>
            <a:r>
              <a:rPr lang="en-US" altLang="zh-CN" sz="1000" i="1">
                <a:solidFill>
                  <a:schemeClr val="tx1">
                    <a:lumMod val="65000"/>
                    <a:lumOff val="35000"/>
                  </a:schemeClr>
                </a:solidFill>
              </a:rPr>
              <a:t>74</a:t>
            </a:r>
            <a:endParaRPr lang="en-US" sz="1000" i="1">
              <a:solidFill>
                <a:schemeClr val="tx1">
                  <a:lumMod val="65000"/>
                  <a:lumOff val="35000"/>
                </a:schemeClr>
              </a:solidFill>
            </a:endParaRPr>
          </a:p>
        </p:txBody>
      </p:sp>
      <p:sp>
        <p:nvSpPr>
          <p:cNvPr id="51" name="TextBox 50">
            <a:extLst>
              <a:ext uri="{FF2B5EF4-FFF2-40B4-BE49-F238E27FC236}">
                <a16:creationId xmlns:a16="http://schemas.microsoft.com/office/drawing/2014/main" id="{B9C949A2-657A-4DBB-856A-FA9E1844E795}"/>
              </a:ext>
            </a:extLst>
          </p:cNvPr>
          <p:cNvSpPr txBox="1"/>
          <p:nvPr/>
        </p:nvSpPr>
        <p:spPr>
          <a:xfrm>
            <a:off x="6584913" y="3871877"/>
            <a:ext cx="990498" cy="246221"/>
          </a:xfrm>
          <a:prstGeom prst="rect">
            <a:avLst/>
          </a:prstGeom>
          <a:noFill/>
        </p:spPr>
        <p:txBody>
          <a:bodyPr wrap="square" rtlCol="0">
            <a:spAutoFit/>
          </a:bodyPr>
          <a:lstStyle/>
          <a:p>
            <a:pPr algn="ctr"/>
            <a:r>
              <a:rPr lang="en-US" sz="1000" i="1">
                <a:solidFill>
                  <a:schemeClr val="bg1"/>
                </a:solidFill>
              </a:rPr>
              <a:t>AUC: 0.88</a:t>
            </a:r>
          </a:p>
        </p:txBody>
      </p:sp>
      <p:sp>
        <p:nvSpPr>
          <p:cNvPr id="49" name="TextBox 48">
            <a:extLst>
              <a:ext uri="{FF2B5EF4-FFF2-40B4-BE49-F238E27FC236}">
                <a16:creationId xmlns:a16="http://schemas.microsoft.com/office/drawing/2014/main" id="{2C3DE187-83B1-448E-966E-5DB40D3AC60D}"/>
              </a:ext>
            </a:extLst>
          </p:cNvPr>
          <p:cNvSpPr txBox="1"/>
          <p:nvPr/>
        </p:nvSpPr>
        <p:spPr>
          <a:xfrm>
            <a:off x="2378661" y="3715855"/>
            <a:ext cx="2443305" cy="246221"/>
          </a:xfrm>
          <a:prstGeom prst="rect">
            <a:avLst/>
          </a:prstGeom>
          <a:noFill/>
        </p:spPr>
        <p:txBody>
          <a:bodyPr wrap="square" rtlCol="0">
            <a:spAutoFit/>
          </a:bodyPr>
          <a:lstStyle/>
          <a:p>
            <a:r>
              <a:rPr lang="en-SG" sz="1000" i="1">
                <a:solidFill>
                  <a:schemeClr val="tx1">
                    <a:lumMod val="75000"/>
                    <a:lumOff val="25000"/>
                  </a:schemeClr>
                </a:solidFill>
              </a:rPr>
              <a:t>74192 rows (32350 minority observations)</a:t>
            </a:r>
          </a:p>
        </p:txBody>
      </p:sp>
      <p:sp>
        <p:nvSpPr>
          <p:cNvPr id="52" name="TextBox 51">
            <a:extLst>
              <a:ext uri="{FF2B5EF4-FFF2-40B4-BE49-F238E27FC236}">
                <a16:creationId xmlns:a16="http://schemas.microsoft.com/office/drawing/2014/main" id="{D3489D36-D20A-46E3-AA27-E050FBC880D0}"/>
              </a:ext>
            </a:extLst>
          </p:cNvPr>
          <p:cNvSpPr txBox="1"/>
          <p:nvPr/>
        </p:nvSpPr>
        <p:spPr>
          <a:xfrm>
            <a:off x="2394869" y="4290778"/>
            <a:ext cx="2443305" cy="246221"/>
          </a:xfrm>
          <a:prstGeom prst="rect">
            <a:avLst/>
          </a:prstGeom>
          <a:noFill/>
        </p:spPr>
        <p:txBody>
          <a:bodyPr wrap="square" rtlCol="0">
            <a:spAutoFit/>
          </a:bodyPr>
          <a:lstStyle/>
          <a:p>
            <a:r>
              <a:rPr lang="en-SG" sz="1000" i="1">
                <a:solidFill>
                  <a:schemeClr val="tx1">
                    <a:lumMod val="75000"/>
                    <a:lumOff val="25000"/>
                  </a:schemeClr>
                </a:solidFill>
              </a:rPr>
              <a:t>7030 rows (3515 minority observations)</a:t>
            </a:r>
          </a:p>
        </p:txBody>
      </p:sp>
      <p:sp>
        <p:nvSpPr>
          <p:cNvPr id="53" name="TextBox 52">
            <a:extLst>
              <a:ext uri="{FF2B5EF4-FFF2-40B4-BE49-F238E27FC236}">
                <a16:creationId xmlns:a16="http://schemas.microsoft.com/office/drawing/2014/main" id="{1A291C9B-1053-47B2-A848-391B024F4691}"/>
              </a:ext>
            </a:extLst>
          </p:cNvPr>
          <p:cNvSpPr txBox="1"/>
          <p:nvPr/>
        </p:nvSpPr>
        <p:spPr>
          <a:xfrm>
            <a:off x="2408772" y="4853331"/>
            <a:ext cx="2443305" cy="246221"/>
          </a:xfrm>
          <a:prstGeom prst="rect">
            <a:avLst/>
          </a:prstGeom>
          <a:noFill/>
        </p:spPr>
        <p:txBody>
          <a:bodyPr wrap="square" rtlCol="0">
            <a:spAutoFit/>
          </a:bodyPr>
          <a:lstStyle/>
          <a:p>
            <a:r>
              <a:rPr lang="en-SG" sz="1000" i="1">
                <a:solidFill>
                  <a:schemeClr val="tx1">
                    <a:lumMod val="75000"/>
                    <a:lumOff val="25000"/>
                  </a:schemeClr>
                </a:solidFill>
              </a:rPr>
              <a:t>40568 rows (15465 minority observations)</a:t>
            </a:r>
          </a:p>
        </p:txBody>
      </p:sp>
      <p:sp>
        <p:nvSpPr>
          <p:cNvPr id="54" name="TextBox 53">
            <a:extLst>
              <a:ext uri="{FF2B5EF4-FFF2-40B4-BE49-F238E27FC236}">
                <a16:creationId xmlns:a16="http://schemas.microsoft.com/office/drawing/2014/main" id="{47F287CB-0F27-45CC-A117-99F239912DDB}"/>
              </a:ext>
            </a:extLst>
          </p:cNvPr>
          <p:cNvSpPr txBox="1"/>
          <p:nvPr/>
        </p:nvSpPr>
        <p:spPr>
          <a:xfrm>
            <a:off x="2411311" y="5393854"/>
            <a:ext cx="2443305" cy="246221"/>
          </a:xfrm>
          <a:prstGeom prst="rect">
            <a:avLst/>
          </a:prstGeom>
          <a:noFill/>
        </p:spPr>
        <p:txBody>
          <a:bodyPr wrap="square" rtlCol="0">
            <a:spAutoFit/>
          </a:bodyPr>
          <a:lstStyle/>
          <a:p>
            <a:r>
              <a:rPr lang="en-SG" sz="1000" i="1">
                <a:solidFill>
                  <a:schemeClr val="tx1">
                    <a:lumMod val="75000"/>
                    <a:lumOff val="25000"/>
                  </a:schemeClr>
                </a:solidFill>
              </a:rPr>
              <a:t>40568 rows (15649 minority observations)</a:t>
            </a:r>
          </a:p>
        </p:txBody>
      </p:sp>
      <p:sp>
        <p:nvSpPr>
          <p:cNvPr id="55" name="TextBox 54">
            <a:extLst>
              <a:ext uri="{FF2B5EF4-FFF2-40B4-BE49-F238E27FC236}">
                <a16:creationId xmlns:a16="http://schemas.microsoft.com/office/drawing/2014/main" id="{CA14D0C3-498A-4EE5-8E27-A415A9D1B457}"/>
              </a:ext>
            </a:extLst>
          </p:cNvPr>
          <p:cNvSpPr txBox="1"/>
          <p:nvPr/>
        </p:nvSpPr>
        <p:spPr>
          <a:xfrm>
            <a:off x="2390991" y="5969715"/>
            <a:ext cx="2443305" cy="246221"/>
          </a:xfrm>
          <a:prstGeom prst="rect">
            <a:avLst/>
          </a:prstGeom>
          <a:noFill/>
        </p:spPr>
        <p:txBody>
          <a:bodyPr wrap="square" rtlCol="0">
            <a:spAutoFit/>
          </a:bodyPr>
          <a:lstStyle/>
          <a:p>
            <a:r>
              <a:rPr lang="en-SG" sz="1000" i="1">
                <a:solidFill>
                  <a:schemeClr val="tx1">
                    <a:lumMod val="75000"/>
                    <a:lumOff val="25000"/>
                  </a:schemeClr>
                </a:solidFill>
              </a:rPr>
              <a:t>56952 rows (23730 minority observations)</a:t>
            </a:r>
          </a:p>
        </p:txBody>
      </p:sp>
    </p:spTree>
    <p:extLst>
      <p:ext uri="{BB962C8B-B14F-4D97-AF65-F5344CB8AC3E}">
        <p14:creationId xmlns:p14="http://schemas.microsoft.com/office/powerpoint/2010/main" val="213456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P spid="9" grpId="0" animBg="1"/>
      <p:bldP spid="5" grpId="0" animBg="1"/>
      <p:bldP spid="6" grpId="0" animBg="1"/>
      <p:bldP spid="7" grpId="0" animBg="1"/>
      <p:bldP spid="8" grpId="0" animBg="1"/>
      <p:bldP spid="31" grpId="0" animBg="1"/>
      <p:bldP spid="34" grpId="0" animBg="1"/>
      <p:bldP spid="35" grpId="0" animBg="1"/>
      <p:bldP spid="36" grpId="0" animBg="1"/>
      <p:bldP spid="37" grpId="0" animBg="1"/>
      <p:bldP spid="38" grpId="0" animBg="1"/>
      <p:bldP spid="48" grpId="0"/>
      <p:bldP spid="40" grpId="0" animBg="1"/>
      <p:bldP spid="14" grpId="0"/>
      <p:bldP spid="43" grpId="0"/>
      <p:bldP spid="47"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6FF7-8FA0-4E0F-9319-C4DEAA268F50}"/>
              </a:ext>
            </a:extLst>
          </p:cNvPr>
          <p:cNvSpPr>
            <a:spLocks noGrp="1"/>
          </p:cNvSpPr>
          <p:nvPr>
            <p:ph type="title"/>
          </p:nvPr>
        </p:nvSpPr>
        <p:spPr/>
        <p:txBody>
          <a:bodyPr>
            <a:normAutofit/>
          </a:bodyPr>
          <a:lstStyle/>
          <a:p>
            <a:r>
              <a:rPr lang="en-SG"/>
              <a:t>Modelling Outcome – Logistic Regression</a:t>
            </a:r>
            <a:endParaRPr lang="en-US"/>
          </a:p>
        </p:txBody>
      </p:sp>
      <p:sp>
        <p:nvSpPr>
          <p:cNvPr id="4" name="Slide Number Placeholder 3">
            <a:extLst>
              <a:ext uri="{FF2B5EF4-FFF2-40B4-BE49-F238E27FC236}">
                <a16:creationId xmlns:a16="http://schemas.microsoft.com/office/drawing/2014/main" id="{22A857F5-EE92-4C1C-9E43-CFF8B5348436}"/>
              </a:ext>
            </a:extLst>
          </p:cNvPr>
          <p:cNvSpPr>
            <a:spLocks noGrp="1"/>
          </p:cNvSpPr>
          <p:nvPr>
            <p:ph type="sldNum" sz="quarter" idx="12"/>
          </p:nvPr>
        </p:nvSpPr>
        <p:spPr/>
        <p:txBody>
          <a:bodyPr/>
          <a:lstStyle/>
          <a:p>
            <a:fld id="{2FEB95B2-EEA2-4839-9871-EC5D8AC72DD9}" type="slidenum">
              <a:rPr lang="en-US" smtClean="0"/>
              <a:pPr/>
              <a:t>16</a:t>
            </a:fld>
            <a:endParaRPr lang="en-US"/>
          </a:p>
        </p:txBody>
      </p:sp>
      <p:sp>
        <p:nvSpPr>
          <p:cNvPr id="8" name="Rectangle 7">
            <a:extLst>
              <a:ext uri="{FF2B5EF4-FFF2-40B4-BE49-F238E27FC236}">
                <a16:creationId xmlns:a16="http://schemas.microsoft.com/office/drawing/2014/main" id="{695326C6-76C4-4F11-B4EC-0048C2AF8442}"/>
              </a:ext>
            </a:extLst>
          </p:cNvPr>
          <p:cNvSpPr/>
          <p:nvPr/>
        </p:nvSpPr>
        <p:spPr>
          <a:xfrm>
            <a:off x="6567530" y="1961102"/>
            <a:ext cx="4623975" cy="830997"/>
          </a:xfrm>
          <a:prstGeom prst="rect">
            <a:avLst/>
          </a:prstGeom>
        </p:spPr>
        <p:txBody>
          <a:bodyPr wrap="square">
            <a:spAutoFit/>
          </a:bodyPr>
          <a:lstStyle/>
          <a:p>
            <a:r>
              <a:rPr lang="en-SG" sz="1200">
                <a:solidFill>
                  <a:schemeClr val="tx1">
                    <a:lumMod val="75000"/>
                    <a:lumOff val="25000"/>
                  </a:schemeClr>
                </a:solidFill>
              </a:rPr>
              <a:t>1. </a:t>
            </a:r>
            <a:r>
              <a:rPr lang="en-SG" sz="1200" b="1">
                <a:solidFill>
                  <a:schemeClr val="tx1">
                    <a:lumMod val="75000"/>
                    <a:lumOff val="25000"/>
                  </a:schemeClr>
                </a:solidFill>
              </a:rPr>
              <a:t>Predictive</a:t>
            </a:r>
            <a:r>
              <a:rPr lang="en-SG" sz="1200">
                <a:solidFill>
                  <a:schemeClr val="tx1">
                    <a:lumMod val="75000"/>
                    <a:lumOff val="25000"/>
                  </a:schemeClr>
                </a:solidFill>
              </a:rPr>
              <a:t> power</a:t>
            </a:r>
          </a:p>
          <a:p>
            <a:r>
              <a:rPr lang="en-SG" sz="1200">
                <a:solidFill>
                  <a:schemeClr val="tx1">
                    <a:lumMod val="75000"/>
                    <a:lumOff val="25000"/>
                  </a:schemeClr>
                </a:solidFill>
              </a:rPr>
              <a:t>2. </a:t>
            </a:r>
            <a:r>
              <a:rPr lang="en-SG" sz="1200" b="1">
                <a:solidFill>
                  <a:schemeClr val="tx1">
                    <a:lumMod val="75000"/>
                    <a:lumOff val="25000"/>
                  </a:schemeClr>
                </a:solidFill>
              </a:rPr>
              <a:t>Independent</a:t>
            </a:r>
            <a:r>
              <a:rPr lang="en-SG" sz="1200">
                <a:solidFill>
                  <a:schemeClr val="tx1">
                    <a:lumMod val="75000"/>
                    <a:lumOff val="25000"/>
                  </a:schemeClr>
                </a:solidFill>
              </a:rPr>
              <a:t> from each other</a:t>
            </a:r>
          </a:p>
          <a:p>
            <a:r>
              <a:rPr lang="en-SG" sz="1200">
                <a:solidFill>
                  <a:schemeClr val="tx1">
                    <a:lumMod val="75000"/>
                    <a:lumOff val="25000"/>
                  </a:schemeClr>
                </a:solidFill>
              </a:rPr>
              <a:t>3. </a:t>
            </a:r>
            <a:r>
              <a:rPr lang="en-SG" sz="1200" b="1">
                <a:solidFill>
                  <a:schemeClr val="tx1">
                    <a:lumMod val="75000"/>
                    <a:lumOff val="25000"/>
                  </a:schemeClr>
                </a:solidFill>
              </a:rPr>
              <a:t>Availability</a:t>
            </a:r>
            <a:r>
              <a:rPr lang="en-SG" sz="1200">
                <a:solidFill>
                  <a:schemeClr val="tx1">
                    <a:lumMod val="75000"/>
                    <a:lumOff val="25000"/>
                  </a:schemeClr>
                </a:solidFill>
              </a:rPr>
              <a:t> and ease of acquiring at hospitals</a:t>
            </a:r>
          </a:p>
          <a:p>
            <a:r>
              <a:rPr lang="en-SG" sz="1200">
                <a:solidFill>
                  <a:schemeClr val="tx1">
                    <a:lumMod val="75000"/>
                    <a:lumOff val="25000"/>
                  </a:schemeClr>
                </a:solidFill>
              </a:rPr>
              <a:t>4. Account for some degree of </a:t>
            </a:r>
            <a:r>
              <a:rPr lang="en-SG" sz="1200" b="1">
                <a:solidFill>
                  <a:schemeClr val="tx1">
                    <a:lumMod val="75000"/>
                    <a:lumOff val="25000"/>
                  </a:schemeClr>
                </a:solidFill>
              </a:rPr>
              <a:t>population shift</a:t>
            </a:r>
          </a:p>
        </p:txBody>
      </p:sp>
      <p:sp>
        <p:nvSpPr>
          <p:cNvPr id="7" name="Rounded Rectangle 31">
            <a:extLst>
              <a:ext uri="{FF2B5EF4-FFF2-40B4-BE49-F238E27FC236}">
                <a16:creationId xmlns:a16="http://schemas.microsoft.com/office/drawing/2014/main" id="{CEBC8072-3AD9-4DC5-82AF-3BE5B24358DF}"/>
              </a:ext>
            </a:extLst>
          </p:cNvPr>
          <p:cNvSpPr/>
          <p:nvPr/>
        </p:nvSpPr>
        <p:spPr>
          <a:xfrm>
            <a:off x="6567530" y="1371872"/>
            <a:ext cx="2911748" cy="3862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Scorecard Variables Selection</a:t>
            </a:r>
          </a:p>
        </p:txBody>
      </p:sp>
      <p:sp>
        <p:nvSpPr>
          <p:cNvPr id="11" name="Rounded Rectangle 30">
            <a:extLst>
              <a:ext uri="{FF2B5EF4-FFF2-40B4-BE49-F238E27FC236}">
                <a16:creationId xmlns:a16="http://schemas.microsoft.com/office/drawing/2014/main" id="{2A27FF72-0BEA-4F4C-B0D3-4BB14718CADC}"/>
              </a:ext>
            </a:extLst>
          </p:cNvPr>
          <p:cNvSpPr/>
          <p:nvPr/>
        </p:nvSpPr>
        <p:spPr>
          <a:xfrm>
            <a:off x="7586169" y="6364709"/>
            <a:ext cx="189014" cy="190427"/>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solidFill>
                <a:schemeClr val="tx1">
                  <a:lumMod val="75000"/>
                  <a:lumOff val="25000"/>
                </a:schemeClr>
              </a:solidFill>
            </a:endParaRPr>
          </a:p>
        </p:txBody>
      </p:sp>
      <p:sp>
        <p:nvSpPr>
          <p:cNvPr id="5" name="TextBox 4">
            <a:extLst>
              <a:ext uri="{FF2B5EF4-FFF2-40B4-BE49-F238E27FC236}">
                <a16:creationId xmlns:a16="http://schemas.microsoft.com/office/drawing/2014/main" id="{24C20EEF-AA31-4D47-A1A2-2232FAAE95C0}"/>
              </a:ext>
            </a:extLst>
          </p:cNvPr>
          <p:cNvSpPr txBox="1"/>
          <p:nvPr/>
        </p:nvSpPr>
        <p:spPr>
          <a:xfrm>
            <a:off x="7775183" y="6318926"/>
            <a:ext cx="1914918" cy="261610"/>
          </a:xfrm>
          <a:prstGeom prst="rect">
            <a:avLst/>
          </a:prstGeom>
          <a:noFill/>
        </p:spPr>
        <p:txBody>
          <a:bodyPr wrap="square" rtlCol="0">
            <a:spAutoFit/>
          </a:bodyPr>
          <a:lstStyle/>
          <a:p>
            <a:r>
              <a:rPr lang="en-US" sz="1100"/>
              <a:t>APACHE</a:t>
            </a:r>
            <a:r>
              <a:rPr lang="en-US" altLang="zh-CN" sz="1100"/>
              <a:t> Covariables </a:t>
            </a:r>
            <a:endParaRPr lang="en-US" sz="1100"/>
          </a:p>
        </p:txBody>
      </p:sp>
      <p:cxnSp>
        <p:nvCxnSpPr>
          <p:cNvPr id="9" name="Straight Connector 8">
            <a:extLst>
              <a:ext uri="{FF2B5EF4-FFF2-40B4-BE49-F238E27FC236}">
                <a16:creationId xmlns:a16="http://schemas.microsoft.com/office/drawing/2014/main" id="{1264E96B-3BE7-4EC2-B48E-87C3EFCD255B}"/>
              </a:ext>
            </a:extLst>
          </p:cNvPr>
          <p:cNvCxnSpPr>
            <a:cxnSpLocks/>
          </p:cNvCxnSpPr>
          <p:nvPr/>
        </p:nvCxnSpPr>
        <p:spPr>
          <a:xfrm>
            <a:off x="6030883" y="1442499"/>
            <a:ext cx="0" cy="5150061"/>
          </a:xfrm>
          <a:prstGeom prst="line">
            <a:avLst/>
          </a:prstGeom>
          <a:ln w="25400">
            <a:solidFill>
              <a:schemeClr val="bg2">
                <a:lumMod val="90000"/>
                <a:alpha val="30000"/>
              </a:schemeClr>
            </a:solidFill>
          </a:ln>
        </p:spPr>
        <p:style>
          <a:lnRef idx="1">
            <a:schemeClr val="accent1"/>
          </a:lnRef>
          <a:fillRef idx="0">
            <a:schemeClr val="accent1"/>
          </a:fillRef>
          <a:effectRef idx="0">
            <a:schemeClr val="accent1"/>
          </a:effectRef>
          <a:fontRef idx="minor">
            <a:schemeClr val="tx1"/>
          </a:fontRef>
        </p:style>
      </p:cxnSp>
      <p:sp>
        <p:nvSpPr>
          <p:cNvPr id="12" name="Rounded Rectangle 31">
            <a:extLst>
              <a:ext uri="{FF2B5EF4-FFF2-40B4-BE49-F238E27FC236}">
                <a16:creationId xmlns:a16="http://schemas.microsoft.com/office/drawing/2014/main" id="{1AAC7EFB-C707-4347-8270-CCEF40E7F69E}"/>
              </a:ext>
            </a:extLst>
          </p:cNvPr>
          <p:cNvSpPr/>
          <p:nvPr/>
        </p:nvSpPr>
        <p:spPr>
          <a:xfrm>
            <a:off x="493502" y="1371872"/>
            <a:ext cx="2912400" cy="3862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Model Evaluation</a:t>
            </a:r>
          </a:p>
        </p:txBody>
      </p:sp>
      <p:sp>
        <p:nvSpPr>
          <p:cNvPr id="18" name="Rectangle 17">
            <a:extLst>
              <a:ext uri="{FF2B5EF4-FFF2-40B4-BE49-F238E27FC236}">
                <a16:creationId xmlns:a16="http://schemas.microsoft.com/office/drawing/2014/main" id="{F8DD7EC2-6C3C-4C05-A1D4-7590B94C8450}"/>
              </a:ext>
            </a:extLst>
          </p:cNvPr>
          <p:cNvSpPr/>
          <p:nvPr/>
        </p:nvSpPr>
        <p:spPr>
          <a:xfrm>
            <a:off x="413619" y="1865813"/>
            <a:ext cx="4623975" cy="276999"/>
          </a:xfrm>
          <a:prstGeom prst="rect">
            <a:avLst/>
          </a:prstGeom>
        </p:spPr>
        <p:txBody>
          <a:bodyPr wrap="square">
            <a:spAutoFit/>
          </a:bodyPr>
          <a:lstStyle/>
          <a:p>
            <a:r>
              <a:rPr lang="en-SG" sz="1200" b="1">
                <a:solidFill>
                  <a:schemeClr val="tx1">
                    <a:lumMod val="75000"/>
                    <a:lumOff val="25000"/>
                  </a:schemeClr>
                </a:solidFill>
              </a:rPr>
              <a:t>1. Confusion Matrix</a:t>
            </a:r>
          </a:p>
        </p:txBody>
      </p:sp>
      <p:sp>
        <p:nvSpPr>
          <p:cNvPr id="19" name="Rectangle 18">
            <a:extLst>
              <a:ext uri="{FF2B5EF4-FFF2-40B4-BE49-F238E27FC236}">
                <a16:creationId xmlns:a16="http://schemas.microsoft.com/office/drawing/2014/main" id="{D6C5064E-43AC-4BFF-861F-C2F3E83A15BE}"/>
              </a:ext>
            </a:extLst>
          </p:cNvPr>
          <p:cNvSpPr/>
          <p:nvPr/>
        </p:nvSpPr>
        <p:spPr>
          <a:xfrm>
            <a:off x="403645" y="3786950"/>
            <a:ext cx="4623975" cy="276999"/>
          </a:xfrm>
          <a:prstGeom prst="rect">
            <a:avLst/>
          </a:prstGeom>
        </p:spPr>
        <p:txBody>
          <a:bodyPr wrap="square">
            <a:spAutoFit/>
          </a:bodyPr>
          <a:lstStyle/>
          <a:p>
            <a:r>
              <a:rPr lang="en-SG" sz="1200" b="1">
                <a:solidFill>
                  <a:schemeClr val="tx1">
                    <a:lumMod val="75000"/>
                    <a:lumOff val="25000"/>
                  </a:schemeClr>
                </a:solidFill>
              </a:rPr>
              <a:t>2. AUC </a:t>
            </a:r>
            <a:r>
              <a:rPr lang="en-US" altLang="zh-CN" sz="1200" b="1">
                <a:solidFill>
                  <a:schemeClr val="tx1">
                    <a:lumMod val="75000"/>
                    <a:lumOff val="25000"/>
                  </a:schemeClr>
                </a:solidFill>
              </a:rPr>
              <a:t>curve</a:t>
            </a:r>
            <a:endParaRPr lang="en-SG" sz="1200" b="1">
              <a:solidFill>
                <a:schemeClr val="tx1">
                  <a:lumMod val="75000"/>
                  <a:lumOff val="25000"/>
                </a:schemeClr>
              </a:solidFill>
            </a:endParaRPr>
          </a:p>
        </p:txBody>
      </p:sp>
      <p:sp>
        <p:nvSpPr>
          <p:cNvPr id="20" name="Content Placeholder 2">
            <a:extLst>
              <a:ext uri="{FF2B5EF4-FFF2-40B4-BE49-F238E27FC236}">
                <a16:creationId xmlns:a16="http://schemas.microsoft.com/office/drawing/2014/main" id="{039D80E5-2842-4096-B71E-4F9F09EEC446}"/>
              </a:ext>
            </a:extLst>
          </p:cNvPr>
          <p:cNvSpPr txBox="1">
            <a:spLocks/>
          </p:cNvSpPr>
          <p:nvPr/>
        </p:nvSpPr>
        <p:spPr>
          <a:xfrm>
            <a:off x="584753" y="6136790"/>
            <a:ext cx="3019317" cy="713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SG" sz="1050"/>
              <a:t>K-Fold Cross Validation (K=10)</a:t>
            </a:r>
          </a:p>
          <a:p>
            <a:pPr>
              <a:lnSpc>
                <a:spcPct val="100000"/>
              </a:lnSpc>
              <a:spcBef>
                <a:spcPts val="0"/>
              </a:spcBef>
            </a:pPr>
            <a:r>
              <a:rPr lang="en-SG" sz="1050"/>
              <a:t>Mean AUC (Train): 88.0%</a:t>
            </a:r>
          </a:p>
          <a:p>
            <a:pPr>
              <a:lnSpc>
                <a:spcPct val="100000"/>
              </a:lnSpc>
              <a:spcBef>
                <a:spcPts val="0"/>
              </a:spcBef>
            </a:pPr>
            <a:r>
              <a:rPr lang="en-SG" sz="1050"/>
              <a:t>Mean AUC (Test): 87.9%</a:t>
            </a:r>
          </a:p>
        </p:txBody>
      </p:sp>
      <p:sp>
        <p:nvSpPr>
          <p:cNvPr id="21" name="Rectangle 20">
            <a:extLst>
              <a:ext uri="{FF2B5EF4-FFF2-40B4-BE49-F238E27FC236}">
                <a16:creationId xmlns:a16="http://schemas.microsoft.com/office/drawing/2014/main" id="{B41727FC-52A8-4C8C-916C-099ED5709085}"/>
              </a:ext>
            </a:extLst>
          </p:cNvPr>
          <p:cNvSpPr/>
          <p:nvPr/>
        </p:nvSpPr>
        <p:spPr>
          <a:xfrm>
            <a:off x="3125225" y="3786950"/>
            <a:ext cx="2620256" cy="276999"/>
          </a:xfrm>
          <a:prstGeom prst="rect">
            <a:avLst/>
          </a:prstGeom>
        </p:spPr>
        <p:txBody>
          <a:bodyPr wrap="square">
            <a:spAutoFit/>
          </a:bodyPr>
          <a:lstStyle/>
          <a:p>
            <a:r>
              <a:rPr lang="en-US" sz="1200" b="1">
                <a:solidFill>
                  <a:schemeClr val="tx1">
                    <a:lumMod val="75000"/>
                    <a:lumOff val="25000"/>
                  </a:schemeClr>
                </a:solidFill>
              </a:rPr>
              <a:t>3. Summary</a:t>
            </a:r>
            <a:endParaRPr lang="en-SG" sz="1200" b="1">
              <a:solidFill>
                <a:schemeClr val="tx1">
                  <a:lumMod val="75000"/>
                  <a:lumOff val="25000"/>
                </a:schemeClr>
              </a:solidFill>
            </a:endParaRPr>
          </a:p>
        </p:txBody>
      </p:sp>
      <p:sp>
        <p:nvSpPr>
          <p:cNvPr id="23" name="TextBox 22">
            <a:extLst>
              <a:ext uri="{FF2B5EF4-FFF2-40B4-BE49-F238E27FC236}">
                <a16:creationId xmlns:a16="http://schemas.microsoft.com/office/drawing/2014/main" id="{1844EE15-4780-4C48-8CAD-260F82A47780}"/>
              </a:ext>
            </a:extLst>
          </p:cNvPr>
          <p:cNvSpPr txBox="1"/>
          <p:nvPr/>
        </p:nvSpPr>
        <p:spPr>
          <a:xfrm>
            <a:off x="3086556" y="4160906"/>
            <a:ext cx="2620251" cy="1569660"/>
          </a:xfrm>
          <a:prstGeom prst="rect">
            <a:avLst/>
          </a:prstGeom>
          <a:noFill/>
        </p:spPr>
        <p:txBody>
          <a:bodyPr wrap="square" rtlCol="0">
            <a:spAutoFit/>
          </a:bodyPr>
          <a:lstStyle/>
          <a:p>
            <a:pPr marL="285750" indent="-285750">
              <a:buFont typeface="Arial" panose="020B0604020202020204" pitchFamily="34" charset="0"/>
              <a:buChar char="•"/>
            </a:pPr>
            <a:r>
              <a:rPr lang="en-US" sz="1200">
                <a:solidFill>
                  <a:schemeClr val="tx1">
                    <a:lumMod val="75000"/>
                    <a:lumOff val="25000"/>
                  </a:schemeClr>
                </a:solidFill>
              </a:rPr>
              <a:t>model is </a:t>
            </a:r>
            <a:r>
              <a:rPr lang="en-US" sz="1200" b="1">
                <a:solidFill>
                  <a:schemeClr val="tx1">
                    <a:lumMod val="75000"/>
                    <a:lumOff val="25000"/>
                  </a:schemeClr>
                </a:solidFill>
              </a:rPr>
              <a:t>robust</a:t>
            </a:r>
            <a:r>
              <a:rPr lang="en-US" sz="1200">
                <a:solidFill>
                  <a:schemeClr val="tx1">
                    <a:lumMod val="75000"/>
                    <a:lumOff val="25000"/>
                  </a:schemeClr>
                </a:solidFill>
              </a:rPr>
              <a:t> with moderately </a:t>
            </a:r>
            <a:r>
              <a:rPr lang="en-US" sz="1200" b="1">
                <a:solidFill>
                  <a:schemeClr val="tx1">
                    <a:lumMod val="75000"/>
                    <a:lumOff val="25000"/>
                  </a:schemeClr>
                </a:solidFill>
              </a:rPr>
              <a:t>high accuracy</a:t>
            </a:r>
          </a:p>
          <a:p>
            <a:pPr marL="285750" indent="-285750">
              <a:buFont typeface="Arial" panose="020B0604020202020204" pitchFamily="34" charset="0"/>
              <a:buChar char="•"/>
            </a:pPr>
            <a:r>
              <a:rPr lang="en-US" sz="1200" b="1">
                <a:solidFill>
                  <a:schemeClr val="tx1">
                    <a:lumMod val="75000"/>
                    <a:lumOff val="25000"/>
                  </a:schemeClr>
                </a:solidFill>
              </a:rPr>
              <a:t>consistent AUC </a:t>
            </a:r>
            <a:r>
              <a:rPr lang="en-US" sz="1200">
                <a:solidFill>
                  <a:schemeClr val="tx1">
                    <a:lumMod val="75000"/>
                    <a:lumOff val="25000"/>
                  </a:schemeClr>
                </a:solidFill>
              </a:rPr>
              <a:t>through various cross validations (90%)</a:t>
            </a:r>
          </a:p>
          <a:p>
            <a:pPr marL="285750" indent="-285750">
              <a:buFont typeface="Arial" panose="020B0604020202020204" pitchFamily="34" charset="0"/>
              <a:buChar char="•"/>
            </a:pPr>
            <a:r>
              <a:rPr lang="en-US" sz="1200">
                <a:solidFill>
                  <a:schemeClr val="tx1">
                    <a:lumMod val="75000"/>
                    <a:lumOff val="25000"/>
                  </a:schemeClr>
                </a:solidFill>
              </a:rPr>
              <a:t>accuracy, sensitivity and specificity are well balanced with </a:t>
            </a:r>
            <a:r>
              <a:rPr lang="en-US" sz="1200" b="1">
                <a:solidFill>
                  <a:schemeClr val="tx1">
                    <a:lumMod val="75000"/>
                    <a:lumOff val="25000"/>
                  </a:schemeClr>
                </a:solidFill>
              </a:rPr>
              <a:t>little bias</a:t>
            </a:r>
            <a:r>
              <a:rPr lang="en-US" sz="1200">
                <a:solidFill>
                  <a:schemeClr val="tx1">
                    <a:lumMod val="75000"/>
                    <a:lumOff val="25000"/>
                  </a:schemeClr>
                </a:solidFill>
              </a:rPr>
              <a:t> though different threshold values may be applied</a:t>
            </a:r>
            <a:endParaRPr lang="en-US" sz="1200" b="1">
              <a:solidFill>
                <a:schemeClr val="tx1">
                  <a:lumMod val="75000"/>
                  <a:lumOff val="25000"/>
                </a:schemeClr>
              </a:solidFill>
            </a:endParaRPr>
          </a:p>
        </p:txBody>
      </p:sp>
      <p:pic>
        <p:nvPicPr>
          <p:cNvPr id="6" name="Picture 5">
            <a:extLst>
              <a:ext uri="{FF2B5EF4-FFF2-40B4-BE49-F238E27FC236}">
                <a16:creationId xmlns:a16="http://schemas.microsoft.com/office/drawing/2014/main" id="{3C3C450E-C813-4635-9921-8F1545C86E83}"/>
              </a:ext>
            </a:extLst>
          </p:cNvPr>
          <p:cNvPicPr>
            <a:picLocks noChangeAspect="1"/>
          </p:cNvPicPr>
          <p:nvPr/>
        </p:nvPicPr>
        <p:blipFill>
          <a:blip r:embed="rId3"/>
          <a:stretch>
            <a:fillRect/>
          </a:stretch>
        </p:blipFill>
        <p:spPr>
          <a:xfrm>
            <a:off x="6180940" y="2995129"/>
            <a:ext cx="5616767" cy="3146041"/>
          </a:xfrm>
          <a:prstGeom prst="rect">
            <a:avLst/>
          </a:prstGeom>
        </p:spPr>
      </p:pic>
      <p:graphicFrame>
        <p:nvGraphicFramePr>
          <p:cNvPr id="22" name="Table 21">
            <a:extLst>
              <a:ext uri="{FF2B5EF4-FFF2-40B4-BE49-F238E27FC236}">
                <a16:creationId xmlns:a16="http://schemas.microsoft.com/office/drawing/2014/main" id="{880C75C0-C025-4553-B71F-5BD6B98C7C0D}"/>
              </a:ext>
            </a:extLst>
          </p:cNvPr>
          <p:cNvGraphicFramePr>
            <a:graphicFrameLocks noGrp="1"/>
          </p:cNvGraphicFramePr>
          <p:nvPr>
            <p:extLst>
              <p:ext uri="{D42A27DB-BD31-4B8C-83A1-F6EECF244321}">
                <p14:modId xmlns:p14="http://schemas.microsoft.com/office/powerpoint/2010/main" val="678008176"/>
              </p:ext>
            </p:extLst>
          </p:nvPr>
        </p:nvGraphicFramePr>
        <p:xfrm>
          <a:off x="650017" y="2132510"/>
          <a:ext cx="1915941" cy="1531620"/>
        </p:xfrm>
        <a:graphic>
          <a:graphicData uri="http://schemas.openxmlformats.org/drawingml/2006/table">
            <a:tbl>
              <a:tblPr>
                <a:tableStyleId>{5C22544A-7EE6-4342-B048-85BDC9FD1C3A}</a:tableStyleId>
              </a:tblPr>
              <a:tblGrid>
                <a:gridCol w="334425">
                  <a:extLst>
                    <a:ext uri="{9D8B030D-6E8A-4147-A177-3AD203B41FA5}">
                      <a16:colId xmlns:a16="http://schemas.microsoft.com/office/drawing/2014/main" val="625094973"/>
                    </a:ext>
                  </a:extLst>
                </a:gridCol>
                <a:gridCol w="422332">
                  <a:extLst>
                    <a:ext uri="{9D8B030D-6E8A-4147-A177-3AD203B41FA5}">
                      <a16:colId xmlns:a16="http://schemas.microsoft.com/office/drawing/2014/main" val="1819642699"/>
                    </a:ext>
                  </a:extLst>
                </a:gridCol>
                <a:gridCol w="669662">
                  <a:extLst>
                    <a:ext uri="{9D8B030D-6E8A-4147-A177-3AD203B41FA5}">
                      <a16:colId xmlns:a16="http://schemas.microsoft.com/office/drawing/2014/main" val="1159055756"/>
                    </a:ext>
                  </a:extLst>
                </a:gridCol>
                <a:gridCol w="489522">
                  <a:extLst>
                    <a:ext uri="{9D8B030D-6E8A-4147-A177-3AD203B41FA5}">
                      <a16:colId xmlns:a16="http://schemas.microsoft.com/office/drawing/2014/main" val="1448518970"/>
                    </a:ext>
                  </a:extLst>
                </a:gridCol>
              </a:tblGrid>
              <a:tr h="0">
                <a:tc gridSpan="4">
                  <a:txBody>
                    <a:bodyPr/>
                    <a:lstStyle/>
                    <a:p>
                      <a:pPr algn="ctr" fontAlgn="b"/>
                      <a:r>
                        <a:rPr lang="en-US" sz="1100" u="none" strike="noStrike">
                          <a:solidFill>
                            <a:schemeClr val="bg1"/>
                          </a:solidFill>
                          <a:effectLst/>
                        </a:rPr>
                        <a:t>No Resampling</a:t>
                      </a:r>
                      <a:endParaRPr lang="en-US" sz="1100" b="1"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2639765"/>
                  </a:ext>
                </a:extLst>
              </a:tr>
              <a:tr h="0">
                <a:tc rowSpan="2" gridSpan="2">
                  <a:txBody>
                    <a:bodyPr/>
                    <a:lstStyle/>
                    <a:p>
                      <a:pPr algn="ctr" fontAlgn="ctr"/>
                      <a:r>
                        <a:rPr lang="en-US" sz="1100" u="none" strike="noStrike">
                          <a:solidFill>
                            <a:schemeClr val="bg1"/>
                          </a:solidFill>
                          <a:effectLst/>
                        </a:rPr>
                        <a:t>Test</a:t>
                      </a:r>
                      <a:endParaRPr lang="en-US" sz="1100" b="1"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lnTlToBr w="12700" cmpd="sng">
                      <a:noFill/>
                      <a:prstDash val="solid"/>
                    </a:lnTlToBr>
                    <a:lnBlToTr w="12700" cmpd="sng">
                      <a:noFill/>
                      <a:prstDash val="solid"/>
                    </a:lnBlToTr>
                    <a:solidFill>
                      <a:srgbClr val="D17B5C"/>
                    </a:solidFill>
                  </a:tcPr>
                </a:tc>
                <a:tc rowSpan="2" hMerge="1">
                  <a:txBody>
                    <a:bodyPr/>
                    <a:lstStyle/>
                    <a:p>
                      <a:endParaRPr lang="en-US"/>
                    </a:p>
                  </a:txBody>
                  <a:tcPr/>
                </a:tc>
                <a:tc gridSpan="2">
                  <a:txBody>
                    <a:bodyPr/>
                    <a:lstStyle/>
                    <a:p>
                      <a:pPr algn="ctr" fontAlgn="b"/>
                      <a:r>
                        <a:rPr lang="en-US" sz="1100" i="1" u="none" strike="noStrike">
                          <a:effectLst/>
                        </a:rPr>
                        <a:t>Predicted</a:t>
                      </a:r>
                      <a:endParaRPr lang="en-US" sz="1100" b="0" i="1" u="none" strike="noStrike">
                        <a:solidFill>
                          <a:srgbClr val="000000"/>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298216531"/>
                  </a:ext>
                </a:extLst>
              </a:tr>
              <a:tr h="182880">
                <a:tc gridSpan="2" vMerge="1">
                  <a:txBody>
                    <a:bodyPr/>
                    <a:lstStyle/>
                    <a:p>
                      <a:endParaRPr lang="en-US"/>
                    </a:p>
                  </a:txBody>
                  <a:tcPr/>
                </a:tc>
                <a:tc hMerge="1" vMerge="1">
                  <a:txBody>
                    <a:bodyPr/>
                    <a:lstStyle/>
                    <a:p>
                      <a:endParaRPr lang="en-US"/>
                    </a:p>
                  </a:txBody>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extLst>
                  <a:ext uri="{0D108BD9-81ED-4DB2-BD59-A6C34878D82A}">
                    <a16:rowId xmlns:a16="http://schemas.microsoft.com/office/drawing/2014/main" val="2182214149"/>
                  </a:ext>
                </a:extLst>
              </a:tr>
              <a:tr h="236220">
                <a:tc rowSpan="2">
                  <a:txBody>
                    <a:bodyPr/>
                    <a:lstStyle/>
                    <a:p>
                      <a:pPr algn="ctr" fontAlgn="ctr"/>
                      <a:r>
                        <a:rPr lang="en-US" sz="1100" i="1" u="none" strike="noStrike">
                          <a:effectLst/>
                        </a:rPr>
                        <a:t>Actual</a:t>
                      </a:r>
                      <a:endParaRPr lang="en-US" sz="1100" b="0" i="1" u="none" strike="noStrike">
                        <a:solidFill>
                          <a:srgbClr val="000000"/>
                        </a:solidFill>
                        <a:effectLst/>
                        <a:latin typeface="Calibri" panose="020F0502020204030204" pitchFamily="34" charset="0"/>
                      </a:endParaRPr>
                    </a:p>
                  </a:txBody>
                  <a:tcPr marL="7620" marR="7620" marT="7620" marB="0" vert="vert270" anchor="ctr">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a:rPr>
                        <a:t>4015</a:t>
                      </a: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a:rPr>
                        <a:t>1053</a:t>
                      </a: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extLst>
                  <a:ext uri="{0D108BD9-81ED-4DB2-BD59-A6C34878D82A}">
                    <a16:rowId xmlns:a16="http://schemas.microsoft.com/office/drawing/2014/main" val="3949783647"/>
                  </a:ext>
                </a:extLst>
              </a:tr>
              <a:tr h="236220">
                <a:tc vMerge="1">
                  <a:txBody>
                    <a:bodyPr/>
                    <a:lstStyle/>
                    <a:p>
                      <a:endParaRPr lang="en-US"/>
                    </a:p>
                  </a:txBody>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a:rPr>
                        <a:t>11076</a:t>
                      </a: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a:rPr>
                        <a:t>45201</a:t>
                      </a: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extLst>
                  <a:ext uri="{0D108BD9-81ED-4DB2-BD59-A6C34878D82A}">
                    <a16:rowId xmlns:a16="http://schemas.microsoft.com/office/drawing/2014/main" val="120304343"/>
                  </a:ext>
                </a:extLst>
              </a:tr>
              <a:tr h="0">
                <a:tc gridSpan="2">
                  <a:txBody>
                    <a:bodyPr/>
                    <a:lstStyle/>
                    <a:p>
                      <a:pPr algn="ctr" fontAlgn="ctr"/>
                      <a:r>
                        <a:rPr lang="en-US" sz="1100" u="none" strike="noStrike">
                          <a:solidFill>
                            <a:schemeClr val="bg1"/>
                          </a:solidFill>
                          <a:effectLst/>
                        </a:rPr>
                        <a:t>Accuracy</a:t>
                      </a:r>
                      <a:endParaRPr lang="en-US" sz="1100" b="0"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US"/>
                    </a:p>
                  </a:txBody>
                  <a:tcPr/>
                </a:tc>
                <a:tc gridSpan="2">
                  <a:txBody>
                    <a:bodyPr/>
                    <a:lstStyle/>
                    <a:p>
                      <a:pPr algn="ctr" fontAlgn="b"/>
                      <a:r>
                        <a:rPr lang="en-US" sz="1100" u="none" strike="noStrike">
                          <a:solidFill>
                            <a:schemeClr val="bg1"/>
                          </a:solidFill>
                          <a:effectLst/>
                        </a:rPr>
                        <a:t>80.2%</a:t>
                      </a:r>
                      <a:endParaRPr lang="en-US" sz="1100" b="0"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US"/>
                    </a:p>
                  </a:txBody>
                  <a:tcPr/>
                </a:tc>
                <a:extLst>
                  <a:ext uri="{0D108BD9-81ED-4DB2-BD59-A6C34878D82A}">
                    <a16:rowId xmlns:a16="http://schemas.microsoft.com/office/drawing/2014/main" val="2519034065"/>
                  </a:ext>
                </a:extLst>
              </a:tr>
              <a:tr h="0">
                <a:tc gridSpan="2">
                  <a:txBody>
                    <a:bodyPr/>
                    <a:lstStyle/>
                    <a:p>
                      <a:pPr algn="ctr" fontAlgn="ctr"/>
                      <a:r>
                        <a:rPr lang="en-US" sz="1100" b="0" i="0" u="none" strike="noStrike">
                          <a:solidFill>
                            <a:schemeClr val="bg1"/>
                          </a:solidFill>
                          <a:effectLst/>
                          <a:latin typeface="Calibri"/>
                        </a:rPr>
                        <a:t>Sensitivity</a:t>
                      </a:r>
                    </a:p>
                  </a:txBody>
                  <a:tcPr marL="7620" marR="7620" marT="7620" marB="0" anchor="ctr">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SG"/>
                    </a:p>
                  </a:txBody>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79.2%</a:t>
                      </a:r>
                      <a:endParaRPr lang="en-US" sz="1100" b="0"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SG"/>
                    </a:p>
                  </a:txBody>
                  <a:tcPr/>
                </a:tc>
                <a:extLst>
                  <a:ext uri="{0D108BD9-81ED-4DB2-BD59-A6C34878D82A}">
                    <a16:rowId xmlns:a16="http://schemas.microsoft.com/office/drawing/2014/main" val="3833001537"/>
                  </a:ext>
                </a:extLst>
              </a:tr>
              <a:tr h="0">
                <a:tc gridSpan="2">
                  <a:txBody>
                    <a:bodyPr/>
                    <a:lstStyle/>
                    <a:p>
                      <a:pPr algn="ctr" fontAlgn="ctr"/>
                      <a:r>
                        <a:rPr lang="en-US" sz="1100" b="0" i="0" u="none" strike="noStrike">
                          <a:solidFill>
                            <a:schemeClr val="bg1"/>
                          </a:solidFill>
                          <a:effectLst/>
                          <a:latin typeface="Calibri"/>
                        </a:rPr>
                        <a:t>Specificity</a:t>
                      </a:r>
                    </a:p>
                  </a:txBody>
                  <a:tcPr marL="7620" marR="7620" marT="7620" marB="0" anchor="ctr">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SG"/>
                    </a:p>
                  </a:txBody>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80.3%</a:t>
                      </a:r>
                      <a:endParaRPr lang="en-US" sz="1100" b="0"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SG"/>
                    </a:p>
                  </a:txBody>
                  <a:tcPr/>
                </a:tc>
                <a:extLst>
                  <a:ext uri="{0D108BD9-81ED-4DB2-BD59-A6C34878D82A}">
                    <a16:rowId xmlns:a16="http://schemas.microsoft.com/office/drawing/2014/main" val="484462497"/>
                  </a:ext>
                </a:extLst>
              </a:tr>
            </a:tbl>
          </a:graphicData>
        </a:graphic>
      </p:graphicFrame>
      <p:graphicFrame>
        <p:nvGraphicFramePr>
          <p:cNvPr id="24" name="Table 23">
            <a:extLst>
              <a:ext uri="{FF2B5EF4-FFF2-40B4-BE49-F238E27FC236}">
                <a16:creationId xmlns:a16="http://schemas.microsoft.com/office/drawing/2014/main" id="{54080A97-1E56-4937-A824-18B7FF258C98}"/>
              </a:ext>
            </a:extLst>
          </p:cNvPr>
          <p:cNvGraphicFramePr>
            <a:graphicFrameLocks noGrp="1"/>
          </p:cNvGraphicFramePr>
          <p:nvPr>
            <p:extLst>
              <p:ext uri="{D42A27DB-BD31-4B8C-83A1-F6EECF244321}">
                <p14:modId xmlns:p14="http://schemas.microsoft.com/office/powerpoint/2010/main" val="1449422833"/>
              </p:ext>
            </p:extLst>
          </p:nvPr>
        </p:nvGraphicFramePr>
        <p:xfrm>
          <a:off x="3271709" y="2132510"/>
          <a:ext cx="1915941" cy="1531620"/>
        </p:xfrm>
        <a:graphic>
          <a:graphicData uri="http://schemas.openxmlformats.org/drawingml/2006/table">
            <a:tbl>
              <a:tblPr>
                <a:tableStyleId>{5C22544A-7EE6-4342-B048-85BDC9FD1C3A}</a:tableStyleId>
              </a:tblPr>
              <a:tblGrid>
                <a:gridCol w="334425">
                  <a:extLst>
                    <a:ext uri="{9D8B030D-6E8A-4147-A177-3AD203B41FA5}">
                      <a16:colId xmlns:a16="http://schemas.microsoft.com/office/drawing/2014/main" val="625094973"/>
                    </a:ext>
                  </a:extLst>
                </a:gridCol>
                <a:gridCol w="422332">
                  <a:extLst>
                    <a:ext uri="{9D8B030D-6E8A-4147-A177-3AD203B41FA5}">
                      <a16:colId xmlns:a16="http://schemas.microsoft.com/office/drawing/2014/main" val="1819642699"/>
                    </a:ext>
                  </a:extLst>
                </a:gridCol>
                <a:gridCol w="669662">
                  <a:extLst>
                    <a:ext uri="{9D8B030D-6E8A-4147-A177-3AD203B41FA5}">
                      <a16:colId xmlns:a16="http://schemas.microsoft.com/office/drawing/2014/main" val="1159055756"/>
                    </a:ext>
                  </a:extLst>
                </a:gridCol>
                <a:gridCol w="489522">
                  <a:extLst>
                    <a:ext uri="{9D8B030D-6E8A-4147-A177-3AD203B41FA5}">
                      <a16:colId xmlns:a16="http://schemas.microsoft.com/office/drawing/2014/main" val="1448518970"/>
                    </a:ext>
                  </a:extLst>
                </a:gridCol>
              </a:tblGrid>
              <a:tr h="0">
                <a:tc gridSpan="4">
                  <a:txBody>
                    <a:bodyPr/>
                    <a:lstStyle/>
                    <a:p>
                      <a:pPr algn="ctr" fontAlgn="b"/>
                      <a:r>
                        <a:rPr lang="en-US" sz="1100" u="none" strike="noStrike">
                          <a:solidFill>
                            <a:schemeClr val="bg1"/>
                          </a:solidFill>
                          <a:effectLst/>
                        </a:rPr>
                        <a:t>No Resampling</a:t>
                      </a:r>
                      <a:endParaRPr lang="en-US" sz="1100" b="1"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2639765"/>
                  </a:ext>
                </a:extLst>
              </a:tr>
              <a:tr h="0">
                <a:tc rowSpan="2" gridSpan="2">
                  <a:txBody>
                    <a:bodyPr/>
                    <a:lstStyle/>
                    <a:p>
                      <a:pPr algn="ctr" fontAlgn="ctr"/>
                      <a:r>
                        <a:rPr lang="en-US" sz="1100" u="none" strike="noStrike">
                          <a:solidFill>
                            <a:schemeClr val="bg1"/>
                          </a:solidFill>
                          <a:effectLst/>
                        </a:rPr>
                        <a:t>Test</a:t>
                      </a:r>
                      <a:endParaRPr lang="en-US" sz="1100" b="1"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lnTlToBr w="12700" cmpd="sng">
                      <a:noFill/>
                      <a:prstDash val="solid"/>
                    </a:lnTlToBr>
                    <a:lnBlToTr w="12700" cmpd="sng">
                      <a:noFill/>
                      <a:prstDash val="solid"/>
                    </a:lnBlToTr>
                    <a:solidFill>
                      <a:srgbClr val="D17B5C"/>
                    </a:solidFill>
                  </a:tcPr>
                </a:tc>
                <a:tc rowSpan="2" hMerge="1">
                  <a:txBody>
                    <a:bodyPr/>
                    <a:lstStyle/>
                    <a:p>
                      <a:endParaRPr lang="en-US"/>
                    </a:p>
                  </a:txBody>
                  <a:tcPr/>
                </a:tc>
                <a:tc gridSpan="2">
                  <a:txBody>
                    <a:bodyPr/>
                    <a:lstStyle/>
                    <a:p>
                      <a:pPr algn="ctr" fontAlgn="b"/>
                      <a:r>
                        <a:rPr lang="en-US" sz="1100" i="1" u="none" strike="noStrike">
                          <a:effectLst/>
                        </a:rPr>
                        <a:t>Predicted</a:t>
                      </a:r>
                      <a:endParaRPr lang="en-US" sz="1100" b="0" i="1" u="none" strike="noStrike">
                        <a:solidFill>
                          <a:srgbClr val="000000"/>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298216531"/>
                  </a:ext>
                </a:extLst>
              </a:tr>
              <a:tr h="182880">
                <a:tc gridSpan="2" vMerge="1">
                  <a:txBody>
                    <a:bodyPr/>
                    <a:lstStyle/>
                    <a:p>
                      <a:endParaRPr lang="en-US"/>
                    </a:p>
                  </a:txBody>
                  <a:tcPr/>
                </a:tc>
                <a:tc hMerge="1" vMerge="1">
                  <a:txBody>
                    <a:bodyPr/>
                    <a:lstStyle/>
                    <a:p>
                      <a:endParaRPr lang="en-US"/>
                    </a:p>
                  </a:txBody>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extLst>
                  <a:ext uri="{0D108BD9-81ED-4DB2-BD59-A6C34878D82A}">
                    <a16:rowId xmlns:a16="http://schemas.microsoft.com/office/drawing/2014/main" val="2182214149"/>
                  </a:ext>
                </a:extLst>
              </a:tr>
              <a:tr h="236220">
                <a:tc rowSpan="2">
                  <a:txBody>
                    <a:bodyPr/>
                    <a:lstStyle/>
                    <a:p>
                      <a:pPr algn="ctr" fontAlgn="ctr"/>
                      <a:r>
                        <a:rPr lang="en-US" sz="1100" i="1" u="none" strike="noStrike">
                          <a:effectLst/>
                        </a:rPr>
                        <a:t>Actual</a:t>
                      </a:r>
                      <a:endParaRPr lang="en-US" sz="1100" b="0" i="1" u="none" strike="noStrike">
                        <a:solidFill>
                          <a:srgbClr val="000000"/>
                        </a:solidFill>
                        <a:effectLst/>
                        <a:latin typeface="Calibri" panose="020F0502020204030204" pitchFamily="34" charset="0"/>
                      </a:endParaRPr>
                    </a:p>
                  </a:txBody>
                  <a:tcPr marL="7620" marR="7620" marT="7620" marB="0" vert="vert270" anchor="ctr">
                    <a:lnL w="12700" cap="flat" cmpd="sng" algn="ctr">
                      <a:solidFill>
                        <a:srgbClr val="D19C4D"/>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a:rPr>
                        <a:t>1728</a:t>
                      </a: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a:rPr>
                        <a:t>476</a:t>
                      </a: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extLst>
                  <a:ext uri="{0D108BD9-81ED-4DB2-BD59-A6C34878D82A}">
                    <a16:rowId xmlns:a16="http://schemas.microsoft.com/office/drawing/2014/main" val="3949783647"/>
                  </a:ext>
                </a:extLst>
              </a:tr>
              <a:tr h="236220">
                <a:tc vMerge="1">
                  <a:txBody>
                    <a:bodyPr/>
                    <a:lstStyle/>
                    <a:p>
                      <a:endParaRPr lang="en-US"/>
                    </a:p>
                  </a:txBody>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a:rPr>
                        <a:t>4654</a:t>
                      </a: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a:rPr>
                        <a:t>19269</a:t>
                      </a: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noFill/>
                  </a:tcPr>
                </a:tc>
                <a:extLst>
                  <a:ext uri="{0D108BD9-81ED-4DB2-BD59-A6C34878D82A}">
                    <a16:rowId xmlns:a16="http://schemas.microsoft.com/office/drawing/2014/main" val="120304343"/>
                  </a:ext>
                </a:extLst>
              </a:tr>
              <a:tr h="0">
                <a:tc gridSpan="2">
                  <a:txBody>
                    <a:bodyPr/>
                    <a:lstStyle/>
                    <a:p>
                      <a:pPr algn="ctr" fontAlgn="ctr"/>
                      <a:r>
                        <a:rPr lang="en-US" sz="1100" u="none" strike="noStrike">
                          <a:solidFill>
                            <a:schemeClr val="bg1"/>
                          </a:solidFill>
                          <a:effectLst/>
                        </a:rPr>
                        <a:t>Accuracy</a:t>
                      </a:r>
                      <a:endParaRPr lang="en-US" sz="1100" b="0"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US"/>
                    </a:p>
                  </a:txBody>
                  <a:tcPr/>
                </a:tc>
                <a:tc gridSpan="2">
                  <a:txBody>
                    <a:bodyPr/>
                    <a:lstStyle/>
                    <a:p>
                      <a:pPr algn="ctr" fontAlgn="b"/>
                      <a:r>
                        <a:rPr lang="en-US" sz="1100" b="0" i="0" u="none" strike="noStrike">
                          <a:solidFill>
                            <a:schemeClr val="bg1"/>
                          </a:solidFill>
                          <a:effectLst/>
                          <a:latin typeface="Calibri"/>
                        </a:rPr>
                        <a:t>80.3%</a:t>
                      </a: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US"/>
                    </a:p>
                  </a:txBody>
                  <a:tcPr/>
                </a:tc>
                <a:extLst>
                  <a:ext uri="{0D108BD9-81ED-4DB2-BD59-A6C34878D82A}">
                    <a16:rowId xmlns:a16="http://schemas.microsoft.com/office/drawing/2014/main" val="2519034065"/>
                  </a:ext>
                </a:extLst>
              </a:tr>
              <a:tr h="0">
                <a:tc gridSpan="2">
                  <a:txBody>
                    <a:bodyPr/>
                    <a:lstStyle/>
                    <a:p>
                      <a:pPr algn="ctr" fontAlgn="ctr"/>
                      <a:r>
                        <a:rPr lang="en-US" sz="1100" b="0" i="0" u="none" strike="noStrike">
                          <a:solidFill>
                            <a:schemeClr val="bg1"/>
                          </a:solidFill>
                          <a:effectLst/>
                          <a:latin typeface="Calibri"/>
                        </a:rPr>
                        <a:t>Sensitivity</a:t>
                      </a:r>
                    </a:p>
                  </a:txBody>
                  <a:tcPr marL="7620" marR="7620" marT="7620" marB="0" anchor="ctr">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SG"/>
                    </a:p>
                  </a:txBody>
                  <a:tcPr/>
                </a:tc>
                <a:tc gridSpan="2">
                  <a:txBody>
                    <a:bodyPr/>
                    <a:lstStyle/>
                    <a:p>
                      <a:pPr algn="ctr" fontAlgn="b"/>
                      <a:r>
                        <a:rPr lang="en-US" sz="1100" u="none" strike="noStrike">
                          <a:solidFill>
                            <a:schemeClr val="bg1"/>
                          </a:solidFill>
                          <a:effectLst/>
                        </a:rPr>
                        <a:t>78.4%</a:t>
                      </a:r>
                      <a:endParaRPr lang="en-US" sz="1100" b="0"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US"/>
                    </a:p>
                  </a:txBody>
                  <a:tcPr/>
                </a:tc>
                <a:extLst>
                  <a:ext uri="{0D108BD9-81ED-4DB2-BD59-A6C34878D82A}">
                    <a16:rowId xmlns:a16="http://schemas.microsoft.com/office/drawing/2014/main" val="4285165029"/>
                  </a:ext>
                </a:extLst>
              </a:tr>
              <a:tr h="0">
                <a:tc gridSpan="2">
                  <a:txBody>
                    <a:bodyPr/>
                    <a:lstStyle/>
                    <a:p>
                      <a:pPr algn="ctr" fontAlgn="ctr"/>
                      <a:r>
                        <a:rPr lang="en-US" sz="1100" b="0" i="0" u="none" strike="noStrike">
                          <a:solidFill>
                            <a:schemeClr val="bg1"/>
                          </a:solidFill>
                          <a:effectLst/>
                          <a:latin typeface="Calibri"/>
                        </a:rPr>
                        <a:t>Specificity</a:t>
                      </a:r>
                    </a:p>
                  </a:txBody>
                  <a:tcPr marL="7620" marR="7620" marT="7620" marB="0" anchor="ctr">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SG"/>
                    </a:p>
                  </a:txBody>
                  <a:tcPr/>
                </a:tc>
                <a:tc gridSpan="2">
                  <a:txBody>
                    <a:bodyPr/>
                    <a:lstStyle/>
                    <a:p>
                      <a:pPr algn="ctr" fontAlgn="b"/>
                      <a:r>
                        <a:rPr lang="en-US" sz="1100" b="0" i="0" u="none" strike="noStrike">
                          <a:solidFill>
                            <a:schemeClr val="bg1"/>
                          </a:solidFill>
                          <a:effectLst/>
                          <a:latin typeface="Calibri"/>
                        </a:rPr>
                        <a:t>80.5%</a:t>
                      </a:r>
                    </a:p>
                  </a:txBody>
                  <a:tcPr marL="7620" marR="7620" marT="7620" marB="0" anchor="b">
                    <a:lnL w="12700" cap="flat" cmpd="sng" algn="ctr">
                      <a:solidFill>
                        <a:srgbClr val="D17B5C"/>
                      </a:solidFill>
                      <a:prstDash val="solid"/>
                      <a:round/>
                      <a:headEnd type="none" w="med" len="med"/>
                      <a:tailEnd type="none" w="med" len="med"/>
                    </a:lnL>
                    <a:lnR w="12700" cap="flat" cmpd="sng" algn="ctr">
                      <a:solidFill>
                        <a:srgbClr val="D17B5C"/>
                      </a:solidFill>
                      <a:prstDash val="solid"/>
                      <a:round/>
                      <a:headEnd type="none" w="med" len="med"/>
                      <a:tailEnd type="none" w="med" len="med"/>
                    </a:lnR>
                    <a:lnT w="12700" cap="flat" cmpd="sng" algn="ctr">
                      <a:solidFill>
                        <a:srgbClr val="D17B5C"/>
                      </a:solidFill>
                      <a:prstDash val="solid"/>
                      <a:round/>
                      <a:headEnd type="none" w="med" len="med"/>
                      <a:tailEnd type="none" w="med" len="med"/>
                    </a:lnT>
                    <a:lnB w="12700" cap="flat" cmpd="sng" algn="ctr">
                      <a:solidFill>
                        <a:srgbClr val="D17B5C"/>
                      </a:solidFill>
                      <a:prstDash val="solid"/>
                      <a:round/>
                      <a:headEnd type="none" w="med" len="med"/>
                      <a:tailEnd type="none" w="med" len="med"/>
                    </a:lnB>
                    <a:solidFill>
                      <a:srgbClr val="D17B5C"/>
                    </a:solidFill>
                  </a:tcPr>
                </a:tc>
                <a:tc hMerge="1">
                  <a:txBody>
                    <a:bodyPr/>
                    <a:lstStyle/>
                    <a:p>
                      <a:endParaRPr lang="en-SG"/>
                    </a:p>
                  </a:txBody>
                  <a:tcPr/>
                </a:tc>
                <a:extLst>
                  <a:ext uri="{0D108BD9-81ED-4DB2-BD59-A6C34878D82A}">
                    <a16:rowId xmlns:a16="http://schemas.microsoft.com/office/drawing/2014/main" val="2647897938"/>
                  </a:ext>
                </a:extLst>
              </a:tr>
            </a:tbl>
          </a:graphicData>
        </a:graphic>
      </p:graphicFrame>
      <p:pic>
        <p:nvPicPr>
          <p:cNvPr id="25" name="Picture 2">
            <a:extLst>
              <a:ext uri="{FF2B5EF4-FFF2-40B4-BE49-F238E27FC236}">
                <a16:creationId xmlns:a16="http://schemas.microsoft.com/office/drawing/2014/main" id="{2536B1DB-9639-43B4-95FE-BA6C018590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880" r="20880"/>
          <a:stretch/>
        </p:blipFill>
        <p:spPr bwMode="auto">
          <a:xfrm>
            <a:off x="759133" y="4033923"/>
            <a:ext cx="1877534" cy="19895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7410EEB9-B58C-4142-BDF1-1A46B3DF3DA3}"/>
                  </a:ext>
                </a:extLst>
              </p:cNvPr>
              <p:cNvGraphicFramePr>
                <a:graphicFrameLocks noChangeAspect="1"/>
              </p:cNvGraphicFramePr>
              <p:nvPr>
                <p:extLst>
                  <p:ext uri="{D42A27DB-BD31-4B8C-83A1-F6EECF244321}">
                    <p14:modId xmlns:p14="http://schemas.microsoft.com/office/powerpoint/2010/main" val="2163463914"/>
                  </p:ext>
                </p:extLst>
              </p:nvPr>
            </p:nvGraphicFramePr>
            <p:xfrm>
              <a:off x="10958134" y="6356349"/>
              <a:ext cx="649113" cy="365126"/>
            </p:xfrm>
            <a:graphic>
              <a:graphicData uri="http://schemas.microsoft.com/office/powerpoint/2016/sectionzoom">
                <psez:sectionZm>
                  <psez:sectionZmObj sectionId="{A30E54FC-3892-4292-8D9E-EFA12DF2A0E3}">
                    <psez:zmPr id="{648C9C8E-FDFB-4B02-90FB-58DC16140895}" transitionDur="1000">
                      <p166:blipFill xmlns:p166="http://schemas.microsoft.com/office/powerpoint/2016/6/main">
                        <a:blip r:embed="rId5"/>
                        <a:stretch>
                          <a:fillRect/>
                        </a:stretch>
                      </p166:blipFill>
                      <p166:spPr xmlns:p166="http://schemas.microsoft.com/office/powerpoint/2016/6/main">
                        <a:xfrm>
                          <a:off x="0" y="0"/>
                          <a:ext cx="649113" cy="365126"/>
                        </a:xfrm>
                        <a:prstGeom prst="rect">
                          <a:avLst/>
                        </a:prstGeom>
                        <a:ln w="3175">
                          <a:solidFill>
                            <a:prstClr val="ltGray"/>
                          </a:solidFill>
                        </a:ln>
                      </p166:spPr>
                    </psez:zmPr>
                  </psez:sectionZmObj>
                </psez:sectionZm>
              </a:graphicData>
            </a:graphic>
          </p:graphicFrame>
        </mc:Choice>
        <mc:Fallback xmlns="">
          <p:pic>
            <p:nvPicPr>
              <p:cNvPr id="10" name="Section Zoom 9">
                <a:extLst>
                  <a:ext uri="{FF2B5EF4-FFF2-40B4-BE49-F238E27FC236}">
                    <a16:creationId xmlns:a16="http://schemas.microsoft.com/office/drawing/2014/main" id="{7410EEB9-B58C-4142-BDF1-1A46B3DF3DA3}"/>
                  </a:ext>
                </a:extLst>
              </p:cNvPr>
              <p:cNvPicPr>
                <a:picLocks noGrp="1" noRot="1" noChangeAspect="1" noMove="1" noResize="1" noEditPoints="1" noAdjustHandles="1" noChangeArrowheads="1" noChangeShapeType="1"/>
              </p:cNvPicPr>
              <p:nvPr/>
            </p:nvPicPr>
            <p:blipFill>
              <a:blip r:embed="rId6"/>
              <a:stretch>
                <a:fillRect/>
              </a:stretch>
            </p:blipFill>
            <p:spPr>
              <a:xfrm>
                <a:off x="10958134" y="6356349"/>
                <a:ext cx="649113" cy="365126"/>
              </a:xfrm>
              <a:prstGeom prst="rect">
                <a:avLst/>
              </a:prstGeom>
              <a:ln w="3175">
                <a:solidFill>
                  <a:prstClr val="ltGray"/>
                </a:solidFill>
              </a:ln>
            </p:spPr>
          </p:pic>
        </mc:Fallback>
      </mc:AlternateContent>
    </p:spTree>
    <p:extLst>
      <p:ext uri="{BB962C8B-B14F-4D97-AF65-F5344CB8AC3E}">
        <p14:creationId xmlns:p14="http://schemas.microsoft.com/office/powerpoint/2010/main" val="267907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1" grpId="0" animBg="1"/>
      <p:bldP spid="5" grpId="0"/>
      <p:bldP spid="19" grpId="0"/>
      <p:bldP spid="20" grpId="0"/>
      <p:bldP spid="21"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2541-BA8B-409A-B858-B717A4326EF1}"/>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899E4BCC-38D3-4AA1-921E-A5BC84E2795B}"/>
              </a:ext>
            </a:extLst>
          </p:cNvPr>
          <p:cNvSpPr>
            <a:spLocks noGrp="1"/>
          </p:cNvSpPr>
          <p:nvPr>
            <p:ph type="sldNum" sz="quarter" idx="12"/>
          </p:nvPr>
        </p:nvSpPr>
        <p:spPr/>
        <p:txBody>
          <a:bodyPr/>
          <a:lstStyle/>
          <a:p>
            <a:fld id="{2FEB95B2-EEA2-4839-9871-EC5D8AC72DD9}" type="slidenum">
              <a:rPr lang="en-US" smtClean="0"/>
              <a:pPr/>
              <a:t>17</a:t>
            </a:fld>
            <a:endParaRPr lang="en-US"/>
          </a:p>
        </p:txBody>
      </p:sp>
      <p:graphicFrame>
        <p:nvGraphicFramePr>
          <p:cNvPr id="8" name="Content Placeholder 6">
            <a:extLst>
              <a:ext uri="{FF2B5EF4-FFF2-40B4-BE49-F238E27FC236}">
                <a16:creationId xmlns:a16="http://schemas.microsoft.com/office/drawing/2014/main" id="{D218CB2C-4B14-46F6-B0BD-22DAA3EAA0E2}"/>
              </a:ext>
            </a:extLst>
          </p:cNvPr>
          <p:cNvGraphicFramePr>
            <a:graphicFrameLocks/>
          </p:cNvGraphicFramePr>
          <p:nvPr>
            <p:extLst>
              <p:ext uri="{D42A27DB-BD31-4B8C-83A1-F6EECF244321}">
                <p14:modId xmlns:p14="http://schemas.microsoft.com/office/powerpoint/2010/main" val="1073585233"/>
              </p:ext>
            </p:extLst>
          </p:nvPr>
        </p:nvGraphicFramePr>
        <p:xfrm>
          <a:off x="1344144" y="1991032"/>
          <a:ext cx="9556956" cy="3347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4A17E39B-B4D6-4593-9F2A-5FA2D6E43631}"/>
              </a:ext>
            </a:extLst>
          </p:cNvPr>
          <p:cNvSpPr/>
          <p:nvPr/>
        </p:nvSpPr>
        <p:spPr>
          <a:xfrm rot="10800000">
            <a:off x="7847740" y="4487137"/>
            <a:ext cx="386080" cy="331893"/>
          </a:xfrm>
          <a:prstGeom prst="downArrow">
            <a:avLst>
              <a:gd name="adj1" fmla="val 50000"/>
              <a:gd name="adj2" fmla="val 50000"/>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015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A00E-D047-4C93-AEDE-FDEC74860B41}"/>
              </a:ext>
            </a:extLst>
          </p:cNvPr>
          <p:cNvSpPr>
            <a:spLocks noGrp="1"/>
          </p:cNvSpPr>
          <p:nvPr>
            <p:ph type="title"/>
          </p:nvPr>
        </p:nvSpPr>
        <p:spPr/>
        <p:txBody>
          <a:bodyPr/>
          <a:lstStyle/>
          <a:p>
            <a:r>
              <a:rPr lang="en-US"/>
              <a:t>Introduction to Scorecard </a:t>
            </a:r>
          </a:p>
        </p:txBody>
      </p:sp>
      <p:sp>
        <p:nvSpPr>
          <p:cNvPr id="4" name="Slide Number Placeholder 3">
            <a:extLst>
              <a:ext uri="{FF2B5EF4-FFF2-40B4-BE49-F238E27FC236}">
                <a16:creationId xmlns:a16="http://schemas.microsoft.com/office/drawing/2014/main" id="{CE2119CA-718A-4034-AED6-71FCCF8F5B6D}"/>
              </a:ext>
            </a:extLst>
          </p:cNvPr>
          <p:cNvSpPr>
            <a:spLocks noGrp="1"/>
          </p:cNvSpPr>
          <p:nvPr>
            <p:ph type="sldNum" sz="quarter" idx="12"/>
          </p:nvPr>
        </p:nvSpPr>
        <p:spPr/>
        <p:txBody>
          <a:bodyPr/>
          <a:lstStyle/>
          <a:p>
            <a:fld id="{2FEB95B2-EEA2-4839-9871-EC5D8AC72DD9}" type="slidenum">
              <a:rPr lang="en-US" smtClean="0"/>
              <a:pPr/>
              <a:t>18</a:t>
            </a:fld>
            <a:endParaRPr lang="en-US"/>
          </a:p>
        </p:txBody>
      </p:sp>
      <p:sp>
        <p:nvSpPr>
          <p:cNvPr id="9" name="Content Placeholder 2">
            <a:extLst>
              <a:ext uri="{FF2B5EF4-FFF2-40B4-BE49-F238E27FC236}">
                <a16:creationId xmlns:a16="http://schemas.microsoft.com/office/drawing/2014/main" id="{D2E8EE11-FE25-4434-A437-A120190023BD}"/>
              </a:ext>
            </a:extLst>
          </p:cNvPr>
          <p:cNvSpPr>
            <a:spLocks noGrp="1"/>
          </p:cNvSpPr>
          <p:nvPr>
            <p:ph idx="1"/>
          </p:nvPr>
        </p:nvSpPr>
        <p:spPr>
          <a:xfrm>
            <a:off x="0" y="1236594"/>
            <a:ext cx="4321385" cy="1630679"/>
          </a:xfrm>
        </p:spPr>
        <p:txBody>
          <a:bodyPr>
            <a:normAutofit/>
          </a:bodyPr>
          <a:lstStyle/>
          <a:p>
            <a:pPr lvl="1"/>
            <a:endParaRPr lang="en-SG"/>
          </a:p>
          <a:p>
            <a:pPr marL="457200" lvl="1" indent="0">
              <a:buNone/>
            </a:pPr>
            <a:r>
              <a:rPr lang="en-SG" b="1"/>
              <a:t>Background</a:t>
            </a:r>
          </a:p>
          <a:p>
            <a:pPr lvl="1"/>
            <a:r>
              <a:rPr lang="en-SG"/>
              <a:t>Modified from a credit scoring framework</a:t>
            </a:r>
          </a:p>
          <a:p>
            <a:pPr lvl="1"/>
            <a:r>
              <a:rPr lang="en-SG"/>
              <a:t>Benefits:</a:t>
            </a:r>
          </a:p>
          <a:p>
            <a:pPr lvl="2">
              <a:buFont typeface="Wingdings" panose="05000000000000000000" pitchFamily="2" charset="2"/>
              <a:buChar char="à"/>
            </a:pPr>
            <a:r>
              <a:rPr lang="en-SG"/>
              <a:t>Ease of implementation</a:t>
            </a:r>
          </a:p>
          <a:p>
            <a:pPr lvl="2">
              <a:buFont typeface="Wingdings" panose="05000000000000000000" pitchFamily="2" charset="2"/>
              <a:buChar char="à"/>
            </a:pPr>
            <a:r>
              <a:rPr lang="en-SG"/>
              <a:t>Ease of interpretation</a:t>
            </a:r>
          </a:p>
          <a:p>
            <a:endParaRPr lang="en-SG"/>
          </a:p>
          <a:p>
            <a:pPr lvl="1"/>
            <a:endParaRPr lang="en-SG"/>
          </a:p>
        </p:txBody>
      </p:sp>
      <p:graphicFrame>
        <p:nvGraphicFramePr>
          <p:cNvPr id="17" name="Table 17">
            <a:extLst>
              <a:ext uri="{FF2B5EF4-FFF2-40B4-BE49-F238E27FC236}">
                <a16:creationId xmlns:a16="http://schemas.microsoft.com/office/drawing/2014/main" id="{50AB9FFF-9F73-48DE-80AF-8EBE6D60E904}"/>
              </a:ext>
            </a:extLst>
          </p:cNvPr>
          <p:cNvGraphicFramePr>
            <a:graphicFrameLocks noGrp="1"/>
          </p:cNvGraphicFramePr>
          <p:nvPr>
            <p:extLst>
              <p:ext uri="{D42A27DB-BD31-4B8C-83A1-F6EECF244321}">
                <p14:modId xmlns:p14="http://schemas.microsoft.com/office/powerpoint/2010/main" val="2341944689"/>
              </p:ext>
            </p:extLst>
          </p:nvPr>
        </p:nvGraphicFramePr>
        <p:xfrm>
          <a:off x="4462679" y="1426246"/>
          <a:ext cx="7438067" cy="1600200"/>
        </p:xfrm>
        <a:graphic>
          <a:graphicData uri="http://schemas.openxmlformats.org/drawingml/2006/table">
            <a:tbl>
              <a:tblPr firstRow="1" bandRow="1">
                <a:tableStyleId>{C083E6E3-FA7D-4D7B-A595-EF9225AFEA82}</a:tableStyleId>
              </a:tblPr>
              <a:tblGrid>
                <a:gridCol w="1714601">
                  <a:extLst>
                    <a:ext uri="{9D8B030D-6E8A-4147-A177-3AD203B41FA5}">
                      <a16:colId xmlns:a16="http://schemas.microsoft.com/office/drawing/2014/main" val="3309554309"/>
                    </a:ext>
                  </a:extLst>
                </a:gridCol>
                <a:gridCol w="1273022">
                  <a:extLst>
                    <a:ext uri="{9D8B030D-6E8A-4147-A177-3AD203B41FA5}">
                      <a16:colId xmlns:a16="http://schemas.microsoft.com/office/drawing/2014/main" val="1117630914"/>
                    </a:ext>
                  </a:extLst>
                </a:gridCol>
                <a:gridCol w="4450444">
                  <a:extLst>
                    <a:ext uri="{9D8B030D-6E8A-4147-A177-3AD203B41FA5}">
                      <a16:colId xmlns:a16="http://schemas.microsoft.com/office/drawing/2014/main" val="2950258510"/>
                    </a:ext>
                  </a:extLst>
                </a:gridCol>
              </a:tblGrid>
              <a:tr h="370840">
                <a:tc>
                  <a:txBody>
                    <a:bodyPr/>
                    <a:lstStyle/>
                    <a:p>
                      <a:r>
                        <a:rPr lang="en-US" sz="1400">
                          <a:solidFill>
                            <a:schemeClr val="tx1">
                              <a:lumMod val="75000"/>
                              <a:lumOff val="25000"/>
                            </a:schemeClr>
                          </a:solidFill>
                        </a:rPr>
                        <a:t>Parameters</a:t>
                      </a:r>
                    </a:p>
                  </a:txBody>
                  <a:tcPr/>
                </a:tc>
                <a:tc>
                  <a:txBody>
                    <a:bodyPr/>
                    <a:lstStyle/>
                    <a:p>
                      <a:r>
                        <a:rPr lang="en-US" sz="1400">
                          <a:solidFill>
                            <a:schemeClr val="tx1">
                              <a:lumMod val="75000"/>
                              <a:lumOff val="25000"/>
                            </a:schemeClr>
                          </a:solidFill>
                        </a:rPr>
                        <a:t>Value</a:t>
                      </a:r>
                    </a:p>
                  </a:txBody>
                  <a:tcPr/>
                </a:tc>
                <a:tc>
                  <a:txBody>
                    <a:bodyPr/>
                    <a:lstStyle/>
                    <a:p>
                      <a:r>
                        <a:rPr lang="en-US" sz="1400">
                          <a:solidFill>
                            <a:schemeClr val="tx1">
                              <a:lumMod val="75000"/>
                              <a:lumOff val="25000"/>
                            </a:schemeClr>
                          </a:solidFill>
                        </a:rPr>
                        <a:t>Description</a:t>
                      </a:r>
                    </a:p>
                  </a:txBody>
                  <a:tcPr/>
                </a:tc>
                <a:extLst>
                  <a:ext uri="{0D108BD9-81ED-4DB2-BD59-A6C34878D82A}">
                    <a16:rowId xmlns:a16="http://schemas.microsoft.com/office/drawing/2014/main" val="4163713847"/>
                  </a:ext>
                </a:extLst>
              </a:tr>
              <a:tr h="370840">
                <a:tc>
                  <a:txBody>
                    <a:bodyPr/>
                    <a:lstStyle/>
                    <a:p>
                      <a:r>
                        <a:rPr lang="en-US" sz="1400">
                          <a:solidFill>
                            <a:schemeClr val="tx1">
                              <a:lumMod val="75000"/>
                              <a:lumOff val="25000"/>
                            </a:schemeClr>
                          </a:solidFill>
                        </a:rPr>
                        <a:t>Actual Range</a:t>
                      </a:r>
                    </a:p>
                  </a:txBody>
                  <a:tcPr/>
                </a:tc>
                <a:tc>
                  <a:txBody>
                    <a:bodyPr/>
                    <a:lstStyle/>
                    <a:p>
                      <a:r>
                        <a:rPr lang="en-US" sz="1400">
                          <a:solidFill>
                            <a:schemeClr val="tx1">
                              <a:lumMod val="75000"/>
                              <a:lumOff val="25000"/>
                            </a:schemeClr>
                          </a:solidFill>
                        </a:rPr>
                        <a:t>-80 to 1115</a:t>
                      </a:r>
                    </a:p>
                  </a:txBody>
                  <a:tcPr/>
                </a:tc>
                <a:tc>
                  <a:txBody>
                    <a:bodyPr/>
                    <a:lstStyle/>
                    <a:p>
                      <a:r>
                        <a:rPr lang="en-US" sz="1200">
                          <a:solidFill>
                            <a:schemeClr val="tx1">
                              <a:lumMod val="75000"/>
                              <a:lumOff val="25000"/>
                            </a:schemeClr>
                          </a:solidFill>
                        </a:rPr>
                        <a:t>Lower score </a:t>
                      </a:r>
                      <a:r>
                        <a:rPr lang="en-US" sz="1200">
                          <a:solidFill>
                            <a:schemeClr val="tx1">
                              <a:lumMod val="75000"/>
                              <a:lumOff val="25000"/>
                            </a:schemeClr>
                          </a:solidFill>
                          <a:sym typeface="Wingdings" panose="05000000000000000000" pitchFamily="2" charset="2"/>
                        </a:rPr>
                        <a:t> higher odds of dying</a:t>
                      </a:r>
                      <a:endParaRPr lang="en-US" sz="1200">
                        <a:solidFill>
                          <a:schemeClr val="tx1">
                            <a:lumMod val="75000"/>
                            <a:lumOff val="25000"/>
                          </a:schemeClr>
                        </a:solidFill>
                      </a:endParaRPr>
                    </a:p>
                  </a:txBody>
                  <a:tcPr/>
                </a:tc>
                <a:extLst>
                  <a:ext uri="{0D108BD9-81ED-4DB2-BD59-A6C34878D82A}">
                    <a16:rowId xmlns:a16="http://schemas.microsoft.com/office/drawing/2014/main" val="2055974871"/>
                  </a:ext>
                </a:extLst>
              </a:tr>
              <a:tr h="370840">
                <a:tc>
                  <a:txBody>
                    <a:bodyPr/>
                    <a:lstStyle/>
                    <a:p>
                      <a:r>
                        <a:rPr lang="en-US" sz="1400">
                          <a:solidFill>
                            <a:schemeClr val="tx1">
                              <a:lumMod val="75000"/>
                              <a:lumOff val="25000"/>
                            </a:schemeClr>
                          </a:solidFill>
                        </a:rPr>
                        <a:t>PDO </a:t>
                      </a:r>
                    </a:p>
                    <a:p>
                      <a:r>
                        <a:rPr lang="en-US" sz="1200" i="1">
                          <a:solidFill>
                            <a:schemeClr val="tx1">
                              <a:lumMod val="75000"/>
                              <a:lumOff val="25000"/>
                            </a:schemeClr>
                          </a:solidFill>
                        </a:rPr>
                        <a:t>(Points to double odds)</a:t>
                      </a:r>
                    </a:p>
                  </a:txBody>
                  <a:tcPr/>
                </a:tc>
                <a:tc>
                  <a:txBody>
                    <a:bodyPr/>
                    <a:lstStyle/>
                    <a:p>
                      <a:r>
                        <a:rPr lang="en-US" sz="1400">
                          <a:solidFill>
                            <a:schemeClr val="tx1">
                              <a:lumMod val="75000"/>
                              <a:lumOff val="25000"/>
                            </a:schemeClr>
                          </a:solidFill>
                        </a:rPr>
                        <a:t>50</a:t>
                      </a:r>
                    </a:p>
                  </a:txBody>
                  <a:tcPr/>
                </a:tc>
                <a:tc>
                  <a:txBody>
                    <a:bodyPr/>
                    <a:lstStyle/>
                    <a:p>
                      <a:r>
                        <a:rPr lang="en-US" sz="1200">
                          <a:solidFill>
                            <a:schemeClr val="tx1">
                              <a:lumMod val="75000"/>
                              <a:lumOff val="25000"/>
                            </a:schemeClr>
                          </a:solidFill>
                        </a:rPr>
                        <a:t>How many points does the score change given an increase in odds</a:t>
                      </a:r>
                    </a:p>
                  </a:txBody>
                  <a:tcPr/>
                </a:tc>
                <a:extLst>
                  <a:ext uri="{0D108BD9-81ED-4DB2-BD59-A6C34878D82A}">
                    <a16:rowId xmlns:a16="http://schemas.microsoft.com/office/drawing/2014/main" val="418836694"/>
                  </a:ext>
                </a:extLst>
              </a:tr>
              <a:tr h="370840">
                <a:tc>
                  <a:txBody>
                    <a:bodyPr/>
                    <a:lstStyle/>
                    <a:p>
                      <a:r>
                        <a:rPr lang="en-US" sz="1400">
                          <a:solidFill>
                            <a:schemeClr val="tx1">
                              <a:lumMod val="75000"/>
                              <a:lumOff val="25000"/>
                            </a:schemeClr>
                          </a:solidFill>
                        </a:rPr>
                        <a:t>Target Odds (Bads)</a:t>
                      </a:r>
                    </a:p>
                  </a:txBody>
                  <a:tcPr/>
                </a:tc>
                <a:tc>
                  <a:txBody>
                    <a:bodyPr/>
                    <a:lstStyle/>
                    <a:p>
                      <a:r>
                        <a:rPr lang="en-US" sz="1400">
                          <a:solidFill>
                            <a:schemeClr val="tx1">
                              <a:lumMod val="75000"/>
                              <a:lumOff val="25000"/>
                            </a:schemeClr>
                          </a:solidFill>
                        </a:rPr>
                        <a:t>1 / score</a:t>
                      </a:r>
                    </a:p>
                  </a:txBody>
                  <a:tcPr/>
                </a:tc>
                <a:tc>
                  <a:txBody>
                    <a:bodyPr/>
                    <a:lstStyle/>
                    <a:p>
                      <a:r>
                        <a:rPr lang="en-US" sz="1200">
                          <a:solidFill>
                            <a:schemeClr val="tx1">
                              <a:lumMod val="75000"/>
                              <a:lumOff val="25000"/>
                            </a:schemeClr>
                          </a:solidFill>
                        </a:rPr>
                        <a:t>Example: At score = 1000, Target Odds = 1/1000</a:t>
                      </a:r>
                    </a:p>
                  </a:txBody>
                  <a:tcPr/>
                </a:tc>
                <a:extLst>
                  <a:ext uri="{0D108BD9-81ED-4DB2-BD59-A6C34878D82A}">
                    <a16:rowId xmlns:a16="http://schemas.microsoft.com/office/drawing/2014/main" val="1888260295"/>
                  </a:ext>
                </a:extLst>
              </a:tr>
            </a:tbl>
          </a:graphicData>
        </a:graphic>
      </p:graphicFrame>
      <p:sp>
        <p:nvSpPr>
          <p:cNvPr id="19" name="Content Placeholder 2">
            <a:extLst>
              <a:ext uri="{FF2B5EF4-FFF2-40B4-BE49-F238E27FC236}">
                <a16:creationId xmlns:a16="http://schemas.microsoft.com/office/drawing/2014/main" id="{94A5ECB5-B8CD-4D15-9823-91D81BBB3275}"/>
              </a:ext>
            </a:extLst>
          </p:cNvPr>
          <p:cNvSpPr txBox="1">
            <a:spLocks/>
          </p:cNvSpPr>
          <p:nvPr/>
        </p:nvSpPr>
        <p:spPr>
          <a:xfrm>
            <a:off x="3575366" y="4171998"/>
            <a:ext cx="4315566" cy="160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a:p>
          <a:p>
            <a:pPr marL="914400" lvl="2" indent="0">
              <a:buNone/>
            </a:pPr>
            <a:r>
              <a:rPr lang="en-SG"/>
              <a:t>WOE = weight of evidence for each variable level</a:t>
            </a:r>
          </a:p>
          <a:p>
            <a:pPr marL="914400" lvl="2" indent="0">
              <a:buNone/>
            </a:pPr>
            <a:r>
              <a:rPr lang="el-GR"/>
              <a:t>Β</a:t>
            </a:r>
            <a:r>
              <a:rPr lang="en-SG"/>
              <a:t> = regression coefficient for each variable</a:t>
            </a:r>
          </a:p>
          <a:p>
            <a:pPr marL="914400" lvl="2" indent="0">
              <a:buNone/>
            </a:pPr>
            <a:r>
              <a:rPr lang="en-SG"/>
              <a:t>a = intercept term from logistic regression</a:t>
            </a:r>
          </a:p>
          <a:p>
            <a:pPr marL="914400" lvl="2" indent="0">
              <a:buNone/>
            </a:pPr>
            <a:r>
              <a:rPr lang="en-SG"/>
              <a:t>n = number of variables in model</a:t>
            </a:r>
          </a:p>
          <a:p>
            <a:pPr marL="914400" lvl="2" indent="0">
              <a:buNone/>
            </a:pPr>
            <a:r>
              <a:rPr lang="en-SG"/>
              <a:t>k = number of bins of each variable</a:t>
            </a:r>
          </a:p>
          <a:p>
            <a:endParaRPr lang="en-SG"/>
          </a:p>
          <a:p>
            <a:pPr lvl="1"/>
            <a:endParaRPr lang="en-SG"/>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0CF47EA-C2B9-42FE-9637-40F4EFA909F0}"/>
                  </a:ext>
                </a:extLst>
              </p:cNvPr>
              <p:cNvSpPr txBox="1">
                <a:spLocks/>
              </p:cNvSpPr>
              <p:nvPr/>
            </p:nvSpPr>
            <p:spPr>
              <a:xfrm>
                <a:off x="3426357" y="3197646"/>
                <a:ext cx="5602497" cy="1079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a:p>
              <a:p>
                <a:pPr marL="457200" lvl="1" indent="0">
                  <a:buNone/>
                </a:pP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rPr>
                        <m:t>𝑆𝑐𝑜𝑟𝑒</m:t>
                      </m:r>
                      <m:r>
                        <a:rPr lang="en-SG" i="1" smtClean="0">
                          <a:latin typeface="Cambria Math" panose="02040503050406030204" pitchFamily="18" charset="0"/>
                        </a:rPr>
                        <m:t>=−</m:t>
                      </m:r>
                      <m:d>
                        <m:dPr>
                          <m:ctrlPr>
                            <a:rPr lang="en-SG" i="1" smtClean="0">
                              <a:latin typeface="Cambria Math" panose="02040503050406030204" pitchFamily="18" charset="0"/>
                            </a:rPr>
                          </m:ctrlPr>
                        </m:dPr>
                        <m:e>
                          <m:nary>
                            <m:naryPr>
                              <m:chr m:val="∑"/>
                              <m:ctrlPr>
                                <a:rPr lang="en-SG" i="1" smtClean="0">
                                  <a:latin typeface="Cambria Math" panose="02040503050406030204" pitchFamily="18" charset="0"/>
                                </a:rPr>
                              </m:ctrlPr>
                            </m:naryPr>
                            <m:sub>
                              <m:r>
                                <m:rPr>
                                  <m:brk m:alnAt="23"/>
                                </m:rPr>
                                <a:rPr lang="en-SG" i="1" smtClean="0">
                                  <a:latin typeface="Cambria Math" panose="02040503050406030204" pitchFamily="18" charset="0"/>
                                </a:rPr>
                                <m:t>𝑗</m:t>
                              </m:r>
                              <m:r>
                                <a:rPr lang="en-SG" i="1" smtClean="0">
                                  <a:latin typeface="Cambria Math" panose="02040503050406030204" pitchFamily="18" charset="0"/>
                                </a:rPr>
                                <m:t>, </m:t>
                              </m:r>
                              <m:r>
                                <a:rPr lang="en-SG" i="1" smtClean="0">
                                  <a:latin typeface="Cambria Math" panose="02040503050406030204" pitchFamily="18" charset="0"/>
                                </a:rPr>
                                <m:t>𝑖</m:t>
                              </m:r>
                              <m:r>
                                <a:rPr lang="en-SG" i="1" smtClean="0">
                                  <a:latin typeface="Cambria Math" panose="02040503050406030204" pitchFamily="18" charset="0"/>
                                </a:rPr>
                                <m:t>=1</m:t>
                              </m:r>
                            </m:sub>
                            <m:sup>
                              <m:r>
                                <a:rPr lang="en-SG" i="1" smtClean="0">
                                  <a:latin typeface="Cambria Math" panose="02040503050406030204" pitchFamily="18" charset="0"/>
                                </a:rPr>
                                <m:t>𝑘</m:t>
                              </m:r>
                              <m:r>
                                <a:rPr lang="en-SG" i="1" smtClean="0">
                                  <a:latin typeface="Cambria Math" panose="02040503050406030204" pitchFamily="18" charset="0"/>
                                </a:rPr>
                                <m:t>, </m:t>
                              </m:r>
                              <m:r>
                                <a:rPr lang="en-SG" i="1" smtClean="0">
                                  <a:latin typeface="Cambria Math" panose="02040503050406030204" pitchFamily="18" charset="0"/>
                                </a:rPr>
                                <m:t>𝑛</m:t>
                              </m:r>
                            </m:sup>
                            <m:e>
                              <m:r>
                                <a:rPr lang="en-SG" i="1" smtClean="0">
                                  <a:latin typeface="Cambria Math" panose="02040503050406030204" pitchFamily="18" charset="0"/>
                                </a:rPr>
                                <m:t>(</m:t>
                              </m:r>
                              <m:sSub>
                                <m:sSubPr>
                                  <m:ctrlPr>
                                    <a:rPr lang="en-SG" i="1" smtClean="0">
                                      <a:latin typeface="Cambria Math" panose="02040503050406030204" pitchFamily="18" charset="0"/>
                                    </a:rPr>
                                  </m:ctrlPr>
                                </m:sSubPr>
                                <m:e>
                                  <m:r>
                                    <a:rPr lang="en-SG" i="1" smtClean="0">
                                      <a:latin typeface="Cambria Math" panose="02040503050406030204" pitchFamily="18" charset="0"/>
                                    </a:rPr>
                                    <m:t>𝑤𝑜𝑒</m:t>
                                  </m:r>
                                </m:e>
                                <m:sub>
                                  <m:r>
                                    <a:rPr lang="en-SG" i="1" smtClean="0">
                                      <a:latin typeface="Cambria Math" panose="02040503050406030204" pitchFamily="18" charset="0"/>
                                    </a:rPr>
                                    <m:t>𝑗</m:t>
                                  </m:r>
                                </m:sub>
                              </m:sSub>
                              <m:r>
                                <a:rPr lang="en-SG" i="1" smtClean="0">
                                  <a:latin typeface="Cambria Math" panose="02040503050406030204" pitchFamily="18" charset="0"/>
                                </a:rPr>
                                <m:t> ∗</m:t>
                              </m:r>
                              <m:sSub>
                                <m:sSubPr>
                                  <m:ctrlPr>
                                    <a:rPr lang="en-SG" i="1" smtClean="0">
                                      <a:latin typeface="Cambria Math" panose="02040503050406030204" pitchFamily="18" charset="0"/>
                                    </a:rPr>
                                  </m:ctrlPr>
                                </m:sSubPr>
                                <m:e>
                                  <m:r>
                                    <a:rPr lang="en-SG" i="1">
                                      <a:latin typeface="Cambria Math" panose="02040503050406030204" pitchFamily="18" charset="0"/>
                                      <a:ea typeface="Cambria Math" panose="02040503050406030204" pitchFamily="18" charset="0"/>
                                    </a:rPr>
                                    <m:t>𝛽</m:t>
                                  </m:r>
                                </m:e>
                                <m:sub>
                                  <m:r>
                                    <a:rPr lang="en-SG" i="1" smtClean="0">
                                      <a:latin typeface="Cambria Math" panose="02040503050406030204" pitchFamily="18" charset="0"/>
                                    </a:rPr>
                                    <m:t>𝑖</m:t>
                                  </m:r>
                                </m:sub>
                              </m:sSub>
                              <m:r>
                                <a:rPr lang="en-SG" i="1" smtClean="0">
                                  <a:latin typeface="Cambria Math" panose="02040503050406030204" pitchFamily="18" charset="0"/>
                                </a:rPr>
                                <m:t>)</m:t>
                              </m:r>
                            </m:e>
                          </m:nary>
                          <m:r>
                            <a:rPr lang="en-SG" i="1" smtClean="0">
                              <a:latin typeface="Cambria Math" panose="02040503050406030204" pitchFamily="18" charset="0"/>
                            </a:rPr>
                            <m:t>+</m:t>
                          </m:r>
                          <m:r>
                            <a:rPr lang="en-SG" i="1" smtClean="0">
                              <a:latin typeface="Cambria Math" panose="02040503050406030204" pitchFamily="18" charset="0"/>
                            </a:rPr>
                            <m:t>𝑎</m:t>
                          </m:r>
                        </m:e>
                      </m:d>
                      <m:r>
                        <a:rPr lang="en-SG" i="1" smtClean="0">
                          <a:latin typeface="Cambria Math" panose="02040503050406030204" pitchFamily="18" charset="0"/>
                        </a:rPr>
                        <m:t> ∗</m:t>
                      </m:r>
                      <m:r>
                        <a:rPr lang="en-SG" i="1" smtClean="0">
                          <a:latin typeface="Cambria Math" panose="02040503050406030204" pitchFamily="18" charset="0"/>
                        </a:rPr>
                        <m:t>𝑓𝑎𝑐𝑡𝑜𝑟</m:t>
                      </m:r>
                      <m:r>
                        <a:rPr lang="en-SG" i="1" smtClean="0">
                          <a:latin typeface="Cambria Math" panose="02040503050406030204" pitchFamily="18" charset="0"/>
                        </a:rPr>
                        <m:t>+</m:t>
                      </m:r>
                      <m:r>
                        <a:rPr lang="en-SG" i="1" smtClean="0">
                          <a:latin typeface="Cambria Math" panose="02040503050406030204" pitchFamily="18" charset="0"/>
                        </a:rPr>
                        <m:t>𝑜𝑓𝑓𝑠𝑒𝑡</m:t>
                      </m:r>
                    </m:oMath>
                  </m:oMathPara>
                </a14:m>
                <a:endParaRPr lang="en-SG"/>
              </a:p>
              <a:p>
                <a:endParaRPr lang="en-SG"/>
              </a:p>
              <a:p>
                <a:pPr lvl="1"/>
                <a:endParaRPr lang="en-SG"/>
              </a:p>
            </p:txBody>
          </p:sp>
        </mc:Choice>
        <mc:Fallback xmlns="">
          <p:sp>
            <p:nvSpPr>
              <p:cNvPr id="20" name="Content Placeholder 2">
                <a:extLst>
                  <a:ext uri="{FF2B5EF4-FFF2-40B4-BE49-F238E27FC236}">
                    <a16:creationId xmlns:a16="http://schemas.microsoft.com/office/drawing/2014/main" id="{E0CF47EA-C2B9-42FE-9637-40F4EFA909F0}"/>
                  </a:ext>
                </a:extLst>
              </p:cNvPr>
              <p:cNvSpPr txBox="1">
                <a:spLocks noRot="1" noChangeAspect="1" noMove="1" noResize="1" noEditPoints="1" noAdjustHandles="1" noChangeArrowheads="1" noChangeShapeType="1" noTextEdit="1"/>
              </p:cNvSpPr>
              <p:nvPr/>
            </p:nvSpPr>
            <p:spPr>
              <a:xfrm>
                <a:off x="3426357" y="3197646"/>
                <a:ext cx="5602497" cy="1079449"/>
              </a:xfrm>
              <a:prstGeom prst="rect">
                <a:avLst/>
              </a:prstGeom>
              <a:blipFill>
                <a:blip r:embed="rId2"/>
                <a:stretch>
                  <a:fillRect/>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11F793A0-CF26-4D8C-B2F0-1D75B8EA0B81}"/>
              </a:ext>
            </a:extLst>
          </p:cNvPr>
          <p:cNvSpPr/>
          <p:nvPr/>
        </p:nvSpPr>
        <p:spPr>
          <a:xfrm>
            <a:off x="291254" y="1421625"/>
            <a:ext cx="3921759" cy="1604821"/>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0F3FC54-70A9-4A41-A870-183E33317F94}"/>
              </a:ext>
            </a:extLst>
          </p:cNvPr>
          <p:cNvSpPr/>
          <p:nvPr/>
        </p:nvSpPr>
        <p:spPr>
          <a:xfrm>
            <a:off x="4462679" y="1421625"/>
            <a:ext cx="7438067" cy="1600200"/>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5F9A467-0256-4643-8D3E-1F67D9058189}"/>
              </a:ext>
            </a:extLst>
          </p:cNvPr>
          <p:cNvSpPr/>
          <p:nvPr/>
        </p:nvSpPr>
        <p:spPr>
          <a:xfrm>
            <a:off x="291254" y="3248940"/>
            <a:ext cx="8134773" cy="2860607"/>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7392E157-3370-4593-9666-957A87D3F00A}"/>
              </a:ext>
            </a:extLst>
          </p:cNvPr>
          <p:cNvSpPr txBox="1">
            <a:spLocks/>
          </p:cNvSpPr>
          <p:nvPr/>
        </p:nvSpPr>
        <p:spPr>
          <a:xfrm>
            <a:off x="-1" y="3083001"/>
            <a:ext cx="4321385" cy="1630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SG"/>
          </a:p>
          <a:p>
            <a:pPr marL="457200" lvl="1" indent="0">
              <a:buFont typeface="Arial" panose="020B0604020202020204" pitchFamily="34" charset="0"/>
              <a:buNone/>
            </a:pPr>
            <a:r>
              <a:rPr lang="en-SG" b="1"/>
              <a:t>General Formula</a:t>
            </a:r>
          </a:p>
          <a:p>
            <a:endParaRPr lang="en-SG"/>
          </a:p>
          <a:p>
            <a:pPr lvl="1"/>
            <a:endParaRPr lang="en-SG"/>
          </a:p>
        </p:txBody>
      </p:sp>
      <p:sp>
        <p:nvSpPr>
          <p:cNvPr id="25" name="Content Placeholder 2">
            <a:extLst>
              <a:ext uri="{FF2B5EF4-FFF2-40B4-BE49-F238E27FC236}">
                <a16:creationId xmlns:a16="http://schemas.microsoft.com/office/drawing/2014/main" id="{82E1C61C-6F35-40A1-B38E-C083F610E4DF}"/>
              </a:ext>
            </a:extLst>
          </p:cNvPr>
          <p:cNvSpPr txBox="1">
            <a:spLocks/>
          </p:cNvSpPr>
          <p:nvPr/>
        </p:nvSpPr>
        <p:spPr>
          <a:xfrm>
            <a:off x="0" y="3507358"/>
            <a:ext cx="5602497" cy="1636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a:p>
          <a:p>
            <a:pPr lvl="1"/>
            <a:r>
              <a:rPr lang="en-SG"/>
              <a:t>Factor = </a:t>
            </a:r>
            <a:r>
              <a:rPr lang="en-SG" err="1"/>
              <a:t>pdo</a:t>
            </a:r>
            <a:r>
              <a:rPr lang="en-SG"/>
              <a:t> / ln(2)</a:t>
            </a:r>
          </a:p>
          <a:p>
            <a:pPr lvl="1"/>
            <a:r>
              <a:rPr lang="en-SG"/>
              <a:t>Offset = Score – (factor * ln(odds))</a:t>
            </a:r>
          </a:p>
          <a:p>
            <a:pPr lvl="1"/>
            <a:r>
              <a:rPr lang="en-SG"/>
              <a:t>Score = Offset + Factor * ln(odds)</a:t>
            </a:r>
          </a:p>
          <a:p>
            <a:pPr lvl="1"/>
            <a:r>
              <a:rPr lang="en-SG"/>
              <a:t>Score + </a:t>
            </a:r>
            <a:r>
              <a:rPr lang="en-SG" err="1"/>
              <a:t>pdo</a:t>
            </a:r>
            <a:r>
              <a:rPr lang="en-SG"/>
              <a:t> = Offset + Factor * ln(2 * odds)</a:t>
            </a:r>
          </a:p>
          <a:p>
            <a:pPr lvl="1"/>
            <a:endParaRPr lang="en-SG"/>
          </a:p>
        </p:txBody>
      </p:sp>
      <p:sp>
        <p:nvSpPr>
          <p:cNvPr id="26" name="Content Placeholder 2">
            <a:extLst>
              <a:ext uri="{FF2B5EF4-FFF2-40B4-BE49-F238E27FC236}">
                <a16:creationId xmlns:a16="http://schemas.microsoft.com/office/drawing/2014/main" id="{86562A52-53D9-4153-BBEC-F582B89C16D9}"/>
              </a:ext>
            </a:extLst>
          </p:cNvPr>
          <p:cNvSpPr txBox="1">
            <a:spLocks/>
          </p:cNvSpPr>
          <p:nvPr/>
        </p:nvSpPr>
        <p:spPr>
          <a:xfrm>
            <a:off x="8405911" y="3690466"/>
            <a:ext cx="3404876" cy="21596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SG" dirty="0"/>
              <a:t>To be used as a decision making support tool</a:t>
            </a:r>
          </a:p>
          <a:p>
            <a:pPr lvl="1"/>
            <a:r>
              <a:rPr lang="en-SG" dirty="0"/>
              <a:t>Clinicians will still be the ultimate arbiter</a:t>
            </a:r>
          </a:p>
          <a:p>
            <a:pPr lvl="1"/>
            <a:endParaRPr lang="en-SG" sz="1600" dirty="0"/>
          </a:p>
        </p:txBody>
      </p:sp>
      <p:sp>
        <p:nvSpPr>
          <p:cNvPr id="27" name="Rectangle 26">
            <a:extLst>
              <a:ext uri="{FF2B5EF4-FFF2-40B4-BE49-F238E27FC236}">
                <a16:creationId xmlns:a16="http://schemas.microsoft.com/office/drawing/2014/main" id="{B157C322-7243-4B71-BCE6-98423458D82E}"/>
              </a:ext>
            </a:extLst>
          </p:cNvPr>
          <p:cNvSpPr/>
          <p:nvPr/>
        </p:nvSpPr>
        <p:spPr>
          <a:xfrm>
            <a:off x="8717281" y="3248940"/>
            <a:ext cx="3219134" cy="2860607"/>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BFDB18D9-030E-40C0-BF00-9ACAA7BC479B}"/>
              </a:ext>
            </a:extLst>
          </p:cNvPr>
          <p:cNvSpPr txBox="1">
            <a:spLocks/>
          </p:cNvSpPr>
          <p:nvPr/>
        </p:nvSpPr>
        <p:spPr>
          <a:xfrm>
            <a:off x="8384430" y="3088293"/>
            <a:ext cx="4321385" cy="1630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SG"/>
          </a:p>
          <a:p>
            <a:pPr marL="457200" lvl="1" indent="0">
              <a:buFont typeface="Arial" panose="020B0604020202020204" pitchFamily="34" charset="0"/>
              <a:buNone/>
            </a:pPr>
            <a:r>
              <a:rPr lang="en-SG" b="1"/>
              <a:t>Implementation</a:t>
            </a:r>
            <a:endParaRPr lang="en-SG"/>
          </a:p>
        </p:txBody>
      </p:sp>
    </p:spTree>
    <p:extLst>
      <p:ext uri="{BB962C8B-B14F-4D97-AF65-F5344CB8AC3E}">
        <p14:creationId xmlns:p14="http://schemas.microsoft.com/office/powerpoint/2010/main" val="261916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animBg="1"/>
      <p:bldP spid="23" grpId="0" animBg="1"/>
      <p:bldP spid="24" grpId="0"/>
      <p:bldP spid="25" grpId="0"/>
      <p:bldP spid="26" grpId="0"/>
      <p:bldP spid="27" grpId="0" animBg="1"/>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Scorecard – Proposed Triage Plan</a:t>
            </a:r>
          </a:p>
        </p:txBody>
      </p:sp>
      <p:sp>
        <p:nvSpPr>
          <p:cNvPr id="4" name="Slide Number Placeholder 3"/>
          <p:cNvSpPr>
            <a:spLocks noGrp="1"/>
          </p:cNvSpPr>
          <p:nvPr>
            <p:ph type="sldNum" sz="quarter" idx="12"/>
          </p:nvPr>
        </p:nvSpPr>
        <p:spPr/>
        <p:txBody>
          <a:bodyPr/>
          <a:lstStyle/>
          <a:p>
            <a:fld id="{2FEB95B2-EEA2-4839-9871-EC5D8AC72DD9}" type="slidenum">
              <a:rPr lang="en-US" smtClean="0"/>
              <a:pPr/>
              <a:t>19</a:t>
            </a:fld>
            <a:endParaRPr lang="en-US"/>
          </a:p>
        </p:txBody>
      </p:sp>
      <p:pic>
        <p:nvPicPr>
          <p:cNvPr id="3080" name="Picture 8">
            <a:extLst>
              <a:ext uri="{FF2B5EF4-FFF2-40B4-BE49-F238E27FC236}">
                <a16:creationId xmlns:a16="http://schemas.microsoft.com/office/drawing/2014/main" id="{DA7053AE-A57B-4DB8-BDF4-C72BA4D98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142060" y="3882800"/>
            <a:ext cx="3883462" cy="2396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F7E215D-2B07-4C64-BE87-1C369609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132198" y="3897252"/>
            <a:ext cx="3860044" cy="23821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07B4C3C-9898-47E8-80AF-F03EF69A0D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37993" y="3896346"/>
            <a:ext cx="3883462" cy="239665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C926CCF-4D6B-4F7F-9BEB-99339FC18987}"/>
              </a:ext>
            </a:extLst>
          </p:cNvPr>
          <p:cNvSpPr/>
          <p:nvPr/>
        </p:nvSpPr>
        <p:spPr>
          <a:xfrm>
            <a:off x="137992" y="3873328"/>
            <a:ext cx="3883461" cy="2419669"/>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D230C82-A6B0-4820-B75C-62892271F3BE}"/>
              </a:ext>
            </a:extLst>
          </p:cNvPr>
          <p:cNvSpPr txBox="1"/>
          <p:nvPr/>
        </p:nvSpPr>
        <p:spPr>
          <a:xfrm>
            <a:off x="717972" y="1273288"/>
            <a:ext cx="11060849" cy="523220"/>
          </a:xfrm>
          <a:prstGeom prst="rect">
            <a:avLst/>
          </a:prstGeom>
          <a:noFill/>
        </p:spPr>
        <p:txBody>
          <a:bodyPr wrap="square" rtlCol="0">
            <a:spAutoFit/>
          </a:bodyPr>
          <a:lstStyle/>
          <a:p>
            <a:r>
              <a:rPr lang="en-SG" sz="1400" i="1">
                <a:solidFill>
                  <a:schemeClr val="tx1">
                    <a:lumMod val="75000"/>
                    <a:lumOff val="25000"/>
                  </a:schemeClr>
                </a:solidFill>
              </a:rPr>
              <a:t>Preliminary recommendations based on the model</a:t>
            </a:r>
          </a:p>
          <a:p>
            <a:r>
              <a:rPr lang="en-SG" sz="1400" i="1">
                <a:solidFill>
                  <a:schemeClr val="tx1">
                    <a:lumMod val="75000"/>
                    <a:lumOff val="25000"/>
                  </a:schemeClr>
                </a:solidFill>
              </a:rPr>
              <a:t>Fine tuning and threshold values for final implementation would be dependent on specific business needs</a:t>
            </a:r>
            <a:endParaRPr lang="en-US" sz="1400" i="1">
              <a:solidFill>
                <a:schemeClr val="tx1">
                  <a:lumMod val="75000"/>
                  <a:lumOff val="25000"/>
                </a:schemeClr>
              </a:solidFill>
            </a:endParaRPr>
          </a:p>
        </p:txBody>
      </p:sp>
      <p:sp>
        <p:nvSpPr>
          <p:cNvPr id="49" name="Rectangle 48">
            <a:extLst>
              <a:ext uri="{FF2B5EF4-FFF2-40B4-BE49-F238E27FC236}">
                <a16:creationId xmlns:a16="http://schemas.microsoft.com/office/drawing/2014/main" id="{DA3B6F72-3D3F-4E79-94CA-C668D58A5E71}"/>
              </a:ext>
            </a:extLst>
          </p:cNvPr>
          <p:cNvSpPr/>
          <p:nvPr/>
        </p:nvSpPr>
        <p:spPr>
          <a:xfrm>
            <a:off x="4143717" y="3872250"/>
            <a:ext cx="3883461" cy="2420748"/>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B8AA3AC-8D2E-4E62-85F3-517E4E754955}"/>
              </a:ext>
            </a:extLst>
          </p:cNvPr>
          <p:cNvSpPr/>
          <p:nvPr/>
        </p:nvSpPr>
        <p:spPr>
          <a:xfrm>
            <a:off x="8142062" y="3879988"/>
            <a:ext cx="3883461" cy="2413010"/>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7670773-39AB-47B0-92AF-A1065C86BFD0}"/>
              </a:ext>
            </a:extLst>
          </p:cNvPr>
          <p:cNvGrpSpPr/>
          <p:nvPr/>
        </p:nvGrpSpPr>
        <p:grpSpPr>
          <a:xfrm>
            <a:off x="792114" y="1983895"/>
            <a:ext cx="10803913" cy="1325817"/>
            <a:chOff x="792114" y="1983895"/>
            <a:chExt cx="10803913" cy="1325817"/>
          </a:xfrm>
        </p:grpSpPr>
        <p:sp>
          <p:nvSpPr>
            <p:cNvPr id="8" name="Arrow: Left-Right 7">
              <a:extLst>
                <a:ext uri="{FF2B5EF4-FFF2-40B4-BE49-F238E27FC236}">
                  <a16:creationId xmlns:a16="http://schemas.microsoft.com/office/drawing/2014/main" id="{5CE4B195-D424-4B8A-B6F5-E853F5ED2056}"/>
                </a:ext>
              </a:extLst>
            </p:cNvPr>
            <p:cNvSpPr/>
            <p:nvPr/>
          </p:nvSpPr>
          <p:spPr>
            <a:xfrm>
              <a:off x="2167463" y="1983895"/>
              <a:ext cx="7931574" cy="479664"/>
            </a:xfrm>
            <a:prstGeom prst="leftRightArrow">
              <a:avLst/>
            </a:prstGeom>
            <a:solidFill>
              <a:srgbClr val="D2B3AE"/>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a:t>
              </a:r>
              <a:r>
                <a:rPr lang="en-US" altLang="zh-CN"/>
                <a:t>core</a:t>
              </a:r>
              <a:endParaRPr lang="en-US"/>
            </a:p>
          </p:txBody>
        </p:sp>
        <p:cxnSp>
          <p:nvCxnSpPr>
            <p:cNvPr id="10" name="Straight Connector 9">
              <a:extLst>
                <a:ext uri="{FF2B5EF4-FFF2-40B4-BE49-F238E27FC236}">
                  <a16:creationId xmlns:a16="http://schemas.microsoft.com/office/drawing/2014/main" id="{3EFA8595-9000-4A48-8794-BF06822CA766}"/>
                </a:ext>
              </a:extLst>
            </p:cNvPr>
            <p:cNvCxnSpPr>
              <a:cxnSpLocks/>
            </p:cNvCxnSpPr>
            <p:nvPr/>
          </p:nvCxnSpPr>
          <p:spPr>
            <a:xfrm>
              <a:off x="2187781" y="2223727"/>
              <a:ext cx="0" cy="815664"/>
            </a:xfrm>
            <a:prstGeom prst="line">
              <a:avLst/>
            </a:prstGeom>
            <a:ln w="12700">
              <a:solidFill>
                <a:srgbClr val="76717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E980C4D-EEAC-4DB8-9722-AA3629CC5C3E}"/>
                </a:ext>
              </a:extLst>
            </p:cNvPr>
            <p:cNvSpPr txBox="1"/>
            <p:nvPr/>
          </p:nvSpPr>
          <p:spPr>
            <a:xfrm>
              <a:off x="1957488" y="2995162"/>
              <a:ext cx="792480" cy="307777"/>
            </a:xfrm>
            <a:prstGeom prst="rect">
              <a:avLst/>
            </a:prstGeom>
            <a:noFill/>
          </p:spPr>
          <p:txBody>
            <a:bodyPr wrap="square" rtlCol="0">
              <a:spAutoFit/>
            </a:bodyPr>
            <a:lstStyle/>
            <a:p>
              <a:r>
                <a:rPr lang="en-US" sz="1400" dirty="0">
                  <a:solidFill>
                    <a:schemeClr val="tx1">
                      <a:lumMod val="75000"/>
                      <a:lumOff val="25000"/>
                    </a:schemeClr>
                  </a:solidFill>
                </a:rPr>
                <a:t>260</a:t>
              </a:r>
            </a:p>
          </p:txBody>
        </p:sp>
        <p:sp>
          <p:nvSpPr>
            <p:cNvPr id="13" name="Rectangle 12">
              <a:extLst>
                <a:ext uri="{FF2B5EF4-FFF2-40B4-BE49-F238E27FC236}">
                  <a16:creationId xmlns:a16="http://schemas.microsoft.com/office/drawing/2014/main" id="{0807C033-67AB-4F1D-BAE4-125D50D3C78A}"/>
                </a:ext>
              </a:extLst>
            </p:cNvPr>
            <p:cNvSpPr/>
            <p:nvPr/>
          </p:nvSpPr>
          <p:spPr>
            <a:xfrm>
              <a:off x="792114" y="2667470"/>
              <a:ext cx="1260000" cy="21674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A5BBBA-17BA-46BB-B305-F43DE495F4EA}"/>
                </a:ext>
              </a:extLst>
            </p:cNvPr>
            <p:cNvSpPr/>
            <p:nvPr/>
          </p:nvSpPr>
          <p:spPr>
            <a:xfrm>
              <a:off x="832709" y="2637344"/>
              <a:ext cx="1062855" cy="276999"/>
            </a:xfrm>
            <a:prstGeom prst="rect">
              <a:avLst/>
            </a:prstGeom>
          </p:spPr>
          <p:txBody>
            <a:bodyPr wrap="none">
              <a:spAutoFit/>
            </a:bodyPr>
            <a:lstStyle/>
            <a:p>
              <a:pPr algn="ctr"/>
              <a:r>
                <a:rPr lang="en-SG" sz="1200">
                  <a:solidFill>
                    <a:schemeClr val="tx1">
                      <a:lumMod val="75000"/>
                      <a:lumOff val="25000"/>
                    </a:schemeClr>
                  </a:solidFill>
                </a:rPr>
                <a:t>Palliative Care</a:t>
              </a:r>
              <a:endParaRPr lang="en-US" sz="1200">
                <a:solidFill>
                  <a:schemeClr val="tx1">
                    <a:lumMod val="75000"/>
                    <a:lumOff val="25000"/>
                  </a:schemeClr>
                </a:solidFill>
              </a:endParaRPr>
            </a:p>
          </p:txBody>
        </p:sp>
        <p:cxnSp>
          <p:nvCxnSpPr>
            <p:cNvPr id="19" name="Straight Connector 18">
              <a:extLst>
                <a:ext uri="{FF2B5EF4-FFF2-40B4-BE49-F238E27FC236}">
                  <a16:creationId xmlns:a16="http://schemas.microsoft.com/office/drawing/2014/main" id="{335C9618-3F0B-49FF-B56A-8D06877B42AE}"/>
                </a:ext>
              </a:extLst>
            </p:cNvPr>
            <p:cNvCxnSpPr>
              <a:cxnSpLocks/>
            </p:cNvCxnSpPr>
            <p:nvPr/>
          </p:nvCxnSpPr>
          <p:spPr>
            <a:xfrm>
              <a:off x="10082238" y="2223727"/>
              <a:ext cx="0" cy="815664"/>
            </a:xfrm>
            <a:prstGeom prst="line">
              <a:avLst/>
            </a:prstGeom>
            <a:ln w="12700">
              <a:solidFill>
                <a:srgbClr val="76717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1FA3434-893E-4DEA-8BC3-BBCFFCEC2801}"/>
                </a:ext>
              </a:extLst>
            </p:cNvPr>
            <p:cNvSpPr txBox="1"/>
            <p:nvPr/>
          </p:nvSpPr>
          <p:spPr>
            <a:xfrm>
              <a:off x="9851945" y="2995162"/>
              <a:ext cx="792480" cy="307777"/>
            </a:xfrm>
            <a:prstGeom prst="rect">
              <a:avLst/>
            </a:prstGeom>
            <a:noFill/>
          </p:spPr>
          <p:txBody>
            <a:bodyPr wrap="square" rtlCol="0">
              <a:spAutoFit/>
            </a:bodyPr>
            <a:lstStyle/>
            <a:p>
              <a:r>
                <a:rPr lang="en-US" altLang="zh-CN" sz="1400" dirty="0">
                  <a:solidFill>
                    <a:schemeClr val="tx1">
                      <a:lumMod val="75000"/>
                      <a:lumOff val="25000"/>
                    </a:schemeClr>
                  </a:solidFill>
                </a:rPr>
                <a:t>866</a:t>
              </a:r>
              <a:endParaRPr lang="en-US" sz="14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55F73447-1241-45E1-918F-5BEA60EB3817}"/>
                </a:ext>
              </a:extLst>
            </p:cNvPr>
            <p:cNvSpPr/>
            <p:nvPr/>
          </p:nvSpPr>
          <p:spPr>
            <a:xfrm>
              <a:off x="2331433" y="2667774"/>
              <a:ext cx="1514562" cy="21644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5F789A0-136E-4DE8-9B27-7E2C19CE9A59}"/>
                </a:ext>
              </a:extLst>
            </p:cNvPr>
            <p:cNvSpPr/>
            <p:nvPr/>
          </p:nvSpPr>
          <p:spPr>
            <a:xfrm>
              <a:off x="2318290" y="2637344"/>
              <a:ext cx="1487651" cy="276999"/>
            </a:xfrm>
            <a:prstGeom prst="rect">
              <a:avLst/>
            </a:prstGeom>
          </p:spPr>
          <p:txBody>
            <a:bodyPr wrap="none">
              <a:spAutoFit/>
            </a:bodyPr>
            <a:lstStyle/>
            <a:p>
              <a:pPr algn="ctr"/>
              <a:r>
                <a:rPr lang="en-SG" sz="1200" dirty="0"/>
                <a:t>ICU or Palliative Care</a:t>
              </a:r>
              <a:endParaRPr lang="en-US" sz="1200" dirty="0">
                <a:solidFill>
                  <a:schemeClr val="tx1">
                    <a:lumMod val="75000"/>
                    <a:lumOff val="25000"/>
                  </a:schemeClr>
                </a:solidFill>
              </a:endParaRPr>
            </a:p>
          </p:txBody>
        </p:sp>
        <p:cxnSp>
          <p:nvCxnSpPr>
            <p:cNvPr id="23" name="Straight Connector 22">
              <a:extLst>
                <a:ext uri="{FF2B5EF4-FFF2-40B4-BE49-F238E27FC236}">
                  <a16:creationId xmlns:a16="http://schemas.microsoft.com/office/drawing/2014/main" id="{56828B0B-8FEE-40CE-993C-1A852927040B}"/>
                </a:ext>
              </a:extLst>
            </p:cNvPr>
            <p:cNvCxnSpPr>
              <a:cxnSpLocks/>
            </p:cNvCxnSpPr>
            <p:nvPr/>
          </p:nvCxnSpPr>
          <p:spPr>
            <a:xfrm>
              <a:off x="4079366" y="2333360"/>
              <a:ext cx="0" cy="756000"/>
            </a:xfrm>
            <a:prstGeom prst="line">
              <a:avLst/>
            </a:prstGeom>
            <a:ln w="12700">
              <a:solidFill>
                <a:srgbClr val="76717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2E8AEA0-046D-4E51-B85F-F8C91377757E}"/>
                </a:ext>
              </a:extLst>
            </p:cNvPr>
            <p:cNvSpPr txBox="1"/>
            <p:nvPr/>
          </p:nvSpPr>
          <p:spPr>
            <a:xfrm>
              <a:off x="3849072" y="3001935"/>
              <a:ext cx="792480" cy="307777"/>
            </a:xfrm>
            <a:prstGeom prst="rect">
              <a:avLst/>
            </a:prstGeom>
            <a:noFill/>
          </p:spPr>
          <p:txBody>
            <a:bodyPr wrap="square" rtlCol="0">
              <a:spAutoFit/>
            </a:bodyPr>
            <a:lstStyle/>
            <a:p>
              <a:r>
                <a:rPr lang="en-US" sz="1400" dirty="0">
                  <a:solidFill>
                    <a:schemeClr val="tx1">
                      <a:lumMod val="75000"/>
                      <a:lumOff val="25000"/>
                    </a:schemeClr>
                  </a:solidFill>
                </a:rPr>
                <a:t>380</a:t>
              </a:r>
            </a:p>
          </p:txBody>
        </p:sp>
        <p:sp>
          <p:nvSpPr>
            <p:cNvPr id="28" name="Rectangle 27">
              <a:extLst>
                <a:ext uri="{FF2B5EF4-FFF2-40B4-BE49-F238E27FC236}">
                  <a16:creationId xmlns:a16="http://schemas.microsoft.com/office/drawing/2014/main" id="{1AEAE902-F3DC-4C1D-ABBC-2AF7C81B6D5A}"/>
                </a:ext>
              </a:extLst>
            </p:cNvPr>
            <p:cNvSpPr/>
            <p:nvPr/>
          </p:nvSpPr>
          <p:spPr>
            <a:xfrm>
              <a:off x="4319459" y="2667470"/>
              <a:ext cx="1260000" cy="21674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4A40DA1-6B82-4128-A357-E6B76827C361}"/>
                </a:ext>
              </a:extLst>
            </p:cNvPr>
            <p:cNvSpPr/>
            <p:nvPr/>
          </p:nvSpPr>
          <p:spPr>
            <a:xfrm>
              <a:off x="4747321" y="2637344"/>
              <a:ext cx="404278" cy="276999"/>
            </a:xfrm>
            <a:prstGeom prst="rect">
              <a:avLst/>
            </a:prstGeom>
          </p:spPr>
          <p:txBody>
            <a:bodyPr wrap="none">
              <a:spAutoFit/>
            </a:bodyPr>
            <a:lstStyle/>
            <a:p>
              <a:pPr algn="ctr"/>
              <a:r>
                <a:rPr lang="en-US" sz="1200">
                  <a:solidFill>
                    <a:schemeClr val="tx1">
                      <a:lumMod val="75000"/>
                      <a:lumOff val="25000"/>
                    </a:schemeClr>
                  </a:solidFill>
                </a:rPr>
                <a:t>ICU</a:t>
              </a:r>
            </a:p>
          </p:txBody>
        </p:sp>
        <p:cxnSp>
          <p:nvCxnSpPr>
            <p:cNvPr id="30" name="Straight Connector 29">
              <a:extLst>
                <a:ext uri="{FF2B5EF4-FFF2-40B4-BE49-F238E27FC236}">
                  <a16:creationId xmlns:a16="http://schemas.microsoft.com/office/drawing/2014/main" id="{8867D7F8-4A83-4B1D-91B5-6402A33511A3}"/>
                </a:ext>
              </a:extLst>
            </p:cNvPr>
            <p:cNvCxnSpPr>
              <a:cxnSpLocks/>
            </p:cNvCxnSpPr>
            <p:nvPr/>
          </p:nvCxnSpPr>
          <p:spPr>
            <a:xfrm>
              <a:off x="5809753" y="2316470"/>
              <a:ext cx="0" cy="754183"/>
            </a:xfrm>
            <a:prstGeom prst="line">
              <a:avLst/>
            </a:prstGeom>
            <a:ln w="12700">
              <a:solidFill>
                <a:srgbClr val="76717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3618C60-5386-4DC2-B33E-9511BC21EBF2}"/>
                </a:ext>
              </a:extLst>
            </p:cNvPr>
            <p:cNvSpPr txBox="1"/>
            <p:nvPr/>
          </p:nvSpPr>
          <p:spPr>
            <a:xfrm>
              <a:off x="5579459" y="3001255"/>
              <a:ext cx="792480" cy="307777"/>
            </a:xfrm>
            <a:prstGeom prst="rect">
              <a:avLst/>
            </a:prstGeom>
            <a:noFill/>
          </p:spPr>
          <p:txBody>
            <a:bodyPr wrap="square" rtlCol="0">
              <a:spAutoFit/>
            </a:bodyPr>
            <a:lstStyle/>
            <a:p>
              <a:r>
                <a:rPr lang="en-US" sz="1400" dirty="0">
                  <a:solidFill>
                    <a:schemeClr val="tx1">
                      <a:lumMod val="75000"/>
                      <a:lumOff val="25000"/>
                    </a:schemeClr>
                  </a:solidFill>
                </a:rPr>
                <a:t>540</a:t>
              </a:r>
            </a:p>
          </p:txBody>
        </p:sp>
        <p:cxnSp>
          <p:nvCxnSpPr>
            <p:cNvPr id="32" name="Straight Connector 31">
              <a:extLst>
                <a:ext uri="{FF2B5EF4-FFF2-40B4-BE49-F238E27FC236}">
                  <a16:creationId xmlns:a16="http://schemas.microsoft.com/office/drawing/2014/main" id="{3EFD782B-EBE1-4735-91F5-1A75F2AAFA18}"/>
                </a:ext>
              </a:extLst>
            </p:cNvPr>
            <p:cNvCxnSpPr>
              <a:cxnSpLocks/>
            </p:cNvCxnSpPr>
            <p:nvPr/>
          </p:nvCxnSpPr>
          <p:spPr>
            <a:xfrm>
              <a:off x="7940041" y="2321739"/>
              <a:ext cx="0" cy="756000"/>
            </a:xfrm>
            <a:prstGeom prst="line">
              <a:avLst/>
            </a:prstGeom>
            <a:ln w="12700">
              <a:solidFill>
                <a:srgbClr val="767171"/>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D887C6D-6C2C-418E-998A-5F37C1A34A0B}"/>
                </a:ext>
              </a:extLst>
            </p:cNvPr>
            <p:cNvSpPr txBox="1"/>
            <p:nvPr/>
          </p:nvSpPr>
          <p:spPr>
            <a:xfrm>
              <a:off x="7709747" y="2976766"/>
              <a:ext cx="792480" cy="307777"/>
            </a:xfrm>
            <a:prstGeom prst="rect">
              <a:avLst/>
            </a:prstGeom>
            <a:noFill/>
          </p:spPr>
          <p:txBody>
            <a:bodyPr wrap="square" rtlCol="0">
              <a:spAutoFit/>
            </a:bodyPr>
            <a:lstStyle/>
            <a:p>
              <a:r>
                <a:rPr lang="en-US" altLang="zh-CN" sz="1400" dirty="0">
                  <a:solidFill>
                    <a:schemeClr val="tx1">
                      <a:lumMod val="75000"/>
                      <a:lumOff val="25000"/>
                    </a:schemeClr>
                  </a:solidFill>
                </a:rPr>
                <a:t>660</a:t>
              </a:r>
              <a:endParaRPr lang="en-US" sz="1400" dirty="0">
                <a:solidFill>
                  <a:schemeClr val="tx1">
                    <a:lumMod val="75000"/>
                    <a:lumOff val="25000"/>
                  </a:schemeClr>
                </a:solidFill>
              </a:endParaRPr>
            </a:p>
          </p:txBody>
        </p:sp>
        <p:sp>
          <p:nvSpPr>
            <p:cNvPr id="36" name="Rectangle 35">
              <a:extLst>
                <a:ext uri="{FF2B5EF4-FFF2-40B4-BE49-F238E27FC236}">
                  <a16:creationId xmlns:a16="http://schemas.microsoft.com/office/drawing/2014/main" id="{ECC9BF51-26CA-42AC-B9D6-2A472E240ECD}"/>
                </a:ext>
              </a:extLst>
            </p:cNvPr>
            <p:cNvSpPr/>
            <p:nvPr/>
          </p:nvSpPr>
          <p:spPr>
            <a:xfrm>
              <a:off x="6069940" y="2652903"/>
              <a:ext cx="1620000" cy="21644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DF0198-275F-4C21-84D6-989F5460CA46}"/>
                </a:ext>
              </a:extLst>
            </p:cNvPr>
            <p:cNvSpPr/>
            <p:nvPr/>
          </p:nvSpPr>
          <p:spPr>
            <a:xfrm>
              <a:off x="6052341" y="2622624"/>
              <a:ext cx="1655197" cy="276999"/>
            </a:xfrm>
            <a:prstGeom prst="rect">
              <a:avLst/>
            </a:prstGeom>
          </p:spPr>
          <p:txBody>
            <a:bodyPr wrap="none">
              <a:spAutoFit/>
            </a:bodyPr>
            <a:lstStyle/>
            <a:p>
              <a:pPr algn="ctr"/>
              <a:r>
                <a:rPr lang="en-SG" sz="1200"/>
                <a:t>High Dependency Ward</a:t>
              </a:r>
              <a:endParaRPr lang="en-US" sz="1200">
                <a:solidFill>
                  <a:schemeClr val="tx1">
                    <a:lumMod val="75000"/>
                    <a:lumOff val="25000"/>
                  </a:schemeClr>
                </a:solidFill>
              </a:endParaRPr>
            </a:p>
          </p:txBody>
        </p:sp>
        <p:sp>
          <p:nvSpPr>
            <p:cNvPr id="38" name="Rectangle 37">
              <a:extLst>
                <a:ext uri="{FF2B5EF4-FFF2-40B4-BE49-F238E27FC236}">
                  <a16:creationId xmlns:a16="http://schemas.microsoft.com/office/drawing/2014/main" id="{DDA1D941-5ECF-41F4-BD7A-FE3AD7686821}"/>
                </a:ext>
              </a:extLst>
            </p:cNvPr>
            <p:cNvSpPr/>
            <p:nvPr/>
          </p:nvSpPr>
          <p:spPr>
            <a:xfrm>
              <a:off x="8236960" y="2646066"/>
              <a:ext cx="1620000" cy="21644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4F0622-02CB-4EC1-B1B4-F5052FC7EA45}"/>
                </a:ext>
              </a:extLst>
            </p:cNvPr>
            <p:cNvSpPr/>
            <p:nvPr/>
          </p:nvSpPr>
          <p:spPr>
            <a:xfrm>
              <a:off x="8219361" y="2615787"/>
              <a:ext cx="1655197" cy="276999"/>
            </a:xfrm>
            <a:prstGeom prst="rect">
              <a:avLst/>
            </a:prstGeom>
          </p:spPr>
          <p:txBody>
            <a:bodyPr wrap="none">
              <a:spAutoFit/>
            </a:bodyPr>
            <a:lstStyle/>
            <a:p>
              <a:pPr algn="ctr"/>
              <a:r>
                <a:rPr lang="en-SG" sz="1200"/>
                <a:t>High Dependency Ward</a:t>
              </a:r>
              <a:endParaRPr lang="en-US" sz="1200">
                <a:solidFill>
                  <a:schemeClr val="tx1">
                    <a:lumMod val="75000"/>
                    <a:lumOff val="25000"/>
                  </a:schemeClr>
                </a:solidFill>
              </a:endParaRPr>
            </a:p>
          </p:txBody>
        </p:sp>
        <p:sp>
          <p:nvSpPr>
            <p:cNvPr id="42" name="Rectangle 41">
              <a:extLst>
                <a:ext uri="{FF2B5EF4-FFF2-40B4-BE49-F238E27FC236}">
                  <a16:creationId xmlns:a16="http://schemas.microsoft.com/office/drawing/2014/main" id="{540F881F-B504-42B0-8DE9-E22D831B5B0E}"/>
                </a:ext>
              </a:extLst>
            </p:cNvPr>
            <p:cNvSpPr/>
            <p:nvPr/>
          </p:nvSpPr>
          <p:spPr>
            <a:xfrm>
              <a:off x="10336027" y="2658080"/>
              <a:ext cx="1260000" cy="21674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FFC0FF3-9350-4077-AB15-3B1164128361}"/>
                </a:ext>
              </a:extLst>
            </p:cNvPr>
            <p:cNvSpPr/>
            <p:nvPr/>
          </p:nvSpPr>
          <p:spPr>
            <a:xfrm>
              <a:off x="10442968" y="2627954"/>
              <a:ext cx="1046119" cy="276999"/>
            </a:xfrm>
            <a:prstGeom prst="rect">
              <a:avLst/>
            </a:prstGeom>
          </p:spPr>
          <p:txBody>
            <a:bodyPr wrap="none">
              <a:spAutoFit/>
            </a:bodyPr>
            <a:lstStyle/>
            <a:p>
              <a:pPr algn="ctr"/>
              <a:r>
                <a:rPr lang="en-SG" sz="1200"/>
                <a:t>General Ward</a:t>
              </a:r>
              <a:endParaRPr lang="en-US" sz="1200">
                <a:solidFill>
                  <a:schemeClr val="tx1">
                    <a:lumMod val="75000"/>
                    <a:lumOff val="25000"/>
                  </a:schemeClr>
                </a:solidFill>
              </a:endParaRPr>
            </a:p>
          </p:txBody>
        </p:sp>
        <p:sp>
          <p:nvSpPr>
            <p:cNvPr id="34" name="TextBox 33">
              <a:extLst>
                <a:ext uri="{FF2B5EF4-FFF2-40B4-BE49-F238E27FC236}">
                  <a16:creationId xmlns:a16="http://schemas.microsoft.com/office/drawing/2014/main" id="{A8C12DF4-D451-4E30-83DB-1FD704FB4FC2}"/>
                </a:ext>
              </a:extLst>
            </p:cNvPr>
            <p:cNvSpPr txBox="1"/>
            <p:nvPr/>
          </p:nvSpPr>
          <p:spPr>
            <a:xfrm>
              <a:off x="792114" y="2066376"/>
              <a:ext cx="792480" cy="307777"/>
            </a:xfrm>
            <a:prstGeom prst="rect">
              <a:avLst/>
            </a:prstGeom>
            <a:noFill/>
          </p:spPr>
          <p:txBody>
            <a:bodyPr wrap="square" rtlCol="0">
              <a:spAutoFit/>
            </a:bodyPr>
            <a:lstStyle/>
            <a:p>
              <a:r>
                <a:rPr lang="en-US" sz="1400">
                  <a:solidFill>
                    <a:schemeClr val="tx1">
                      <a:lumMod val="75000"/>
                      <a:lumOff val="25000"/>
                    </a:schemeClr>
                  </a:solidFill>
                </a:rPr>
                <a:t>Low</a:t>
              </a:r>
            </a:p>
          </p:txBody>
        </p:sp>
        <p:sp>
          <p:nvSpPr>
            <p:cNvPr id="35" name="TextBox 34">
              <a:extLst>
                <a:ext uri="{FF2B5EF4-FFF2-40B4-BE49-F238E27FC236}">
                  <a16:creationId xmlns:a16="http://schemas.microsoft.com/office/drawing/2014/main" id="{3058F74B-CCF4-466E-B6E8-5F541F0B89C0}"/>
                </a:ext>
              </a:extLst>
            </p:cNvPr>
            <p:cNvSpPr txBox="1"/>
            <p:nvPr/>
          </p:nvSpPr>
          <p:spPr>
            <a:xfrm>
              <a:off x="10803547" y="2067085"/>
              <a:ext cx="792480" cy="307777"/>
            </a:xfrm>
            <a:prstGeom prst="rect">
              <a:avLst/>
            </a:prstGeom>
            <a:noFill/>
          </p:spPr>
          <p:txBody>
            <a:bodyPr wrap="square" rtlCol="0">
              <a:spAutoFit/>
            </a:bodyPr>
            <a:lstStyle/>
            <a:p>
              <a:pPr algn="r"/>
              <a:r>
                <a:rPr lang="en-US" sz="1400">
                  <a:solidFill>
                    <a:schemeClr val="tx1">
                      <a:lumMod val="75000"/>
                      <a:lumOff val="25000"/>
                    </a:schemeClr>
                  </a:solidFill>
                </a:rPr>
                <a:t>High</a:t>
              </a:r>
            </a:p>
          </p:txBody>
        </p:sp>
      </p:grpSp>
    </p:spTree>
    <p:extLst>
      <p:ext uri="{BB962C8B-B14F-4D97-AF65-F5344CB8AC3E}">
        <p14:creationId xmlns:p14="http://schemas.microsoft.com/office/powerpoint/2010/main" val="168132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2541-BA8B-409A-B858-B717A4326EF1}"/>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899E4BCC-38D3-4AA1-921E-A5BC84E2795B}"/>
              </a:ext>
            </a:extLst>
          </p:cNvPr>
          <p:cNvSpPr>
            <a:spLocks noGrp="1"/>
          </p:cNvSpPr>
          <p:nvPr>
            <p:ph type="sldNum" sz="quarter" idx="12"/>
          </p:nvPr>
        </p:nvSpPr>
        <p:spPr/>
        <p:txBody>
          <a:bodyPr/>
          <a:lstStyle/>
          <a:p>
            <a:fld id="{2FEB95B2-EEA2-4839-9871-EC5D8AC72DD9}" type="slidenum">
              <a:rPr lang="en-US" smtClean="0"/>
              <a:pPr/>
              <a:t>2</a:t>
            </a:fld>
            <a:endParaRPr lang="en-US"/>
          </a:p>
        </p:txBody>
      </p:sp>
      <p:graphicFrame>
        <p:nvGraphicFramePr>
          <p:cNvPr id="8" name="Content Placeholder 6">
            <a:extLst>
              <a:ext uri="{FF2B5EF4-FFF2-40B4-BE49-F238E27FC236}">
                <a16:creationId xmlns:a16="http://schemas.microsoft.com/office/drawing/2014/main" id="{BC76F3FD-3880-41A4-AC80-CC3F9A2C94CB}"/>
              </a:ext>
            </a:extLst>
          </p:cNvPr>
          <p:cNvGraphicFramePr>
            <a:graphicFrameLocks/>
          </p:cNvGraphicFramePr>
          <p:nvPr>
            <p:extLst>
              <p:ext uri="{D42A27DB-BD31-4B8C-83A1-F6EECF244321}">
                <p14:modId xmlns:p14="http://schemas.microsoft.com/office/powerpoint/2010/main" val="864124848"/>
              </p:ext>
            </p:extLst>
          </p:nvPr>
        </p:nvGraphicFramePr>
        <p:xfrm>
          <a:off x="1344144" y="1991032"/>
          <a:ext cx="9556956" cy="3347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Down 4">
            <a:extLst>
              <a:ext uri="{FF2B5EF4-FFF2-40B4-BE49-F238E27FC236}">
                <a16:creationId xmlns:a16="http://schemas.microsoft.com/office/drawing/2014/main" id="{E3FAC9A5-4A02-41AD-8B33-7FFAF67A8424}"/>
              </a:ext>
            </a:extLst>
          </p:cNvPr>
          <p:cNvSpPr/>
          <p:nvPr/>
        </p:nvSpPr>
        <p:spPr>
          <a:xfrm rot="10800000">
            <a:off x="2151478" y="4472146"/>
            <a:ext cx="386080" cy="331893"/>
          </a:xfrm>
          <a:prstGeom prst="downArrow">
            <a:avLst>
              <a:gd name="adj1" fmla="val 50000"/>
              <a:gd name="adj2" fmla="val 50000"/>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172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Scorecard - Evaluation</a:t>
            </a:r>
          </a:p>
        </p:txBody>
      </p:sp>
      <p:sp>
        <p:nvSpPr>
          <p:cNvPr id="4" name="Slide Number Placeholder 3"/>
          <p:cNvSpPr>
            <a:spLocks noGrp="1"/>
          </p:cNvSpPr>
          <p:nvPr>
            <p:ph type="sldNum" sz="quarter" idx="12"/>
          </p:nvPr>
        </p:nvSpPr>
        <p:spPr/>
        <p:txBody>
          <a:bodyPr/>
          <a:lstStyle/>
          <a:p>
            <a:fld id="{2FEB95B2-EEA2-4839-9871-EC5D8AC72DD9}" type="slidenum">
              <a:rPr lang="en-US" smtClean="0"/>
              <a:pPr/>
              <a:t>20</a:t>
            </a:fld>
            <a:endParaRPr lang="en-US"/>
          </a:p>
        </p:txBody>
      </p:sp>
      <p:graphicFrame>
        <p:nvGraphicFramePr>
          <p:cNvPr id="7" name="Table 6">
            <a:extLst>
              <a:ext uri="{FF2B5EF4-FFF2-40B4-BE49-F238E27FC236}">
                <a16:creationId xmlns:a16="http://schemas.microsoft.com/office/drawing/2014/main" id="{A204281C-4FA0-456B-9422-CF24BE929428}"/>
              </a:ext>
            </a:extLst>
          </p:cNvPr>
          <p:cNvGraphicFramePr>
            <a:graphicFrameLocks noGrp="1"/>
          </p:cNvGraphicFramePr>
          <p:nvPr>
            <p:extLst>
              <p:ext uri="{D42A27DB-BD31-4B8C-83A1-F6EECF244321}">
                <p14:modId xmlns:p14="http://schemas.microsoft.com/office/powerpoint/2010/main" val="3396522297"/>
              </p:ext>
            </p:extLst>
          </p:nvPr>
        </p:nvGraphicFramePr>
        <p:xfrm>
          <a:off x="493504" y="2391824"/>
          <a:ext cx="1915941" cy="1531620"/>
        </p:xfrm>
        <a:graphic>
          <a:graphicData uri="http://schemas.openxmlformats.org/drawingml/2006/table">
            <a:tbl>
              <a:tblPr>
                <a:tableStyleId>{5C22544A-7EE6-4342-B048-85BDC9FD1C3A}</a:tableStyleId>
              </a:tblPr>
              <a:tblGrid>
                <a:gridCol w="334425">
                  <a:extLst>
                    <a:ext uri="{9D8B030D-6E8A-4147-A177-3AD203B41FA5}">
                      <a16:colId xmlns:a16="http://schemas.microsoft.com/office/drawing/2014/main" val="625094973"/>
                    </a:ext>
                  </a:extLst>
                </a:gridCol>
                <a:gridCol w="422332">
                  <a:extLst>
                    <a:ext uri="{9D8B030D-6E8A-4147-A177-3AD203B41FA5}">
                      <a16:colId xmlns:a16="http://schemas.microsoft.com/office/drawing/2014/main" val="1819642699"/>
                    </a:ext>
                  </a:extLst>
                </a:gridCol>
                <a:gridCol w="669662">
                  <a:extLst>
                    <a:ext uri="{9D8B030D-6E8A-4147-A177-3AD203B41FA5}">
                      <a16:colId xmlns:a16="http://schemas.microsoft.com/office/drawing/2014/main" val="1159055756"/>
                    </a:ext>
                  </a:extLst>
                </a:gridCol>
                <a:gridCol w="489522">
                  <a:extLst>
                    <a:ext uri="{9D8B030D-6E8A-4147-A177-3AD203B41FA5}">
                      <a16:colId xmlns:a16="http://schemas.microsoft.com/office/drawing/2014/main" val="1448518970"/>
                    </a:ext>
                  </a:extLst>
                </a:gridCol>
              </a:tblGrid>
              <a:tr h="0">
                <a:tc gridSpan="4">
                  <a:txBody>
                    <a:bodyPr/>
                    <a:lstStyle/>
                    <a:p>
                      <a:pPr algn="ctr" fontAlgn="b"/>
                      <a:r>
                        <a:rPr lang="en-US" sz="1100" u="none" strike="noStrike">
                          <a:solidFill>
                            <a:schemeClr val="bg1"/>
                          </a:solidFill>
                          <a:effectLst/>
                        </a:rPr>
                        <a:t>Over Sampling</a:t>
                      </a:r>
                      <a:endParaRPr lang="en-US" sz="1100" b="1"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2639765"/>
                  </a:ext>
                </a:extLst>
              </a:tr>
              <a:tr h="0">
                <a:tc rowSpan="2" gridSpan="2">
                  <a:txBody>
                    <a:bodyPr/>
                    <a:lstStyle/>
                    <a:p>
                      <a:pPr algn="ctr" fontAlgn="ctr"/>
                      <a:r>
                        <a:rPr lang="en-US" sz="1100" u="none" strike="noStrike">
                          <a:solidFill>
                            <a:schemeClr val="bg1"/>
                          </a:solidFill>
                          <a:effectLst/>
                        </a:rPr>
                        <a:t>Test</a:t>
                      </a:r>
                      <a:endParaRPr lang="en-US" sz="1100" b="1"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lnTlToBr w="12700" cmpd="sng">
                      <a:noFill/>
                      <a:prstDash val="solid"/>
                    </a:lnTlToBr>
                    <a:lnBlToTr w="12700" cmpd="sng">
                      <a:noFill/>
                      <a:prstDash val="solid"/>
                    </a:lnBlToTr>
                    <a:solidFill>
                      <a:srgbClr val="D19C4D"/>
                    </a:solidFill>
                  </a:tcPr>
                </a:tc>
                <a:tc rowSpan="2" hMerge="1">
                  <a:txBody>
                    <a:bodyPr/>
                    <a:lstStyle/>
                    <a:p>
                      <a:endParaRPr lang="en-US"/>
                    </a:p>
                  </a:txBody>
                  <a:tcPr/>
                </a:tc>
                <a:tc gridSpan="2">
                  <a:txBody>
                    <a:bodyPr/>
                    <a:lstStyle/>
                    <a:p>
                      <a:pPr algn="ctr" fontAlgn="b"/>
                      <a:r>
                        <a:rPr lang="en-US" sz="1100" i="1" u="none" strike="noStrike">
                          <a:effectLst/>
                        </a:rPr>
                        <a:t>Predicted</a:t>
                      </a:r>
                      <a:endParaRPr lang="en-US" sz="1100" b="0" i="1"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298216531"/>
                  </a:ext>
                </a:extLst>
              </a:tr>
              <a:tr h="182880">
                <a:tc gridSpan="2" vMerge="1">
                  <a:txBody>
                    <a:bodyPr/>
                    <a:lstStyle/>
                    <a:p>
                      <a:endParaRPr lang="en-US"/>
                    </a:p>
                  </a:txBody>
                  <a:tcPr/>
                </a:tc>
                <a:tc hMerge="1" vMerge="1">
                  <a:txBody>
                    <a:bodyPr/>
                    <a:lstStyle/>
                    <a:p>
                      <a:endParaRPr lang="en-US"/>
                    </a:p>
                  </a:txBody>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extLst>
                  <a:ext uri="{0D108BD9-81ED-4DB2-BD59-A6C34878D82A}">
                    <a16:rowId xmlns:a16="http://schemas.microsoft.com/office/drawing/2014/main" val="2182214149"/>
                  </a:ext>
                </a:extLst>
              </a:tr>
              <a:tr h="236220">
                <a:tc rowSpan="2">
                  <a:txBody>
                    <a:bodyPr/>
                    <a:lstStyle/>
                    <a:p>
                      <a:pPr algn="ctr" fontAlgn="ctr"/>
                      <a:r>
                        <a:rPr lang="en-US" sz="1100" i="1" u="none" strike="noStrike">
                          <a:effectLst/>
                        </a:rPr>
                        <a:t>Actual</a:t>
                      </a:r>
                      <a:endParaRPr lang="en-US" sz="1100" b="0" i="1" u="none" strike="noStrike">
                        <a:solidFill>
                          <a:srgbClr val="000000"/>
                        </a:solidFill>
                        <a:effectLst/>
                        <a:latin typeface="Calibri" panose="020F0502020204030204" pitchFamily="34" charset="0"/>
                      </a:endParaRPr>
                    </a:p>
                  </a:txBody>
                  <a:tcPr marL="7620" marR="7620" marT="7620" marB="0" vert="vert27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4584</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panose="020F0502020204030204" pitchFamily="34" charset="0"/>
                        </a:rPr>
                        <a:t>1137</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extLst>
                  <a:ext uri="{0D108BD9-81ED-4DB2-BD59-A6C34878D82A}">
                    <a16:rowId xmlns:a16="http://schemas.microsoft.com/office/drawing/2014/main" val="3949783647"/>
                  </a:ext>
                </a:extLst>
              </a:tr>
              <a:tr h="236220">
                <a:tc vMerge="1">
                  <a:txBody>
                    <a:bodyPr/>
                    <a:lstStyle/>
                    <a:p>
                      <a:endParaRPr lang="en-US"/>
                    </a:p>
                  </a:txBody>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11908</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47906</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extLst>
                  <a:ext uri="{0D108BD9-81ED-4DB2-BD59-A6C34878D82A}">
                    <a16:rowId xmlns:a16="http://schemas.microsoft.com/office/drawing/2014/main" val="120304343"/>
                  </a:ext>
                </a:extLst>
              </a:tr>
              <a:tr h="0">
                <a:tc gridSpan="2">
                  <a:txBody>
                    <a:bodyPr/>
                    <a:lstStyle/>
                    <a:p>
                      <a:pPr algn="ctr" fontAlgn="ctr"/>
                      <a:r>
                        <a:rPr lang="en-US" sz="1100" u="none" strike="noStrike">
                          <a:solidFill>
                            <a:schemeClr val="bg1"/>
                          </a:solidFill>
                          <a:effectLst/>
                        </a:rPr>
                        <a:t>Accuracy</a:t>
                      </a:r>
                      <a:endParaRPr lang="en-US" sz="1100" b="0"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US"/>
                    </a:p>
                  </a:txBody>
                  <a:tcPr/>
                </a:tc>
                <a:tc gridSpan="2">
                  <a:txBody>
                    <a:bodyPr/>
                    <a:lstStyle/>
                    <a:p>
                      <a:pPr algn="ctr" fontAlgn="b"/>
                      <a:r>
                        <a:rPr lang="en-US" sz="1100" u="none" strike="noStrike">
                          <a:solidFill>
                            <a:schemeClr val="bg1"/>
                          </a:solidFill>
                          <a:effectLst/>
                        </a:rPr>
                        <a:t>80.0%</a:t>
                      </a:r>
                      <a:endParaRPr lang="en-US" sz="1100" b="0"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US"/>
                    </a:p>
                  </a:txBody>
                  <a:tcPr/>
                </a:tc>
                <a:extLst>
                  <a:ext uri="{0D108BD9-81ED-4DB2-BD59-A6C34878D82A}">
                    <a16:rowId xmlns:a16="http://schemas.microsoft.com/office/drawing/2014/main" val="2519034065"/>
                  </a:ext>
                </a:extLst>
              </a:tr>
              <a:tr h="0">
                <a:tc gridSpan="2">
                  <a:txBody>
                    <a:bodyPr/>
                    <a:lstStyle/>
                    <a:p>
                      <a:pPr algn="ctr" fontAlgn="ctr"/>
                      <a:r>
                        <a:rPr lang="en-US" sz="1100" b="0" i="0" u="none" strike="noStrike">
                          <a:solidFill>
                            <a:schemeClr val="bg1"/>
                          </a:solidFill>
                          <a:effectLst/>
                          <a:latin typeface="Calibri" panose="020F0502020204030204" pitchFamily="34" charset="0"/>
                        </a:rPr>
                        <a:t>Sensitivity</a:t>
                      </a: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80.1%</a:t>
                      </a:r>
                      <a:endParaRPr lang="en-US" sz="1100" b="0"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extLst>
                  <a:ext uri="{0D108BD9-81ED-4DB2-BD59-A6C34878D82A}">
                    <a16:rowId xmlns:a16="http://schemas.microsoft.com/office/drawing/2014/main" val="3833001537"/>
                  </a:ext>
                </a:extLst>
              </a:tr>
              <a:tr h="0">
                <a:tc gridSpan="2">
                  <a:txBody>
                    <a:bodyPr/>
                    <a:lstStyle/>
                    <a:p>
                      <a:pPr algn="ctr" fontAlgn="ctr"/>
                      <a:r>
                        <a:rPr lang="en-US" sz="1100" b="0" i="0" u="none" strike="noStrike">
                          <a:solidFill>
                            <a:schemeClr val="bg1"/>
                          </a:solidFill>
                          <a:effectLst/>
                          <a:latin typeface="Calibri" panose="020F0502020204030204" pitchFamily="34" charset="0"/>
                        </a:rPr>
                        <a:t>Specificity</a:t>
                      </a: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80.1%</a:t>
                      </a:r>
                      <a:endParaRPr lang="en-US" sz="1100" b="0"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extLst>
                  <a:ext uri="{0D108BD9-81ED-4DB2-BD59-A6C34878D82A}">
                    <a16:rowId xmlns:a16="http://schemas.microsoft.com/office/drawing/2014/main" val="484462497"/>
                  </a:ext>
                </a:extLst>
              </a:tr>
            </a:tbl>
          </a:graphicData>
        </a:graphic>
      </p:graphicFrame>
      <p:sp>
        <p:nvSpPr>
          <p:cNvPr id="8" name="Rectangle 7">
            <a:extLst>
              <a:ext uri="{FF2B5EF4-FFF2-40B4-BE49-F238E27FC236}">
                <a16:creationId xmlns:a16="http://schemas.microsoft.com/office/drawing/2014/main" id="{0819C9BA-0DCF-41A0-87FB-8FC086DF88F2}"/>
              </a:ext>
            </a:extLst>
          </p:cNvPr>
          <p:cNvSpPr/>
          <p:nvPr/>
        </p:nvSpPr>
        <p:spPr>
          <a:xfrm>
            <a:off x="493503" y="1832560"/>
            <a:ext cx="1915941" cy="347662"/>
          </a:xfrm>
          <a:prstGeom prst="rect">
            <a:avLst/>
          </a:prstGeom>
          <a:noFill/>
          <a:ln w="19050">
            <a:solidFill>
              <a:srgbClr val="D19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Our Model (Balanced)</a:t>
            </a:r>
          </a:p>
        </p:txBody>
      </p:sp>
      <p:graphicFrame>
        <p:nvGraphicFramePr>
          <p:cNvPr id="9" name="Table 8">
            <a:extLst>
              <a:ext uri="{FF2B5EF4-FFF2-40B4-BE49-F238E27FC236}">
                <a16:creationId xmlns:a16="http://schemas.microsoft.com/office/drawing/2014/main" id="{CF9BC5B5-F35C-4F4B-BA44-1C7E0EF8AE51}"/>
              </a:ext>
            </a:extLst>
          </p:cNvPr>
          <p:cNvGraphicFramePr>
            <a:graphicFrameLocks noGrp="1"/>
          </p:cNvGraphicFramePr>
          <p:nvPr>
            <p:extLst>
              <p:ext uri="{D42A27DB-BD31-4B8C-83A1-F6EECF244321}">
                <p14:modId xmlns:p14="http://schemas.microsoft.com/office/powerpoint/2010/main" val="1369590037"/>
              </p:ext>
            </p:extLst>
          </p:nvPr>
        </p:nvGraphicFramePr>
        <p:xfrm>
          <a:off x="2883077" y="2391824"/>
          <a:ext cx="1915941" cy="1531620"/>
        </p:xfrm>
        <a:graphic>
          <a:graphicData uri="http://schemas.openxmlformats.org/drawingml/2006/table">
            <a:tbl>
              <a:tblPr>
                <a:tableStyleId>{5C22544A-7EE6-4342-B048-85BDC9FD1C3A}</a:tableStyleId>
              </a:tblPr>
              <a:tblGrid>
                <a:gridCol w="334425">
                  <a:extLst>
                    <a:ext uri="{9D8B030D-6E8A-4147-A177-3AD203B41FA5}">
                      <a16:colId xmlns:a16="http://schemas.microsoft.com/office/drawing/2014/main" val="625094973"/>
                    </a:ext>
                  </a:extLst>
                </a:gridCol>
                <a:gridCol w="422332">
                  <a:extLst>
                    <a:ext uri="{9D8B030D-6E8A-4147-A177-3AD203B41FA5}">
                      <a16:colId xmlns:a16="http://schemas.microsoft.com/office/drawing/2014/main" val="1819642699"/>
                    </a:ext>
                  </a:extLst>
                </a:gridCol>
                <a:gridCol w="669662">
                  <a:extLst>
                    <a:ext uri="{9D8B030D-6E8A-4147-A177-3AD203B41FA5}">
                      <a16:colId xmlns:a16="http://schemas.microsoft.com/office/drawing/2014/main" val="1159055756"/>
                    </a:ext>
                  </a:extLst>
                </a:gridCol>
                <a:gridCol w="489522">
                  <a:extLst>
                    <a:ext uri="{9D8B030D-6E8A-4147-A177-3AD203B41FA5}">
                      <a16:colId xmlns:a16="http://schemas.microsoft.com/office/drawing/2014/main" val="1448518970"/>
                    </a:ext>
                  </a:extLst>
                </a:gridCol>
              </a:tblGrid>
              <a:tr h="0">
                <a:tc gridSpan="4">
                  <a:txBody>
                    <a:bodyPr/>
                    <a:lstStyle/>
                    <a:p>
                      <a:pPr algn="ctr" fontAlgn="b"/>
                      <a:r>
                        <a:rPr lang="en-US" sz="1100" u="none" strike="noStrike">
                          <a:solidFill>
                            <a:schemeClr val="bg1"/>
                          </a:solidFill>
                          <a:effectLst/>
                        </a:rPr>
                        <a:t>Over Sampling</a:t>
                      </a:r>
                      <a:endParaRPr lang="en-US" sz="1100" b="1"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2639765"/>
                  </a:ext>
                </a:extLst>
              </a:tr>
              <a:tr h="0">
                <a:tc rowSpan="2" gridSpan="2">
                  <a:txBody>
                    <a:bodyPr/>
                    <a:lstStyle/>
                    <a:p>
                      <a:pPr algn="ctr" fontAlgn="ctr"/>
                      <a:r>
                        <a:rPr lang="en-US" sz="1100" u="none" strike="noStrike">
                          <a:solidFill>
                            <a:schemeClr val="bg1"/>
                          </a:solidFill>
                          <a:effectLst/>
                        </a:rPr>
                        <a:t>Test</a:t>
                      </a:r>
                      <a:endParaRPr lang="en-US" sz="1100" b="1"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lnTlToBr w="12700" cmpd="sng">
                      <a:noFill/>
                      <a:prstDash val="solid"/>
                    </a:lnTlToBr>
                    <a:lnBlToTr w="12700" cmpd="sng">
                      <a:noFill/>
                      <a:prstDash val="solid"/>
                    </a:lnBlToTr>
                    <a:solidFill>
                      <a:srgbClr val="D19C4D"/>
                    </a:solidFill>
                  </a:tcPr>
                </a:tc>
                <a:tc rowSpan="2" hMerge="1">
                  <a:txBody>
                    <a:bodyPr/>
                    <a:lstStyle/>
                    <a:p>
                      <a:endParaRPr lang="en-US"/>
                    </a:p>
                  </a:txBody>
                  <a:tcPr/>
                </a:tc>
                <a:tc gridSpan="2">
                  <a:txBody>
                    <a:bodyPr/>
                    <a:lstStyle/>
                    <a:p>
                      <a:pPr algn="ctr" fontAlgn="b"/>
                      <a:r>
                        <a:rPr lang="en-US" sz="1100" i="1" u="none" strike="noStrike">
                          <a:effectLst/>
                        </a:rPr>
                        <a:t>Predicted</a:t>
                      </a:r>
                      <a:endParaRPr lang="en-US" sz="1100" b="0" i="1"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298216531"/>
                  </a:ext>
                </a:extLst>
              </a:tr>
              <a:tr h="182880">
                <a:tc gridSpan="2" vMerge="1">
                  <a:txBody>
                    <a:bodyPr/>
                    <a:lstStyle/>
                    <a:p>
                      <a:endParaRPr lang="en-US"/>
                    </a:p>
                  </a:txBody>
                  <a:tcPr/>
                </a:tc>
                <a:tc hMerge="1" vMerge="1">
                  <a:txBody>
                    <a:bodyPr/>
                    <a:lstStyle/>
                    <a:p>
                      <a:endParaRPr lang="en-US"/>
                    </a:p>
                  </a:txBody>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extLst>
                  <a:ext uri="{0D108BD9-81ED-4DB2-BD59-A6C34878D82A}">
                    <a16:rowId xmlns:a16="http://schemas.microsoft.com/office/drawing/2014/main" val="2182214149"/>
                  </a:ext>
                </a:extLst>
              </a:tr>
              <a:tr h="236220">
                <a:tc rowSpan="2">
                  <a:txBody>
                    <a:bodyPr/>
                    <a:lstStyle/>
                    <a:p>
                      <a:pPr algn="ctr" fontAlgn="ctr"/>
                      <a:r>
                        <a:rPr lang="en-US" sz="1100" i="1" u="none" strike="noStrike">
                          <a:effectLst/>
                        </a:rPr>
                        <a:t>Actual</a:t>
                      </a:r>
                      <a:endParaRPr lang="en-US" sz="1100" b="0" i="1" u="none" strike="noStrike">
                        <a:solidFill>
                          <a:srgbClr val="000000"/>
                        </a:solidFill>
                        <a:effectLst/>
                        <a:latin typeface="Calibri" panose="020F0502020204030204" pitchFamily="34" charset="0"/>
                      </a:endParaRPr>
                    </a:p>
                  </a:txBody>
                  <a:tcPr marL="7620" marR="7620" marT="7620" marB="0" vert="vert27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panose="020F0502020204030204" pitchFamily="34" charset="0"/>
                        </a:rPr>
                        <a:t>4868</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panose="020F0502020204030204" pitchFamily="34" charset="0"/>
                        </a:rPr>
                        <a:t>853</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extLst>
                  <a:ext uri="{0D108BD9-81ED-4DB2-BD59-A6C34878D82A}">
                    <a16:rowId xmlns:a16="http://schemas.microsoft.com/office/drawing/2014/main" val="3949783647"/>
                  </a:ext>
                </a:extLst>
              </a:tr>
              <a:tr h="236220">
                <a:tc vMerge="1">
                  <a:txBody>
                    <a:bodyPr/>
                    <a:lstStyle/>
                    <a:p>
                      <a:endParaRPr lang="en-US"/>
                    </a:p>
                  </a:txBody>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panose="020F0502020204030204" pitchFamily="34" charset="0"/>
                        </a:rPr>
                        <a:t>44512</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panose="020F0502020204030204" pitchFamily="34" charset="0"/>
                        </a:rPr>
                        <a:t>15302</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extLst>
                  <a:ext uri="{0D108BD9-81ED-4DB2-BD59-A6C34878D82A}">
                    <a16:rowId xmlns:a16="http://schemas.microsoft.com/office/drawing/2014/main" val="120304343"/>
                  </a:ext>
                </a:extLst>
              </a:tr>
              <a:tr h="0">
                <a:tc gridSpan="2">
                  <a:txBody>
                    <a:bodyPr/>
                    <a:lstStyle/>
                    <a:p>
                      <a:pPr algn="ctr" fontAlgn="ctr"/>
                      <a:r>
                        <a:rPr lang="en-US" sz="1100" u="none" strike="noStrike">
                          <a:solidFill>
                            <a:schemeClr val="bg1"/>
                          </a:solidFill>
                          <a:effectLst/>
                        </a:rPr>
                        <a:t>Accuracy</a:t>
                      </a:r>
                      <a:endParaRPr lang="en-US" sz="1100" b="0"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US"/>
                    </a:p>
                  </a:txBody>
                  <a:tcPr/>
                </a:tc>
                <a:tc gridSpan="2">
                  <a:txBody>
                    <a:bodyPr/>
                    <a:lstStyle/>
                    <a:p>
                      <a:pPr algn="ctr" fontAlgn="b"/>
                      <a:r>
                        <a:rPr lang="en-US" sz="1100" b="0" i="0" u="none" strike="noStrike">
                          <a:solidFill>
                            <a:schemeClr val="bg1"/>
                          </a:solidFill>
                          <a:effectLst/>
                          <a:latin typeface="Calibri" panose="020F0502020204030204" pitchFamily="34" charset="0"/>
                        </a:rPr>
                        <a:t>75.4%</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US"/>
                    </a:p>
                  </a:txBody>
                  <a:tcPr/>
                </a:tc>
                <a:extLst>
                  <a:ext uri="{0D108BD9-81ED-4DB2-BD59-A6C34878D82A}">
                    <a16:rowId xmlns:a16="http://schemas.microsoft.com/office/drawing/2014/main" val="2519034065"/>
                  </a:ext>
                </a:extLst>
              </a:tr>
              <a:tr h="0">
                <a:tc gridSpan="2">
                  <a:txBody>
                    <a:bodyPr/>
                    <a:lstStyle/>
                    <a:p>
                      <a:pPr algn="ctr" fontAlgn="ctr"/>
                      <a:r>
                        <a:rPr lang="en-US" sz="1100" b="0" i="0" u="none" strike="noStrike">
                          <a:solidFill>
                            <a:schemeClr val="bg1"/>
                          </a:solidFill>
                          <a:effectLst/>
                          <a:latin typeface="Calibri" panose="020F0502020204030204" pitchFamily="34" charset="0"/>
                        </a:rPr>
                        <a:t>Sensitivity</a:t>
                      </a: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a:solidFill>
                            <a:schemeClr val="bg1"/>
                          </a:solidFill>
                          <a:effectLst/>
                          <a:latin typeface="Calibri" panose="020F0502020204030204" pitchFamily="34" charset="0"/>
                        </a:rPr>
                        <a:t>85.1%</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extLst>
                  <a:ext uri="{0D108BD9-81ED-4DB2-BD59-A6C34878D82A}">
                    <a16:rowId xmlns:a16="http://schemas.microsoft.com/office/drawing/2014/main" val="4285165029"/>
                  </a:ext>
                </a:extLst>
              </a:tr>
              <a:tr h="0">
                <a:tc gridSpan="2">
                  <a:txBody>
                    <a:bodyPr/>
                    <a:lstStyle/>
                    <a:p>
                      <a:pPr algn="ctr" fontAlgn="ctr"/>
                      <a:r>
                        <a:rPr lang="en-US" sz="1100" b="0" i="0" u="none" strike="noStrike">
                          <a:solidFill>
                            <a:schemeClr val="bg1"/>
                          </a:solidFill>
                          <a:effectLst/>
                          <a:latin typeface="Calibri" panose="020F0502020204030204" pitchFamily="34" charset="0"/>
                        </a:rPr>
                        <a:t>Specificity</a:t>
                      </a: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tc gridSpan="2">
                  <a:txBody>
                    <a:bodyPr/>
                    <a:lstStyle/>
                    <a:p>
                      <a:pPr algn="ctr" fontAlgn="b"/>
                      <a:r>
                        <a:rPr lang="en-US" sz="1100" b="0" i="0" u="none" strike="noStrike">
                          <a:solidFill>
                            <a:schemeClr val="bg1"/>
                          </a:solidFill>
                          <a:effectLst/>
                          <a:latin typeface="Calibri" panose="020F0502020204030204" pitchFamily="34" charset="0"/>
                        </a:rPr>
                        <a:t>74.4%</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extLst>
                  <a:ext uri="{0D108BD9-81ED-4DB2-BD59-A6C34878D82A}">
                    <a16:rowId xmlns:a16="http://schemas.microsoft.com/office/drawing/2014/main" val="2647897938"/>
                  </a:ext>
                </a:extLst>
              </a:tr>
            </a:tbl>
          </a:graphicData>
        </a:graphic>
      </p:graphicFrame>
      <p:sp>
        <p:nvSpPr>
          <p:cNvPr id="10" name="Rectangle 9">
            <a:extLst>
              <a:ext uri="{FF2B5EF4-FFF2-40B4-BE49-F238E27FC236}">
                <a16:creationId xmlns:a16="http://schemas.microsoft.com/office/drawing/2014/main" id="{0807B276-72C1-4658-9540-DA21CEC4BA6B}"/>
              </a:ext>
            </a:extLst>
          </p:cNvPr>
          <p:cNvSpPr/>
          <p:nvPr/>
        </p:nvSpPr>
        <p:spPr>
          <a:xfrm>
            <a:off x="2883076" y="1832560"/>
            <a:ext cx="1915941" cy="347662"/>
          </a:xfrm>
          <a:prstGeom prst="rect">
            <a:avLst/>
          </a:prstGeom>
          <a:noFill/>
          <a:ln w="19050">
            <a:solidFill>
              <a:srgbClr val="D19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Our Model (Sensitivity)</a:t>
            </a:r>
          </a:p>
        </p:txBody>
      </p:sp>
      <p:graphicFrame>
        <p:nvGraphicFramePr>
          <p:cNvPr id="11" name="Table 10">
            <a:extLst>
              <a:ext uri="{FF2B5EF4-FFF2-40B4-BE49-F238E27FC236}">
                <a16:creationId xmlns:a16="http://schemas.microsoft.com/office/drawing/2014/main" id="{FCC2FD36-9C92-419C-9A3F-318B3D2FF413}"/>
              </a:ext>
            </a:extLst>
          </p:cNvPr>
          <p:cNvGraphicFramePr>
            <a:graphicFrameLocks noGrp="1"/>
          </p:cNvGraphicFramePr>
          <p:nvPr>
            <p:extLst>
              <p:ext uri="{D42A27DB-BD31-4B8C-83A1-F6EECF244321}">
                <p14:modId xmlns:p14="http://schemas.microsoft.com/office/powerpoint/2010/main" val="3259216299"/>
              </p:ext>
            </p:extLst>
          </p:nvPr>
        </p:nvGraphicFramePr>
        <p:xfrm>
          <a:off x="5272649" y="2391824"/>
          <a:ext cx="1915941" cy="1531620"/>
        </p:xfrm>
        <a:graphic>
          <a:graphicData uri="http://schemas.openxmlformats.org/drawingml/2006/table">
            <a:tbl>
              <a:tblPr>
                <a:tableStyleId>{5C22544A-7EE6-4342-B048-85BDC9FD1C3A}</a:tableStyleId>
              </a:tblPr>
              <a:tblGrid>
                <a:gridCol w="334425">
                  <a:extLst>
                    <a:ext uri="{9D8B030D-6E8A-4147-A177-3AD203B41FA5}">
                      <a16:colId xmlns:a16="http://schemas.microsoft.com/office/drawing/2014/main" val="625094973"/>
                    </a:ext>
                  </a:extLst>
                </a:gridCol>
                <a:gridCol w="422332">
                  <a:extLst>
                    <a:ext uri="{9D8B030D-6E8A-4147-A177-3AD203B41FA5}">
                      <a16:colId xmlns:a16="http://schemas.microsoft.com/office/drawing/2014/main" val="1819642699"/>
                    </a:ext>
                  </a:extLst>
                </a:gridCol>
                <a:gridCol w="669662">
                  <a:extLst>
                    <a:ext uri="{9D8B030D-6E8A-4147-A177-3AD203B41FA5}">
                      <a16:colId xmlns:a16="http://schemas.microsoft.com/office/drawing/2014/main" val="1159055756"/>
                    </a:ext>
                  </a:extLst>
                </a:gridCol>
                <a:gridCol w="489522">
                  <a:extLst>
                    <a:ext uri="{9D8B030D-6E8A-4147-A177-3AD203B41FA5}">
                      <a16:colId xmlns:a16="http://schemas.microsoft.com/office/drawing/2014/main" val="1448518970"/>
                    </a:ext>
                  </a:extLst>
                </a:gridCol>
              </a:tblGrid>
              <a:tr h="0">
                <a:tc gridSpan="4">
                  <a:txBody>
                    <a:bodyPr/>
                    <a:lstStyle/>
                    <a:p>
                      <a:pPr algn="ctr" fontAlgn="b"/>
                      <a:r>
                        <a:rPr lang="en-US" sz="1100" u="none" strike="noStrike">
                          <a:solidFill>
                            <a:schemeClr val="bg1"/>
                          </a:solidFill>
                          <a:effectLst/>
                        </a:rPr>
                        <a:t>Over Sampling</a:t>
                      </a:r>
                      <a:endParaRPr lang="en-US" sz="1100" b="1" i="0" u="none" strike="noStrike">
                        <a:solidFill>
                          <a:schemeClr val="bg1"/>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2639765"/>
                  </a:ext>
                </a:extLst>
              </a:tr>
              <a:tr h="0">
                <a:tc rowSpan="2" gridSpan="2">
                  <a:txBody>
                    <a:bodyPr/>
                    <a:lstStyle/>
                    <a:p>
                      <a:pPr algn="ctr" fontAlgn="ctr"/>
                      <a:r>
                        <a:rPr lang="en-US" sz="1100" u="none" strike="noStrike">
                          <a:solidFill>
                            <a:schemeClr val="bg1"/>
                          </a:solidFill>
                          <a:effectLst/>
                        </a:rPr>
                        <a:t>Test</a:t>
                      </a:r>
                      <a:endParaRPr lang="en-US" sz="1100" b="1"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lnTlToBr w="12700" cmpd="sng">
                      <a:noFill/>
                      <a:prstDash val="solid"/>
                    </a:lnTlToBr>
                    <a:lnBlToTr w="12700" cmpd="sng">
                      <a:noFill/>
                      <a:prstDash val="solid"/>
                    </a:lnBlToTr>
                    <a:solidFill>
                      <a:srgbClr val="D19C4D"/>
                    </a:solidFill>
                  </a:tcPr>
                </a:tc>
                <a:tc rowSpan="2" hMerge="1">
                  <a:txBody>
                    <a:bodyPr/>
                    <a:lstStyle/>
                    <a:p>
                      <a:endParaRPr lang="en-US"/>
                    </a:p>
                  </a:txBody>
                  <a:tcPr/>
                </a:tc>
                <a:tc gridSpan="2">
                  <a:txBody>
                    <a:bodyPr/>
                    <a:lstStyle/>
                    <a:p>
                      <a:pPr algn="ctr" fontAlgn="b"/>
                      <a:r>
                        <a:rPr lang="en-US" sz="1100" i="1" u="none" strike="noStrike">
                          <a:effectLst/>
                        </a:rPr>
                        <a:t>Predicted</a:t>
                      </a:r>
                      <a:endParaRPr lang="en-US" sz="1100" b="0" i="1"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298216531"/>
                  </a:ext>
                </a:extLst>
              </a:tr>
              <a:tr h="182880">
                <a:tc gridSpan="2" vMerge="1">
                  <a:txBody>
                    <a:bodyPr/>
                    <a:lstStyle/>
                    <a:p>
                      <a:endParaRPr lang="en-US"/>
                    </a:p>
                  </a:txBody>
                  <a:tcPr/>
                </a:tc>
                <a:tc hMerge="1" vMerge="1">
                  <a:txBody>
                    <a:bodyPr/>
                    <a:lstStyle/>
                    <a:p>
                      <a:endParaRPr lang="en-US"/>
                    </a:p>
                  </a:txBody>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extLst>
                  <a:ext uri="{0D108BD9-81ED-4DB2-BD59-A6C34878D82A}">
                    <a16:rowId xmlns:a16="http://schemas.microsoft.com/office/drawing/2014/main" val="2182214149"/>
                  </a:ext>
                </a:extLst>
              </a:tr>
              <a:tr h="236220">
                <a:tc rowSpan="2">
                  <a:txBody>
                    <a:bodyPr/>
                    <a:lstStyle/>
                    <a:p>
                      <a:pPr algn="ctr" fontAlgn="ctr"/>
                      <a:r>
                        <a:rPr lang="en-US" sz="1100" i="1" u="none" strike="noStrike">
                          <a:effectLst/>
                        </a:rPr>
                        <a:t>Actual</a:t>
                      </a:r>
                      <a:endParaRPr lang="en-US" sz="1100" b="0" i="1" u="none" strike="noStrike">
                        <a:solidFill>
                          <a:srgbClr val="000000"/>
                        </a:solidFill>
                        <a:effectLst/>
                        <a:latin typeface="Calibri" panose="020F0502020204030204" pitchFamily="34" charset="0"/>
                      </a:endParaRPr>
                    </a:p>
                  </a:txBody>
                  <a:tcPr marL="7620" marR="7620" marT="7620" marB="0" vert="vert27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a:rPr>
                        <a:t>4276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lvl="0" algn="r">
                        <a:buNone/>
                      </a:pPr>
                      <a:r>
                        <a:rPr lang="en-US" sz="1100" b="0" i="0" u="none" strike="noStrike" noProof="0">
                          <a:solidFill>
                            <a:srgbClr val="000000"/>
                          </a:solidFill>
                          <a:effectLst/>
                          <a:latin typeface="Calibri"/>
                        </a:rPr>
                        <a:t>1445</a:t>
                      </a:r>
                      <a:endParaRPr lang="en-US"/>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extLst>
                  <a:ext uri="{0D108BD9-81ED-4DB2-BD59-A6C34878D82A}">
                    <a16:rowId xmlns:a16="http://schemas.microsoft.com/office/drawing/2014/main" val="3949783647"/>
                  </a:ext>
                </a:extLst>
              </a:tr>
              <a:tr h="236220">
                <a:tc vMerge="1">
                  <a:txBody>
                    <a:bodyPr/>
                    <a:lstStyle/>
                    <a:p>
                      <a:endParaRPr lang="en-US"/>
                    </a:p>
                  </a:txBody>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a:rPr>
                        <a:t>9618</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a:rPr>
                        <a:t>50196</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noFill/>
                  </a:tcPr>
                </a:tc>
                <a:extLst>
                  <a:ext uri="{0D108BD9-81ED-4DB2-BD59-A6C34878D82A}">
                    <a16:rowId xmlns:a16="http://schemas.microsoft.com/office/drawing/2014/main" val="120304343"/>
                  </a:ext>
                </a:extLst>
              </a:tr>
              <a:tr h="0">
                <a:tc gridSpan="2">
                  <a:txBody>
                    <a:bodyPr/>
                    <a:lstStyle/>
                    <a:p>
                      <a:pPr algn="ctr" fontAlgn="ctr"/>
                      <a:r>
                        <a:rPr lang="en-US" sz="1100" u="none" strike="noStrike">
                          <a:solidFill>
                            <a:schemeClr val="bg1"/>
                          </a:solidFill>
                          <a:effectLst/>
                        </a:rPr>
                        <a:t>Accuracy</a:t>
                      </a:r>
                      <a:endParaRPr lang="en-US" sz="1100" b="0"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US"/>
                    </a:p>
                  </a:txBody>
                  <a:tcPr/>
                </a:tc>
                <a:tc gridSpan="2">
                  <a:txBody>
                    <a:bodyPr/>
                    <a:lstStyle/>
                    <a:p>
                      <a:pPr algn="ctr" fontAlgn="b"/>
                      <a:r>
                        <a:rPr lang="en-US" sz="1100" b="0" i="0" u="none" strike="noStrike">
                          <a:solidFill>
                            <a:schemeClr val="bg1"/>
                          </a:solidFill>
                          <a:effectLst/>
                          <a:latin typeface="Calibri"/>
                        </a:rPr>
                        <a:t>83.1%</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US"/>
                    </a:p>
                  </a:txBody>
                  <a:tcPr/>
                </a:tc>
                <a:extLst>
                  <a:ext uri="{0D108BD9-81ED-4DB2-BD59-A6C34878D82A}">
                    <a16:rowId xmlns:a16="http://schemas.microsoft.com/office/drawing/2014/main" val="2519034065"/>
                  </a:ext>
                </a:extLst>
              </a:tr>
              <a:tr h="0">
                <a:tc gridSpan="2">
                  <a:txBody>
                    <a:bodyPr/>
                    <a:lstStyle/>
                    <a:p>
                      <a:pPr algn="ctr" fontAlgn="ctr"/>
                      <a:r>
                        <a:rPr lang="en-US" sz="1100" b="0" i="0" u="none" strike="noStrike">
                          <a:solidFill>
                            <a:schemeClr val="bg1"/>
                          </a:solidFill>
                          <a:effectLst/>
                          <a:latin typeface="Calibri"/>
                        </a:rPr>
                        <a:t>Sensitivity</a:t>
                      </a: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tc gridSpan="2">
                  <a:txBody>
                    <a:bodyPr/>
                    <a:lstStyle/>
                    <a:p>
                      <a:pPr algn="ctr" fontAlgn="b"/>
                      <a:r>
                        <a:rPr lang="en-US" sz="1100" b="0" i="0" u="none" strike="noStrike">
                          <a:solidFill>
                            <a:schemeClr val="bg1"/>
                          </a:solidFill>
                          <a:effectLst/>
                          <a:latin typeface="Calibri"/>
                        </a:rPr>
                        <a:t>74.7%</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extLst>
                  <a:ext uri="{0D108BD9-81ED-4DB2-BD59-A6C34878D82A}">
                    <a16:rowId xmlns:a16="http://schemas.microsoft.com/office/drawing/2014/main" val="2758775818"/>
                  </a:ext>
                </a:extLst>
              </a:tr>
              <a:tr h="0">
                <a:tc gridSpan="2">
                  <a:txBody>
                    <a:bodyPr/>
                    <a:lstStyle/>
                    <a:p>
                      <a:pPr algn="ctr" fontAlgn="ctr"/>
                      <a:r>
                        <a:rPr lang="en-US" sz="1100" b="0" i="0" u="none" strike="noStrike">
                          <a:solidFill>
                            <a:schemeClr val="bg1"/>
                          </a:solidFill>
                          <a:effectLst/>
                          <a:latin typeface="Calibri"/>
                        </a:rPr>
                        <a:t>Specificity</a:t>
                      </a:r>
                    </a:p>
                  </a:txBody>
                  <a:tcPr marL="7620" marR="7620" marT="7620" marB="0" anchor="ctr">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tc gridSpan="2">
                  <a:txBody>
                    <a:bodyPr/>
                    <a:lstStyle/>
                    <a:p>
                      <a:pPr algn="ctr" fontAlgn="b"/>
                      <a:r>
                        <a:rPr lang="en-US" sz="1100" b="0" i="0" u="none" strike="noStrike">
                          <a:solidFill>
                            <a:schemeClr val="bg1"/>
                          </a:solidFill>
                          <a:effectLst/>
                          <a:latin typeface="Calibri"/>
                        </a:rPr>
                        <a:t>83.9%</a:t>
                      </a:r>
                    </a:p>
                  </a:txBody>
                  <a:tcPr marL="7620" marR="7620" marT="7620" marB="0" anchor="b">
                    <a:lnL w="12700" cap="flat" cmpd="sng" algn="ctr">
                      <a:solidFill>
                        <a:srgbClr val="D19C4D"/>
                      </a:solidFill>
                      <a:prstDash val="solid"/>
                      <a:round/>
                      <a:headEnd type="none" w="med" len="med"/>
                      <a:tailEnd type="none" w="med" len="med"/>
                    </a:lnL>
                    <a:lnR w="12700" cap="flat" cmpd="sng" algn="ctr">
                      <a:solidFill>
                        <a:srgbClr val="D19C4D"/>
                      </a:solidFill>
                      <a:prstDash val="solid"/>
                      <a:round/>
                      <a:headEnd type="none" w="med" len="med"/>
                      <a:tailEnd type="none" w="med" len="med"/>
                    </a:lnR>
                    <a:lnT w="12700" cap="flat" cmpd="sng" algn="ctr">
                      <a:solidFill>
                        <a:srgbClr val="D19C4D"/>
                      </a:solidFill>
                      <a:prstDash val="solid"/>
                      <a:round/>
                      <a:headEnd type="none" w="med" len="med"/>
                      <a:tailEnd type="none" w="med" len="med"/>
                    </a:lnT>
                    <a:lnB w="12700" cap="flat" cmpd="sng" algn="ctr">
                      <a:solidFill>
                        <a:srgbClr val="D19C4D"/>
                      </a:solidFill>
                      <a:prstDash val="solid"/>
                      <a:round/>
                      <a:headEnd type="none" w="med" len="med"/>
                      <a:tailEnd type="none" w="med" len="med"/>
                    </a:lnB>
                    <a:solidFill>
                      <a:srgbClr val="D19C4D"/>
                    </a:solidFill>
                  </a:tcPr>
                </a:tc>
                <a:tc hMerge="1">
                  <a:txBody>
                    <a:bodyPr/>
                    <a:lstStyle/>
                    <a:p>
                      <a:endParaRPr lang="en-SG"/>
                    </a:p>
                  </a:txBody>
                  <a:tcPr/>
                </a:tc>
                <a:extLst>
                  <a:ext uri="{0D108BD9-81ED-4DB2-BD59-A6C34878D82A}">
                    <a16:rowId xmlns:a16="http://schemas.microsoft.com/office/drawing/2014/main" val="3203568608"/>
                  </a:ext>
                </a:extLst>
              </a:tr>
            </a:tbl>
          </a:graphicData>
        </a:graphic>
      </p:graphicFrame>
      <p:sp>
        <p:nvSpPr>
          <p:cNvPr id="12" name="Rectangle 11">
            <a:extLst>
              <a:ext uri="{FF2B5EF4-FFF2-40B4-BE49-F238E27FC236}">
                <a16:creationId xmlns:a16="http://schemas.microsoft.com/office/drawing/2014/main" id="{99C1E095-DB96-4658-88DE-93CB013F8754}"/>
              </a:ext>
            </a:extLst>
          </p:cNvPr>
          <p:cNvSpPr/>
          <p:nvPr/>
        </p:nvSpPr>
        <p:spPr>
          <a:xfrm>
            <a:off x="5272648" y="1832560"/>
            <a:ext cx="1915941" cy="347662"/>
          </a:xfrm>
          <a:prstGeom prst="rect">
            <a:avLst/>
          </a:prstGeom>
          <a:noFill/>
          <a:ln w="19050">
            <a:solidFill>
              <a:srgbClr val="D19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Our Model (Specificity)</a:t>
            </a:r>
          </a:p>
        </p:txBody>
      </p:sp>
      <p:graphicFrame>
        <p:nvGraphicFramePr>
          <p:cNvPr id="15" name="Table 14">
            <a:extLst>
              <a:ext uri="{FF2B5EF4-FFF2-40B4-BE49-F238E27FC236}">
                <a16:creationId xmlns:a16="http://schemas.microsoft.com/office/drawing/2014/main" id="{4B5F6AD6-BDCA-4C43-A153-C5567063BEE5}"/>
              </a:ext>
            </a:extLst>
          </p:cNvPr>
          <p:cNvGraphicFramePr>
            <a:graphicFrameLocks noGrp="1"/>
          </p:cNvGraphicFramePr>
          <p:nvPr>
            <p:extLst>
              <p:ext uri="{D42A27DB-BD31-4B8C-83A1-F6EECF244321}">
                <p14:modId xmlns:p14="http://schemas.microsoft.com/office/powerpoint/2010/main" val="3608036394"/>
              </p:ext>
            </p:extLst>
          </p:nvPr>
        </p:nvGraphicFramePr>
        <p:xfrm>
          <a:off x="7662219" y="2397947"/>
          <a:ext cx="1915941" cy="1531620"/>
        </p:xfrm>
        <a:graphic>
          <a:graphicData uri="http://schemas.openxmlformats.org/drawingml/2006/table">
            <a:tbl>
              <a:tblPr>
                <a:tableStyleId>{5C22544A-7EE6-4342-B048-85BDC9FD1C3A}</a:tableStyleId>
              </a:tblPr>
              <a:tblGrid>
                <a:gridCol w="334425">
                  <a:extLst>
                    <a:ext uri="{9D8B030D-6E8A-4147-A177-3AD203B41FA5}">
                      <a16:colId xmlns:a16="http://schemas.microsoft.com/office/drawing/2014/main" val="625094973"/>
                    </a:ext>
                  </a:extLst>
                </a:gridCol>
                <a:gridCol w="422332">
                  <a:extLst>
                    <a:ext uri="{9D8B030D-6E8A-4147-A177-3AD203B41FA5}">
                      <a16:colId xmlns:a16="http://schemas.microsoft.com/office/drawing/2014/main" val="1819642699"/>
                    </a:ext>
                  </a:extLst>
                </a:gridCol>
                <a:gridCol w="669662">
                  <a:extLst>
                    <a:ext uri="{9D8B030D-6E8A-4147-A177-3AD203B41FA5}">
                      <a16:colId xmlns:a16="http://schemas.microsoft.com/office/drawing/2014/main" val="1159055756"/>
                    </a:ext>
                  </a:extLst>
                </a:gridCol>
                <a:gridCol w="489522">
                  <a:extLst>
                    <a:ext uri="{9D8B030D-6E8A-4147-A177-3AD203B41FA5}">
                      <a16:colId xmlns:a16="http://schemas.microsoft.com/office/drawing/2014/main" val="1448518970"/>
                    </a:ext>
                  </a:extLst>
                </a:gridCol>
              </a:tblGrid>
              <a:tr h="0">
                <a:tc gridSpan="4">
                  <a:txBody>
                    <a:bodyPr/>
                    <a:lstStyle/>
                    <a:p>
                      <a:pPr algn="ctr" fontAlgn="b"/>
                      <a:r>
                        <a:rPr lang="en-US" sz="1100" u="none" strike="noStrike">
                          <a:solidFill>
                            <a:schemeClr val="bg1"/>
                          </a:solidFill>
                          <a:effectLst/>
                        </a:rPr>
                        <a:t>Over Sampling</a:t>
                      </a:r>
                      <a:endParaRPr lang="en-US" sz="1100" b="1" i="0" u="none" strike="noStrike">
                        <a:solidFill>
                          <a:schemeClr val="bg1"/>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solidFill>
                      <a:srgbClr val="76717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2639765"/>
                  </a:ext>
                </a:extLst>
              </a:tr>
              <a:tr h="0">
                <a:tc rowSpan="2" gridSpan="2">
                  <a:txBody>
                    <a:bodyPr/>
                    <a:lstStyle/>
                    <a:p>
                      <a:pPr algn="ctr" fontAlgn="ctr"/>
                      <a:r>
                        <a:rPr lang="en-US" sz="1100" u="none" strike="noStrike">
                          <a:solidFill>
                            <a:schemeClr val="bg1"/>
                          </a:solidFill>
                          <a:effectLst/>
                        </a:rPr>
                        <a:t>Test</a:t>
                      </a:r>
                      <a:endParaRPr lang="en-US" sz="1100" b="1"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solidFill>
                      <a:srgbClr val="767171"/>
                    </a:solidFill>
                  </a:tcPr>
                </a:tc>
                <a:tc rowSpan="2" hMerge="1">
                  <a:txBody>
                    <a:bodyPr/>
                    <a:lstStyle/>
                    <a:p>
                      <a:endParaRPr lang="en-US"/>
                    </a:p>
                  </a:txBody>
                  <a:tcPr/>
                </a:tc>
                <a:tc gridSpan="2">
                  <a:txBody>
                    <a:bodyPr/>
                    <a:lstStyle/>
                    <a:p>
                      <a:pPr algn="ctr" fontAlgn="b"/>
                      <a:r>
                        <a:rPr lang="en-US" sz="1100" i="1" u="none" strike="noStrike">
                          <a:effectLst/>
                        </a:rPr>
                        <a:t>Predicted</a:t>
                      </a:r>
                      <a:endParaRPr lang="en-US" sz="1100" b="0" i="1" u="none" strike="noStrike">
                        <a:solidFill>
                          <a:srgbClr val="000000"/>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298216531"/>
                  </a:ext>
                </a:extLst>
              </a:tr>
              <a:tr h="182880">
                <a:tc gridSpan="2" vMerge="1">
                  <a:txBody>
                    <a:bodyPr/>
                    <a:lstStyle/>
                    <a:p>
                      <a:endParaRPr lang="en-US"/>
                    </a:p>
                  </a:txBody>
                  <a:tcPr/>
                </a:tc>
                <a:tc hMerge="1" vMerge="1">
                  <a:txBody>
                    <a:bodyPr/>
                    <a:lstStyle/>
                    <a:p>
                      <a:endParaRPr lang="en-US"/>
                    </a:p>
                  </a:txBody>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2214149"/>
                  </a:ext>
                </a:extLst>
              </a:tr>
              <a:tr h="236220">
                <a:tc rowSpan="2">
                  <a:txBody>
                    <a:bodyPr/>
                    <a:lstStyle/>
                    <a:p>
                      <a:pPr algn="ctr" fontAlgn="ctr"/>
                      <a:r>
                        <a:rPr lang="en-US" sz="1100" i="1" u="none" strike="noStrike">
                          <a:effectLst/>
                        </a:rPr>
                        <a:t>Actual</a:t>
                      </a:r>
                      <a:endParaRPr lang="en-US" sz="1100" b="0" i="1" u="none" strike="noStrike">
                        <a:solidFill>
                          <a:srgbClr val="000000"/>
                        </a:solidFill>
                        <a:effectLst/>
                        <a:latin typeface="Calibri" panose="020F0502020204030204" pitchFamily="34" charset="0"/>
                      </a:endParaRPr>
                    </a:p>
                  </a:txBody>
                  <a:tcPr marL="7620" marR="7620" marT="7620" marB="0" vert="vert270" anchor="ctr">
                    <a:lnL w="12700" cap="flat" cmpd="sng" algn="ctr">
                      <a:solidFill>
                        <a:srgbClr val="D19C4D"/>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100" b="0" i="0" u="none" strike="noStrike">
                          <a:solidFill>
                            <a:srgbClr val="000000"/>
                          </a:solidFill>
                          <a:effectLst/>
                          <a:latin typeface="Calibri" panose="020F0502020204030204" pitchFamily="34" charset="0"/>
                        </a:rPr>
                        <a:t>3894</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panose="020F0502020204030204" pitchFamily="34" charset="0"/>
                        </a:rPr>
                        <a:t>1827</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9783647"/>
                  </a:ext>
                </a:extLst>
              </a:tr>
              <a:tr h="236220">
                <a:tc vMerge="1">
                  <a:txBody>
                    <a:bodyPr/>
                    <a:lstStyle/>
                    <a:p>
                      <a:endParaRPr lang="en-US"/>
                    </a:p>
                  </a:txBody>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panose="020F0502020204030204" pitchFamily="34" charset="0"/>
                        </a:rPr>
                        <a:t>8643</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panose="020F0502020204030204" pitchFamily="34" charset="0"/>
                        </a:rPr>
                        <a:t>51171</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304343"/>
                  </a:ext>
                </a:extLst>
              </a:tr>
              <a:tr h="0">
                <a:tc gridSpan="2">
                  <a:txBody>
                    <a:bodyPr/>
                    <a:lstStyle/>
                    <a:p>
                      <a:pPr algn="ctr" fontAlgn="ctr"/>
                      <a:r>
                        <a:rPr lang="en-US" sz="1100" u="none" strike="noStrike">
                          <a:solidFill>
                            <a:schemeClr val="bg1"/>
                          </a:solidFill>
                          <a:effectLst/>
                        </a:rPr>
                        <a:t>Accuracy</a:t>
                      </a:r>
                      <a:endParaRPr lang="en-US" sz="1100" b="0"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solidFill>
                      <a:srgbClr val="767171"/>
                    </a:solidFill>
                  </a:tcPr>
                </a:tc>
                <a:tc hMerge="1">
                  <a:txBody>
                    <a:bodyPr/>
                    <a:lstStyle/>
                    <a:p>
                      <a:endParaRPr lang="en-US"/>
                    </a:p>
                  </a:txBody>
                  <a:tcPr/>
                </a:tc>
                <a:tc gridSpan="2">
                  <a:txBody>
                    <a:bodyPr/>
                    <a:lstStyle/>
                    <a:p>
                      <a:pPr algn="ctr" fontAlgn="b"/>
                      <a:r>
                        <a:rPr lang="en-US" sz="1100" u="none" strike="noStrike">
                          <a:solidFill>
                            <a:schemeClr val="bg1"/>
                          </a:solidFill>
                          <a:effectLst/>
                        </a:rPr>
                        <a:t>84.0%</a:t>
                      </a:r>
                      <a:endParaRPr lang="en-US" sz="1100" b="0" i="0" u="none" strike="noStrike">
                        <a:solidFill>
                          <a:schemeClr val="bg1"/>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solidFill>
                      <a:srgbClr val="767171"/>
                    </a:solidFill>
                  </a:tcPr>
                </a:tc>
                <a:tc hMerge="1">
                  <a:txBody>
                    <a:bodyPr/>
                    <a:lstStyle/>
                    <a:p>
                      <a:endParaRPr lang="en-US"/>
                    </a:p>
                  </a:txBody>
                  <a:tcPr/>
                </a:tc>
                <a:extLst>
                  <a:ext uri="{0D108BD9-81ED-4DB2-BD59-A6C34878D82A}">
                    <a16:rowId xmlns:a16="http://schemas.microsoft.com/office/drawing/2014/main" val="2519034065"/>
                  </a:ext>
                </a:extLst>
              </a:tr>
              <a:tr h="0">
                <a:tc gridSpan="2">
                  <a:txBody>
                    <a:bodyPr/>
                    <a:lstStyle/>
                    <a:p>
                      <a:pPr algn="ctr" fontAlgn="ctr"/>
                      <a:r>
                        <a:rPr lang="en-US" sz="1100" b="0" i="0" u="none" strike="noStrike">
                          <a:solidFill>
                            <a:schemeClr val="bg1"/>
                          </a:solidFill>
                          <a:effectLst/>
                          <a:latin typeface="Calibri" panose="020F0502020204030204" pitchFamily="34" charset="0"/>
                        </a:rPr>
                        <a:t>Sensitivity</a:t>
                      </a:r>
                    </a:p>
                  </a:txBody>
                  <a:tcPr marL="7620" marR="7620" marT="7620" marB="0" anchor="ctr">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solidFill>
                      <a:srgbClr val="767171"/>
                    </a:solidFill>
                  </a:tcPr>
                </a:tc>
                <a:tc hMerge="1">
                  <a:txBody>
                    <a:bodyPr/>
                    <a:lstStyle/>
                    <a:p>
                      <a:endParaRPr lang="en-SG"/>
                    </a:p>
                  </a:txBody>
                  <a:tcPr/>
                </a:tc>
                <a:tc gridSpan="2">
                  <a:txBody>
                    <a:bodyPr/>
                    <a:lstStyle/>
                    <a:p>
                      <a:pPr algn="ctr" fontAlgn="b"/>
                      <a:r>
                        <a:rPr lang="en-US" sz="1100" b="0" i="0" u="none" strike="noStrike">
                          <a:solidFill>
                            <a:schemeClr val="bg1"/>
                          </a:solidFill>
                          <a:effectLst/>
                          <a:latin typeface="Calibri" panose="020F0502020204030204" pitchFamily="34" charset="0"/>
                        </a:rPr>
                        <a:t>68.1%</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solidFill>
                      <a:srgbClr val="767171"/>
                    </a:solidFill>
                  </a:tcPr>
                </a:tc>
                <a:tc hMerge="1">
                  <a:txBody>
                    <a:bodyPr/>
                    <a:lstStyle/>
                    <a:p>
                      <a:endParaRPr lang="en-SG"/>
                    </a:p>
                  </a:txBody>
                  <a:tcPr/>
                </a:tc>
                <a:extLst>
                  <a:ext uri="{0D108BD9-81ED-4DB2-BD59-A6C34878D82A}">
                    <a16:rowId xmlns:a16="http://schemas.microsoft.com/office/drawing/2014/main" val="4285165029"/>
                  </a:ext>
                </a:extLst>
              </a:tr>
              <a:tr h="0">
                <a:tc gridSpan="2">
                  <a:txBody>
                    <a:bodyPr/>
                    <a:lstStyle/>
                    <a:p>
                      <a:pPr algn="ctr" fontAlgn="ctr"/>
                      <a:r>
                        <a:rPr lang="en-US" sz="1100" b="0" i="0" u="none" strike="noStrike">
                          <a:solidFill>
                            <a:schemeClr val="bg1"/>
                          </a:solidFill>
                          <a:effectLst/>
                          <a:latin typeface="Calibri" panose="020F0502020204030204" pitchFamily="34" charset="0"/>
                        </a:rPr>
                        <a:t>Specificity</a:t>
                      </a:r>
                    </a:p>
                  </a:txBody>
                  <a:tcPr marL="7620" marR="7620" marT="7620" marB="0" anchor="ctr">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solidFill>
                      <a:srgbClr val="767171"/>
                    </a:solidFill>
                  </a:tcPr>
                </a:tc>
                <a:tc hMerge="1">
                  <a:txBody>
                    <a:bodyPr/>
                    <a:lstStyle/>
                    <a:p>
                      <a:endParaRPr lang="en-SG"/>
                    </a:p>
                  </a:txBody>
                  <a:tcPr/>
                </a:tc>
                <a:tc gridSpan="2">
                  <a:txBody>
                    <a:bodyPr/>
                    <a:lstStyle/>
                    <a:p>
                      <a:pPr algn="ctr" fontAlgn="b"/>
                      <a:r>
                        <a:rPr lang="en-US" sz="1100" b="0" i="0" u="none" strike="noStrike">
                          <a:solidFill>
                            <a:schemeClr val="bg1"/>
                          </a:solidFill>
                          <a:effectLst/>
                          <a:latin typeface="Calibri" panose="020F0502020204030204" pitchFamily="34" charset="0"/>
                        </a:rPr>
                        <a:t>85.6%</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solidFill>
                      <a:srgbClr val="767171"/>
                    </a:solidFill>
                  </a:tcPr>
                </a:tc>
                <a:tc hMerge="1">
                  <a:txBody>
                    <a:bodyPr/>
                    <a:lstStyle/>
                    <a:p>
                      <a:endParaRPr lang="en-SG"/>
                    </a:p>
                  </a:txBody>
                  <a:tcPr/>
                </a:tc>
                <a:extLst>
                  <a:ext uri="{0D108BD9-81ED-4DB2-BD59-A6C34878D82A}">
                    <a16:rowId xmlns:a16="http://schemas.microsoft.com/office/drawing/2014/main" val="2647897938"/>
                  </a:ext>
                </a:extLst>
              </a:tr>
            </a:tbl>
          </a:graphicData>
        </a:graphic>
      </p:graphicFrame>
      <p:sp>
        <p:nvSpPr>
          <p:cNvPr id="16" name="Rectangle 15">
            <a:extLst>
              <a:ext uri="{FF2B5EF4-FFF2-40B4-BE49-F238E27FC236}">
                <a16:creationId xmlns:a16="http://schemas.microsoft.com/office/drawing/2014/main" id="{E8AC6383-761A-4EBE-9207-B57900486FB2}"/>
              </a:ext>
            </a:extLst>
          </p:cNvPr>
          <p:cNvSpPr/>
          <p:nvPr/>
        </p:nvSpPr>
        <p:spPr>
          <a:xfrm>
            <a:off x="7662219" y="1819633"/>
            <a:ext cx="1915941" cy="347662"/>
          </a:xfrm>
          <a:prstGeom prst="rect">
            <a:avLst/>
          </a:prstGeom>
          <a:noFill/>
          <a:ln w="19050">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APACHE IV MP-H</a:t>
            </a:r>
          </a:p>
        </p:txBody>
      </p:sp>
      <p:graphicFrame>
        <p:nvGraphicFramePr>
          <p:cNvPr id="17" name="Table 16">
            <a:extLst>
              <a:ext uri="{FF2B5EF4-FFF2-40B4-BE49-F238E27FC236}">
                <a16:creationId xmlns:a16="http://schemas.microsoft.com/office/drawing/2014/main" id="{7F116F74-FF69-4DE8-AA1E-805BF8A54FA2}"/>
              </a:ext>
            </a:extLst>
          </p:cNvPr>
          <p:cNvGraphicFramePr>
            <a:graphicFrameLocks noGrp="1"/>
          </p:cNvGraphicFramePr>
          <p:nvPr>
            <p:extLst>
              <p:ext uri="{D42A27DB-BD31-4B8C-83A1-F6EECF244321}">
                <p14:modId xmlns:p14="http://schemas.microsoft.com/office/powerpoint/2010/main" val="114355104"/>
              </p:ext>
            </p:extLst>
          </p:nvPr>
        </p:nvGraphicFramePr>
        <p:xfrm>
          <a:off x="10051791" y="2404070"/>
          <a:ext cx="1915941" cy="1531620"/>
        </p:xfrm>
        <a:graphic>
          <a:graphicData uri="http://schemas.openxmlformats.org/drawingml/2006/table">
            <a:tbl>
              <a:tblPr>
                <a:tableStyleId>{5C22544A-7EE6-4342-B048-85BDC9FD1C3A}</a:tableStyleId>
              </a:tblPr>
              <a:tblGrid>
                <a:gridCol w="334425">
                  <a:extLst>
                    <a:ext uri="{9D8B030D-6E8A-4147-A177-3AD203B41FA5}">
                      <a16:colId xmlns:a16="http://schemas.microsoft.com/office/drawing/2014/main" val="625094973"/>
                    </a:ext>
                  </a:extLst>
                </a:gridCol>
                <a:gridCol w="422332">
                  <a:extLst>
                    <a:ext uri="{9D8B030D-6E8A-4147-A177-3AD203B41FA5}">
                      <a16:colId xmlns:a16="http://schemas.microsoft.com/office/drawing/2014/main" val="1819642699"/>
                    </a:ext>
                  </a:extLst>
                </a:gridCol>
                <a:gridCol w="669662">
                  <a:extLst>
                    <a:ext uri="{9D8B030D-6E8A-4147-A177-3AD203B41FA5}">
                      <a16:colId xmlns:a16="http://schemas.microsoft.com/office/drawing/2014/main" val="1159055756"/>
                    </a:ext>
                  </a:extLst>
                </a:gridCol>
                <a:gridCol w="489522">
                  <a:extLst>
                    <a:ext uri="{9D8B030D-6E8A-4147-A177-3AD203B41FA5}">
                      <a16:colId xmlns:a16="http://schemas.microsoft.com/office/drawing/2014/main" val="1448518970"/>
                    </a:ext>
                  </a:extLst>
                </a:gridCol>
              </a:tblGrid>
              <a:tr h="0">
                <a:tc gridSpan="4">
                  <a:txBody>
                    <a:bodyPr/>
                    <a:lstStyle/>
                    <a:p>
                      <a:pPr algn="ctr" fontAlgn="b"/>
                      <a:r>
                        <a:rPr lang="en-US" sz="1100" u="none" strike="noStrike">
                          <a:solidFill>
                            <a:schemeClr val="bg1"/>
                          </a:solidFill>
                          <a:effectLst/>
                        </a:rPr>
                        <a:t>Over Sampling</a:t>
                      </a:r>
                      <a:endParaRPr lang="en-US" sz="1100" b="1" i="0" u="none" strike="noStrike">
                        <a:solidFill>
                          <a:schemeClr val="bg1"/>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solidFill>
                      <a:srgbClr val="76717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2639765"/>
                  </a:ext>
                </a:extLst>
              </a:tr>
              <a:tr h="0">
                <a:tc rowSpan="2" gridSpan="2">
                  <a:txBody>
                    <a:bodyPr/>
                    <a:lstStyle/>
                    <a:p>
                      <a:pPr algn="ctr" fontAlgn="ctr"/>
                      <a:r>
                        <a:rPr lang="en-US" sz="1100" u="none" strike="noStrike">
                          <a:solidFill>
                            <a:schemeClr val="bg1"/>
                          </a:solidFill>
                          <a:effectLst/>
                        </a:rPr>
                        <a:t>Test</a:t>
                      </a:r>
                      <a:endParaRPr lang="en-US" sz="1100" b="1"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lnTlToBr w="12700" cmpd="sng">
                      <a:noFill/>
                      <a:prstDash val="solid"/>
                    </a:lnTlToBr>
                    <a:lnBlToTr w="12700" cmpd="sng">
                      <a:noFill/>
                      <a:prstDash val="solid"/>
                    </a:lnBlToTr>
                    <a:solidFill>
                      <a:srgbClr val="767171"/>
                    </a:solidFill>
                  </a:tcPr>
                </a:tc>
                <a:tc rowSpan="2" hMerge="1">
                  <a:txBody>
                    <a:bodyPr/>
                    <a:lstStyle/>
                    <a:p>
                      <a:endParaRPr lang="en-US"/>
                    </a:p>
                  </a:txBody>
                  <a:tcPr/>
                </a:tc>
                <a:tc gridSpan="2">
                  <a:txBody>
                    <a:bodyPr/>
                    <a:lstStyle/>
                    <a:p>
                      <a:pPr algn="ctr" fontAlgn="b"/>
                      <a:r>
                        <a:rPr lang="en-US" sz="1100" i="1" u="none" strike="noStrike">
                          <a:effectLst/>
                        </a:rPr>
                        <a:t>Predicted</a:t>
                      </a:r>
                      <a:endParaRPr lang="en-US" sz="1100" b="0" i="1" u="none" strike="noStrike">
                        <a:solidFill>
                          <a:srgbClr val="000000"/>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298216531"/>
                  </a:ext>
                </a:extLst>
              </a:tr>
              <a:tr h="182880">
                <a:tc gridSpan="2" vMerge="1">
                  <a:txBody>
                    <a:bodyPr/>
                    <a:lstStyle/>
                    <a:p>
                      <a:endParaRPr lang="en-US"/>
                    </a:p>
                  </a:txBody>
                  <a:tcPr/>
                </a:tc>
                <a:tc hMerge="1" vMerge="1">
                  <a:txBody>
                    <a:bodyPr/>
                    <a:lstStyle/>
                    <a:p>
                      <a:endParaRPr lang="en-US"/>
                    </a:p>
                  </a:txBody>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extLst>
                  <a:ext uri="{0D108BD9-81ED-4DB2-BD59-A6C34878D82A}">
                    <a16:rowId xmlns:a16="http://schemas.microsoft.com/office/drawing/2014/main" val="2182214149"/>
                  </a:ext>
                </a:extLst>
              </a:tr>
              <a:tr h="236220">
                <a:tc rowSpan="2">
                  <a:txBody>
                    <a:bodyPr/>
                    <a:lstStyle/>
                    <a:p>
                      <a:pPr algn="ctr" fontAlgn="ctr"/>
                      <a:r>
                        <a:rPr lang="en-US" sz="1100" i="1" u="none" strike="noStrike">
                          <a:effectLst/>
                        </a:rPr>
                        <a:t>Actual</a:t>
                      </a:r>
                      <a:endParaRPr lang="en-US" sz="1100" b="0" i="1" u="none" strike="noStrike">
                        <a:solidFill>
                          <a:srgbClr val="000000"/>
                        </a:solidFill>
                        <a:effectLst/>
                        <a:latin typeface="Calibri" panose="020F0502020204030204" pitchFamily="34" charset="0"/>
                      </a:endParaRPr>
                    </a:p>
                  </a:txBody>
                  <a:tcPr marL="7620" marR="7620" marT="7620" marB="0" vert="vert270" anchor="ctr">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4738</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983</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extLst>
                  <a:ext uri="{0D108BD9-81ED-4DB2-BD59-A6C34878D82A}">
                    <a16:rowId xmlns:a16="http://schemas.microsoft.com/office/drawing/2014/main" val="3949783647"/>
                  </a:ext>
                </a:extLst>
              </a:tr>
              <a:tr h="236220">
                <a:tc vMerge="1">
                  <a:txBody>
                    <a:bodyPr/>
                    <a:lstStyle/>
                    <a:p>
                      <a:endParaRPr lang="en-US"/>
                    </a:p>
                  </a:txBody>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17417</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42397</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noFill/>
                  </a:tcPr>
                </a:tc>
                <a:extLst>
                  <a:ext uri="{0D108BD9-81ED-4DB2-BD59-A6C34878D82A}">
                    <a16:rowId xmlns:a16="http://schemas.microsoft.com/office/drawing/2014/main" val="120304343"/>
                  </a:ext>
                </a:extLst>
              </a:tr>
              <a:tr h="0">
                <a:tc gridSpan="2">
                  <a:txBody>
                    <a:bodyPr/>
                    <a:lstStyle/>
                    <a:p>
                      <a:pPr algn="ctr" fontAlgn="ctr"/>
                      <a:r>
                        <a:rPr lang="en-US" sz="1100" u="none" strike="noStrike">
                          <a:solidFill>
                            <a:schemeClr val="bg1"/>
                          </a:solidFill>
                          <a:effectLst/>
                        </a:rPr>
                        <a:t>Accuracy</a:t>
                      </a:r>
                      <a:endParaRPr lang="en-US" sz="1100" b="0" i="0" u="none" strike="noStrike">
                        <a:solidFill>
                          <a:schemeClr val="bg1"/>
                        </a:solidFill>
                        <a:effectLst/>
                        <a:latin typeface="Calibri" panose="020F0502020204030204" pitchFamily="34" charset="0"/>
                      </a:endParaRPr>
                    </a:p>
                  </a:txBody>
                  <a:tcPr marL="7620" marR="7620" marT="7620" marB="0" anchor="ctr">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solidFill>
                      <a:srgbClr val="767171"/>
                    </a:solidFill>
                  </a:tcPr>
                </a:tc>
                <a:tc hMerge="1">
                  <a:txBody>
                    <a:bodyPr/>
                    <a:lstStyle/>
                    <a:p>
                      <a:endParaRPr lang="en-US"/>
                    </a:p>
                  </a:txBody>
                  <a:tcPr/>
                </a:tc>
                <a:tc gridSpan="2">
                  <a:txBody>
                    <a:bodyPr/>
                    <a:lstStyle/>
                    <a:p>
                      <a:pPr algn="ctr" fontAlgn="b"/>
                      <a:r>
                        <a:rPr lang="en-US" sz="1100" u="none" strike="noStrike">
                          <a:solidFill>
                            <a:schemeClr val="bg1"/>
                          </a:solidFill>
                          <a:effectLst/>
                        </a:rPr>
                        <a:t>71.9%</a:t>
                      </a:r>
                      <a:endParaRPr lang="en-US" sz="1100" b="0" i="0" u="none" strike="noStrike">
                        <a:solidFill>
                          <a:schemeClr val="bg1"/>
                        </a:solidFill>
                        <a:effectLst/>
                        <a:latin typeface="Calibri" panose="020F0502020204030204" pitchFamily="34" charset="0"/>
                      </a:endParaRP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solidFill>
                      <a:srgbClr val="767171"/>
                    </a:solidFill>
                  </a:tcPr>
                </a:tc>
                <a:tc hMerge="1">
                  <a:txBody>
                    <a:bodyPr/>
                    <a:lstStyle/>
                    <a:p>
                      <a:endParaRPr lang="en-US"/>
                    </a:p>
                  </a:txBody>
                  <a:tcPr/>
                </a:tc>
                <a:extLst>
                  <a:ext uri="{0D108BD9-81ED-4DB2-BD59-A6C34878D82A}">
                    <a16:rowId xmlns:a16="http://schemas.microsoft.com/office/drawing/2014/main" val="2519034065"/>
                  </a:ext>
                </a:extLst>
              </a:tr>
              <a:tr h="0">
                <a:tc gridSpan="2">
                  <a:txBody>
                    <a:bodyPr/>
                    <a:lstStyle/>
                    <a:p>
                      <a:pPr algn="ctr" fontAlgn="ctr"/>
                      <a:r>
                        <a:rPr lang="en-US" sz="1100" b="0" i="0" u="none" strike="noStrike">
                          <a:solidFill>
                            <a:schemeClr val="bg1"/>
                          </a:solidFill>
                          <a:effectLst/>
                          <a:latin typeface="Calibri" panose="020F0502020204030204" pitchFamily="34" charset="0"/>
                        </a:rPr>
                        <a:t>Sensitivity</a:t>
                      </a:r>
                    </a:p>
                  </a:txBody>
                  <a:tcPr marL="7620" marR="7620" marT="7620" marB="0" anchor="ctr">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solidFill>
                      <a:srgbClr val="767171"/>
                    </a:solidFill>
                  </a:tcPr>
                </a:tc>
                <a:tc hMerge="1">
                  <a:txBody>
                    <a:bodyPr/>
                    <a:lstStyle/>
                    <a:p>
                      <a:endParaRPr lang="en-SG"/>
                    </a:p>
                  </a:txBody>
                  <a:tcPr/>
                </a:tc>
                <a:tc gridSpan="2">
                  <a:txBody>
                    <a:bodyPr/>
                    <a:lstStyle/>
                    <a:p>
                      <a:pPr algn="ctr" fontAlgn="b"/>
                      <a:r>
                        <a:rPr lang="en-US" sz="1100" b="0" i="0" u="none" strike="noStrike">
                          <a:solidFill>
                            <a:schemeClr val="bg1"/>
                          </a:solidFill>
                          <a:effectLst/>
                          <a:latin typeface="Calibri" panose="020F0502020204030204" pitchFamily="34" charset="0"/>
                        </a:rPr>
                        <a:t>82.8%</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solidFill>
                      <a:srgbClr val="767171"/>
                    </a:solidFill>
                  </a:tcPr>
                </a:tc>
                <a:tc hMerge="1">
                  <a:txBody>
                    <a:bodyPr/>
                    <a:lstStyle/>
                    <a:p>
                      <a:endParaRPr lang="en-SG"/>
                    </a:p>
                  </a:txBody>
                  <a:tcPr/>
                </a:tc>
                <a:extLst>
                  <a:ext uri="{0D108BD9-81ED-4DB2-BD59-A6C34878D82A}">
                    <a16:rowId xmlns:a16="http://schemas.microsoft.com/office/drawing/2014/main" val="2758775818"/>
                  </a:ext>
                </a:extLst>
              </a:tr>
              <a:tr h="0">
                <a:tc gridSpan="2">
                  <a:txBody>
                    <a:bodyPr/>
                    <a:lstStyle/>
                    <a:p>
                      <a:pPr algn="ctr" fontAlgn="ctr"/>
                      <a:r>
                        <a:rPr lang="en-US" sz="1100" b="0" i="0" u="none" strike="noStrike">
                          <a:solidFill>
                            <a:schemeClr val="bg1"/>
                          </a:solidFill>
                          <a:effectLst/>
                          <a:latin typeface="Calibri" panose="020F0502020204030204" pitchFamily="34" charset="0"/>
                        </a:rPr>
                        <a:t>Specificity</a:t>
                      </a:r>
                    </a:p>
                  </a:txBody>
                  <a:tcPr marL="7620" marR="7620" marT="7620" marB="0" anchor="ctr">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solidFill>
                      <a:srgbClr val="767171"/>
                    </a:solidFill>
                  </a:tcPr>
                </a:tc>
                <a:tc hMerge="1">
                  <a:txBody>
                    <a:bodyPr/>
                    <a:lstStyle/>
                    <a:p>
                      <a:endParaRPr lang="en-SG"/>
                    </a:p>
                  </a:txBody>
                  <a:tcPr/>
                </a:tc>
                <a:tc gridSpan="2">
                  <a:txBody>
                    <a:bodyPr/>
                    <a:lstStyle/>
                    <a:p>
                      <a:pPr algn="ctr" fontAlgn="b"/>
                      <a:r>
                        <a:rPr lang="en-US" sz="1100" b="0" i="0" u="none" strike="noStrike">
                          <a:solidFill>
                            <a:schemeClr val="bg1"/>
                          </a:solidFill>
                          <a:effectLst/>
                          <a:latin typeface="Calibri" panose="020F0502020204030204" pitchFamily="34" charset="0"/>
                        </a:rPr>
                        <a:t>70.9%</a:t>
                      </a:r>
                    </a:p>
                  </a:txBody>
                  <a:tcPr marL="7620" marR="7620" marT="7620" marB="0" anchor="b">
                    <a:lnL w="12700" cap="flat" cmpd="sng" algn="ctr">
                      <a:solidFill>
                        <a:srgbClr val="767171"/>
                      </a:solidFill>
                      <a:prstDash val="solid"/>
                      <a:round/>
                      <a:headEnd type="none" w="med" len="med"/>
                      <a:tailEnd type="none" w="med" len="med"/>
                    </a:lnL>
                    <a:lnR w="12700" cap="flat" cmpd="sng" algn="ctr">
                      <a:solidFill>
                        <a:srgbClr val="767171"/>
                      </a:solidFill>
                      <a:prstDash val="solid"/>
                      <a:round/>
                      <a:headEnd type="none" w="med" len="med"/>
                      <a:tailEnd type="none" w="med" len="med"/>
                    </a:lnR>
                    <a:lnT w="12700" cap="flat" cmpd="sng" algn="ctr">
                      <a:solidFill>
                        <a:srgbClr val="767171"/>
                      </a:solidFill>
                      <a:prstDash val="solid"/>
                      <a:round/>
                      <a:headEnd type="none" w="med" len="med"/>
                      <a:tailEnd type="none" w="med" len="med"/>
                    </a:lnT>
                    <a:lnB w="12700" cap="flat" cmpd="sng" algn="ctr">
                      <a:solidFill>
                        <a:srgbClr val="767171"/>
                      </a:solidFill>
                      <a:prstDash val="solid"/>
                      <a:round/>
                      <a:headEnd type="none" w="med" len="med"/>
                      <a:tailEnd type="none" w="med" len="med"/>
                    </a:lnB>
                    <a:solidFill>
                      <a:srgbClr val="767171"/>
                    </a:solidFill>
                  </a:tcPr>
                </a:tc>
                <a:tc hMerge="1">
                  <a:txBody>
                    <a:bodyPr/>
                    <a:lstStyle/>
                    <a:p>
                      <a:endParaRPr lang="en-SG"/>
                    </a:p>
                  </a:txBody>
                  <a:tcPr/>
                </a:tc>
                <a:extLst>
                  <a:ext uri="{0D108BD9-81ED-4DB2-BD59-A6C34878D82A}">
                    <a16:rowId xmlns:a16="http://schemas.microsoft.com/office/drawing/2014/main" val="3203568608"/>
                  </a:ext>
                </a:extLst>
              </a:tr>
            </a:tbl>
          </a:graphicData>
        </a:graphic>
      </p:graphicFrame>
      <p:sp>
        <p:nvSpPr>
          <p:cNvPr id="18" name="Rectangle 17">
            <a:extLst>
              <a:ext uri="{FF2B5EF4-FFF2-40B4-BE49-F238E27FC236}">
                <a16:creationId xmlns:a16="http://schemas.microsoft.com/office/drawing/2014/main" id="{72928193-5383-4B60-A436-D0D29F62323C}"/>
              </a:ext>
            </a:extLst>
          </p:cNvPr>
          <p:cNvSpPr/>
          <p:nvPr/>
        </p:nvSpPr>
        <p:spPr>
          <a:xfrm>
            <a:off x="10051790" y="1844806"/>
            <a:ext cx="1915941" cy="347662"/>
          </a:xfrm>
          <a:prstGeom prst="rect">
            <a:avLst/>
          </a:prstGeom>
          <a:noFill/>
          <a:ln w="19050">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APACHE IV MP-ICU</a:t>
            </a:r>
          </a:p>
        </p:txBody>
      </p:sp>
      <p:graphicFrame>
        <p:nvGraphicFramePr>
          <p:cNvPr id="3" name="Table 4">
            <a:extLst>
              <a:ext uri="{FF2B5EF4-FFF2-40B4-BE49-F238E27FC236}">
                <a16:creationId xmlns:a16="http://schemas.microsoft.com/office/drawing/2014/main" id="{13B6B22E-0A3C-4A56-A49F-20F15BD5109D}"/>
              </a:ext>
            </a:extLst>
          </p:cNvPr>
          <p:cNvGraphicFramePr>
            <a:graphicFrameLocks noGrp="1"/>
          </p:cNvGraphicFramePr>
          <p:nvPr>
            <p:extLst>
              <p:ext uri="{D42A27DB-BD31-4B8C-83A1-F6EECF244321}">
                <p14:modId xmlns:p14="http://schemas.microsoft.com/office/powerpoint/2010/main" val="3528670471"/>
              </p:ext>
            </p:extLst>
          </p:nvPr>
        </p:nvGraphicFramePr>
        <p:xfrm>
          <a:off x="493503" y="4238770"/>
          <a:ext cx="4298984" cy="1112520"/>
        </p:xfrm>
        <a:graphic>
          <a:graphicData uri="http://schemas.openxmlformats.org/drawingml/2006/table">
            <a:tbl>
              <a:tblPr firstRow="1" bandRow="1">
                <a:tableStyleId>{C083E6E3-FA7D-4D7B-A595-EF9225AFEA82}</a:tableStyleId>
              </a:tblPr>
              <a:tblGrid>
                <a:gridCol w="1702178">
                  <a:extLst>
                    <a:ext uri="{9D8B030D-6E8A-4147-A177-3AD203B41FA5}">
                      <a16:colId xmlns:a16="http://schemas.microsoft.com/office/drawing/2014/main" val="2225787563"/>
                    </a:ext>
                  </a:extLst>
                </a:gridCol>
                <a:gridCol w="2596806">
                  <a:extLst>
                    <a:ext uri="{9D8B030D-6E8A-4147-A177-3AD203B41FA5}">
                      <a16:colId xmlns:a16="http://schemas.microsoft.com/office/drawing/2014/main" val="2537981278"/>
                    </a:ext>
                  </a:extLst>
                </a:gridCol>
              </a:tblGrid>
              <a:tr h="370840">
                <a:tc>
                  <a:txBody>
                    <a:bodyPr/>
                    <a:lstStyle/>
                    <a:p>
                      <a:r>
                        <a:rPr lang="en-US" sz="1400">
                          <a:solidFill>
                            <a:schemeClr val="tx1">
                              <a:lumMod val="75000"/>
                              <a:lumOff val="25000"/>
                            </a:schemeClr>
                          </a:solidFill>
                        </a:rPr>
                        <a:t>Models</a:t>
                      </a:r>
                    </a:p>
                  </a:txBody>
                  <a:tcPr/>
                </a:tc>
                <a:tc>
                  <a:txBody>
                    <a:bodyPr/>
                    <a:lstStyle/>
                    <a:p>
                      <a:r>
                        <a:rPr lang="en-US" sz="1400">
                          <a:solidFill>
                            <a:schemeClr val="tx1">
                              <a:lumMod val="75000"/>
                              <a:lumOff val="25000"/>
                            </a:schemeClr>
                          </a:solidFill>
                        </a:rPr>
                        <a:t>No. of input variables</a:t>
                      </a:r>
                    </a:p>
                  </a:txBody>
                  <a:tcPr/>
                </a:tc>
                <a:extLst>
                  <a:ext uri="{0D108BD9-81ED-4DB2-BD59-A6C34878D82A}">
                    <a16:rowId xmlns:a16="http://schemas.microsoft.com/office/drawing/2014/main" val="2740030378"/>
                  </a:ext>
                </a:extLst>
              </a:tr>
              <a:tr h="370840">
                <a:tc>
                  <a:txBody>
                    <a:bodyPr/>
                    <a:lstStyle/>
                    <a:p>
                      <a:r>
                        <a:rPr lang="en-US" sz="1400">
                          <a:solidFill>
                            <a:schemeClr val="tx1">
                              <a:lumMod val="75000"/>
                              <a:lumOff val="25000"/>
                            </a:schemeClr>
                          </a:solidFill>
                        </a:rPr>
                        <a:t>Our Model</a:t>
                      </a:r>
                    </a:p>
                  </a:txBody>
                  <a:tcPr/>
                </a:tc>
                <a:tc>
                  <a:txBody>
                    <a:bodyPr/>
                    <a:lstStyle/>
                    <a:p>
                      <a:r>
                        <a:rPr lang="en-US" sz="1400">
                          <a:solidFill>
                            <a:schemeClr val="tx1">
                              <a:lumMod val="75000"/>
                              <a:lumOff val="25000"/>
                            </a:schemeClr>
                          </a:solidFill>
                        </a:rPr>
                        <a:t>32</a:t>
                      </a:r>
                    </a:p>
                  </a:txBody>
                  <a:tcPr/>
                </a:tc>
                <a:extLst>
                  <a:ext uri="{0D108BD9-81ED-4DB2-BD59-A6C34878D82A}">
                    <a16:rowId xmlns:a16="http://schemas.microsoft.com/office/drawing/2014/main" val="3839438498"/>
                  </a:ext>
                </a:extLst>
              </a:tr>
              <a:tr h="370840">
                <a:tc>
                  <a:txBody>
                    <a:bodyPr/>
                    <a:lstStyle/>
                    <a:p>
                      <a:r>
                        <a:rPr lang="en-US" sz="1400">
                          <a:solidFill>
                            <a:schemeClr val="tx1">
                              <a:lumMod val="75000"/>
                              <a:lumOff val="25000"/>
                            </a:schemeClr>
                          </a:solidFill>
                        </a:rPr>
                        <a:t>APACHE IV</a:t>
                      </a:r>
                    </a:p>
                  </a:txBody>
                  <a:tcPr/>
                </a:tc>
                <a:tc>
                  <a:txBody>
                    <a:bodyPr/>
                    <a:lstStyle/>
                    <a:p>
                      <a:r>
                        <a:rPr lang="en-US" sz="1400">
                          <a:solidFill>
                            <a:schemeClr val="tx1">
                              <a:lumMod val="75000"/>
                              <a:lumOff val="25000"/>
                            </a:schemeClr>
                          </a:solidFill>
                        </a:rPr>
                        <a:t>37++</a:t>
                      </a:r>
                    </a:p>
                  </a:txBody>
                  <a:tcPr/>
                </a:tc>
                <a:extLst>
                  <a:ext uri="{0D108BD9-81ED-4DB2-BD59-A6C34878D82A}">
                    <a16:rowId xmlns:a16="http://schemas.microsoft.com/office/drawing/2014/main" val="3727426346"/>
                  </a:ext>
                </a:extLst>
              </a:tr>
            </a:tbl>
          </a:graphicData>
        </a:graphic>
      </p:graphicFrame>
      <p:sp>
        <p:nvSpPr>
          <p:cNvPr id="20" name="TextBox 19">
            <a:extLst>
              <a:ext uri="{FF2B5EF4-FFF2-40B4-BE49-F238E27FC236}">
                <a16:creationId xmlns:a16="http://schemas.microsoft.com/office/drawing/2014/main" id="{80151F77-6B94-4374-ABC0-F9A9C5BF1923}"/>
              </a:ext>
            </a:extLst>
          </p:cNvPr>
          <p:cNvSpPr txBox="1"/>
          <p:nvPr/>
        </p:nvSpPr>
        <p:spPr>
          <a:xfrm>
            <a:off x="429026" y="1307057"/>
            <a:ext cx="11474228" cy="769441"/>
          </a:xfrm>
          <a:prstGeom prst="rect">
            <a:avLst/>
          </a:prstGeom>
          <a:noFill/>
        </p:spPr>
        <p:txBody>
          <a:bodyPr wrap="square" rtlCol="0" anchor="t">
            <a:spAutoFit/>
          </a:bodyPr>
          <a:lstStyle/>
          <a:p>
            <a:r>
              <a:rPr lang="en-US" sz="1400">
                <a:solidFill>
                  <a:schemeClr val="tx1">
                    <a:lumMod val="75000"/>
                    <a:lumOff val="25000"/>
                  </a:schemeClr>
                </a:solidFill>
              </a:rPr>
              <a:t>Our model (Logistic Regression) is the best overall model </a:t>
            </a:r>
            <a:r>
              <a:rPr lang="en-US" sz="1200" i="1">
                <a:solidFill>
                  <a:schemeClr val="tx1">
                    <a:lumMod val="75000"/>
                    <a:lumOff val="25000"/>
                  </a:schemeClr>
                </a:solidFill>
              </a:rPr>
              <a:t>(different threshold values applied)</a:t>
            </a:r>
          </a:p>
          <a:p>
            <a:endParaRPr lang="en-US"/>
          </a:p>
          <a:p>
            <a:r>
              <a:rPr lang="en-US" sz="1200"/>
              <a:t>.</a:t>
            </a:r>
            <a:endParaRPr lang="en-US" sz="1200">
              <a:cs typeface="Calibri"/>
            </a:endParaRPr>
          </a:p>
        </p:txBody>
      </p:sp>
      <p:sp>
        <p:nvSpPr>
          <p:cNvPr id="22" name="TextBox 21">
            <a:extLst>
              <a:ext uri="{FF2B5EF4-FFF2-40B4-BE49-F238E27FC236}">
                <a16:creationId xmlns:a16="http://schemas.microsoft.com/office/drawing/2014/main" id="{036266CC-7772-454B-B8C7-53DC949B899D}"/>
              </a:ext>
            </a:extLst>
          </p:cNvPr>
          <p:cNvSpPr txBox="1"/>
          <p:nvPr/>
        </p:nvSpPr>
        <p:spPr>
          <a:xfrm>
            <a:off x="7678668" y="4665617"/>
            <a:ext cx="3358293" cy="2154436"/>
          </a:xfrm>
          <a:prstGeom prst="rect">
            <a:avLst/>
          </a:prstGeom>
          <a:noFill/>
        </p:spPr>
        <p:txBody>
          <a:bodyPr wrap="square" rtlCol="0" anchor="t">
            <a:spAutoFit/>
          </a:bodyPr>
          <a:lstStyle/>
          <a:p>
            <a:r>
              <a:rPr lang="en-US" sz="1400" i="1">
                <a:solidFill>
                  <a:schemeClr val="tx1">
                    <a:lumMod val="75000"/>
                    <a:lumOff val="25000"/>
                  </a:schemeClr>
                </a:solidFill>
              </a:rPr>
              <a:t>Notes:</a:t>
            </a:r>
          </a:p>
          <a:p>
            <a:pPr marL="171450" indent="-171450">
              <a:buFont typeface="Arial" panose="020B0604020202020204" pitchFamily="34" charset="0"/>
              <a:buChar char="•"/>
            </a:pPr>
            <a:r>
              <a:rPr lang="en-US" sz="1200" i="1">
                <a:solidFill>
                  <a:schemeClr val="tx1">
                    <a:lumMod val="75000"/>
                    <a:lumOff val="25000"/>
                  </a:schemeClr>
                </a:solidFill>
                <a:cs typeface="Calibri"/>
              </a:rPr>
              <a:t>APACHE IV relies on the use of logistic regression as the base model</a:t>
            </a:r>
            <a:endParaRPr lang="en-US" sz="1200" i="1">
              <a:solidFill>
                <a:schemeClr val="tx1">
                  <a:lumMod val="75000"/>
                  <a:lumOff val="25000"/>
                </a:schemeClr>
              </a:solidFill>
            </a:endParaRPr>
          </a:p>
          <a:p>
            <a:pPr marL="171450" indent="-171450">
              <a:buFont typeface="Arial" panose="020B0604020202020204" pitchFamily="34" charset="0"/>
              <a:buChar char="•"/>
            </a:pPr>
            <a:r>
              <a:rPr lang="en-US" sz="1200" i="1">
                <a:solidFill>
                  <a:schemeClr val="tx1">
                    <a:lumMod val="75000"/>
                    <a:lumOff val="25000"/>
                  </a:schemeClr>
                </a:solidFill>
              </a:rPr>
              <a:t>Results generated by applying our model to the observations with APACHE IV predictions </a:t>
            </a:r>
            <a:endParaRPr lang="en-US" sz="1200" i="1">
              <a:solidFill>
                <a:schemeClr val="tx1">
                  <a:lumMod val="75000"/>
                  <a:lumOff val="25000"/>
                </a:schemeClr>
              </a:solidFill>
              <a:cs typeface="Calibri"/>
            </a:endParaRPr>
          </a:p>
          <a:p>
            <a:pPr marL="171450" indent="-171450">
              <a:buFont typeface="Arial" panose="020B0604020202020204" pitchFamily="34" charset="0"/>
              <a:buChar char="•"/>
            </a:pPr>
            <a:r>
              <a:rPr lang="en-US" sz="1200" i="1">
                <a:solidFill>
                  <a:schemeClr val="tx1">
                    <a:lumMod val="75000"/>
                    <a:lumOff val="25000"/>
                  </a:schemeClr>
                </a:solidFill>
              </a:rPr>
              <a:t>Not every observation had APACHE IV Predictions </a:t>
            </a:r>
            <a:r>
              <a:rPr lang="en-US" sz="1200" i="1">
                <a:solidFill>
                  <a:schemeClr val="tx1">
                    <a:lumMod val="75000"/>
                    <a:lumOff val="25000"/>
                  </a:schemeClr>
                </a:solidFill>
                <a:sym typeface="Wingdings" panose="05000000000000000000" pitchFamily="2" charset="2"/>
              </a:rPr>
              <a:t> filtering applied</a:t>
            </a:r>
            <a:endParaRPr lang="en-US" sz="1200" i="1">
              <a:solidFill>
                <a:schemeClr val="tx1">
                  <a:lumMod val="75000"/>
                  <a:lumOff val="25000"/>
                </a:schemeClr>
              </a:solidFill>
            </a:endParaRPr>
          </a:p>
          <a:p>
            <a:pPr marL="171450" indent="-171450">
              <a:buFont typeface="Arial" panose="020B0604020202020204" pitchFamily="34" charset="0"/>
              <a:buChar char="•"/>
            </a:pPr>
            <a:r>
              <a:rPr lang="en-US" sz="1200" i="1">
                <a:solidFill>
                  <a:schemeClr val="tx1">
                    <a:lumMod val="75000"/>
                    <a:lumOff val="25000"/>
                  </a:schemeClr>
                </a:solidFill>
              </a:rPr>
              <a:t>The scorecard is independent of the thresholding applied to get the confusion matrices here; though it still provides a rough baseline comparison of the model's performance.</a:t>
            </a:r>
            <a:endParaRPr lang="en-US" sz="1200" i="1">
              <a:solidFill>
                <a:schemeClr val="tx1">
                  <a:lumMod val="75000"/>
                  <a:lumOff val="25000"/>
                </a:schemeClr>
              </a:solidFill>
              <a:cs typeface="Calibri"/>
            </a:endParaRPr>
          </a:p>
        </p:txBody>
      </p:sp>
      <p:graphicFrame>
        <p:nvGraphicFramePr>
          <p:cNvPr id="23" name="Table 23">
            <a:extLst>
              <a:ext uri="{FF2B5EF4-FFF2-40B4-BE49-F238E27FC236}">
                <a16:creationId xmlns:a16="http://schemas.microsoft.com/office/drawing/2014/main" id="{234BF7B1-114B-4098-8347-77040A83102C}"/>
              </a:ext>
            </a:extLst>
          </p:cNvPr>
          <p:cNvGraphicFramePr>
            <a:graphicFrameLocks noGrp="1"/>
          </p:cNvGraphicFramePr>
          <p:nvPr>
            <p:extLst>
              <p:ext uri="{D42A27DB-BD31-4B8C-83A1-F6EECF244321}">
                <p14:modId xmlns:p14="http://schemas.microsoft.com/office/powerpoint/2010/main" val="3457444483"/>
              </p:ext>
            </p:extLst>
          </p:nvPr>
        </p:nvGraphicFramePr>
        <p:xfrm>
          <a:off x="505113" y="5527675"/>
          <a:ext cx="7157106" cy="1193800"/>
        </p:xfrm>
        <a:graphic>
          <a:graphicData uri="http://schemas.openxmlformats.org/drawingml/2006/table">
            <a:tbl>
              <a:tblPr firstRow="1" bandRow="1">
                <a:tableStyleId>{0E3FDE45-AF77-4B5C-9715-49D594BDF05E}</a:tableStyleId>
              </a:tblPr>
              <a:tblGrid>
                <a:gridCol w="2016145">
                  <a:extLst>
                    <a:ext uri="{9D8B030D-6E8A-4147-A177-3AD203B41FA5}">
                      <a16:colId xmlns:a16="http://schemas.microsoft.com/office/drawing/2014/main" val="2411281559"/>
                    </a:ext>
                  </a:extLst>
                </a:gridCol>
                <a:gridCol w="2499360">
                  <a:extLst>
                    <a:ext uri="{9D8B030D-6E8A-4147-A177-3AD203B41FA5}">
                      <a16:colId xmlns:a16="http://schemas.microsoft.com/office/drawing/2014/main" val="1638324023"/>
                    </a:ext>
                  </a:extLst>
                </a:gridCol>
                <a:gridCol w="2641601">
                  <a:extLst>
                    <a:ext uri="{9D8B030D-6E8A-4147-A177-3AD203B41FA5}">
                      <a16:colId xmlns:a16="http://schemas.microsoft.com/office/drawing/2014/main" val="3921128343"/>
                    </a:ext>
                  </a:extLst>
                </a:gridCol>
              </a:tblGrid>
              <a:tr h="370840">
                <a:tc>
                  <a:txBody>
                    <a:bodyPr/>
                    <a:lstStyle/>
                    <a:p>
                      <a:r>
                        <a:rPr lang="en-US" sz="1400">
                          <a:solidFill>
                            <a:schemeClr val="tx1">
                              <a:lumMod val="75000"/>
                              <a:lumOff val="25000"/>
                            </a:schemeClr>
                          </a:solidFill>
                        </a:rPr>
                        <a:t>Level of filters</a:t>
                      </a:r>
                    </a:p>
                  </a:txBody>
                  <a:tcPr/>
                </a:tc>
                <a:tc>
                  <a:txBody>
                    <a:bodyPr/>
                    <a:lstStyle/>
                    <a:p>
                      <a:r>
                        <a:rPr lang="en-US" sz="1400">
                          <a:solidFill>
                            <a:schemeClr val="tx1">
                              <a:lumMod val="75000"/>
                              <a:lumOff val="25000"/>
                            </a:schemeClr>
                          </a:solidFill>
                        </a:rPr>
                        <a:t>Sensitivity/Specificity Bias</a:t>
                      </a:r>
                    </a:p>
                  </a:txBody>
                  <a:tcPr/>
                </a:tc>
                <a:tc>
                  <a:txBody>
                    <a:bodyPr/>
                    <a:lstStyle/>
                    <a:p>
                      <a:r>
                        <a:rPr lang="en-US" sz="1400">
                          <a:solidFill>
                            <a:schemeClr val="tx1">
                              <a:lumMod val="75000"/>
                              <a:lumOff val="25000"/>
                            </a:schemeClr>
                          </a:solidFill>
                        </a:rPr>
                        <a:t>Goal</a:t>
                      </a:r>
                    </a:p>
                  </a:txBody>
                  <a:tcPr/>
                </a:tc>
                <a:extLst>
                  <a:ext uri="{0D108BD9-81ED-4DB2-BD59-A6C34878D82A}">
                    <a16:rowId xmlns:a16="http://schemas.microsoft.com/office/drawing/2014/main" val="1555296923"/>
                  </a:ext>
                </a:extLst>
              </a:tr>
              <a:tr h="211713">
                <a:tc>
                  <a:txBody>
                    <a:bodyPr/>
                    <a:lstStyle/>
                    <a:p>
                      <a:r>
                        <a:rPr lang="en-US" sz="1400">
                          <a:solidFill>
                            <a:schemeClr val="tx1">
                              <a:lumMod val="75000"/>
                              <a:lumOff val="25000"/>
                            </a:schemeClr>
                          </a:solidFill>
                        </a:rPr>
                        <a:t>Hospital Level (MP-H)</a:t>
                      </a:r>
                    </a:p>
                  </a:txBody>
                  <a:tcPr/>
                </a:tc>
                <a:tc>
                  <a:txBody>
                    <a:bodyPr/>
                    <a:lstStyle/>
                    <a:p>
                      <a:r>
                        <a:rPr lang="en-US" sz="1400">
                          <a:solidFill>
                            <a:schemeClr val="tx1">
                              <a:lumMod val="75000"/>
                              <a:lumOff val="25000"/>
                            </a:schemeClr>
                          </a:solidFill>
                        </a:rPr>
                        <a:t>Biased towards specificity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lumMod val="75000"/>
                              <a:lumOff val="25000"/>
                            </a:schemeClr>
                          </a:solidFill>
                        </a:rPr>
                        <a:t>Filter</a:t>
                      </a:r>
                    </a:p>
                  </a:txBody>
                  <a:tcPr/>
                </a:tc>
                <a:extLst>
                  <a:ext uri="{0D108BD9-81ED-4DB2-BD59-A6C34878D82A}">
                    <a16:rowId xmlns:a16="http://schemas.microsoft.com/office/drawing/2014/main" val="3995822166"/>
                  </a:ext>
                </a:extLst>
              </a:tr>
              <a:tr h="370840">
                <a:tc>
                  <a:txBody>
                    <a:bodyPr/>
                    <a:lstStyle/>
                    <a:p>
                      <a:r>
                        <a:rPr lang="en-US" sz="1400">
                          <a:solidFill>
                            <a:schemeClr val="tx1">
                              <a:lumMod val="75000"/>
                              <a:lumOff val="25000"/>
                            </a:schemeClr>
                          </a:solidFill>
                        </a:rPr>
                        <a:t>ICU Level (MP-ICU)</a:t>
                      </a:r>
                    </a:p>
                  </a:txBody>
                  <a:tcPr/>
                </a:tc>
                <a:tc>
                  <a:txBody>
                    <a:bodyPr/>
                    <a:lstStyle/>
                    <a:p>
                      <a:r>
                        <a:rPr lang="en-US" sz="1400">
                          <a:solidFill>
                            <a:schemeClr val="tx1">
                              <a:lumMod val="75000"/>
                              <a:lumOff val="25000"/>
                            </a:schemeClr>
                          </a:solidFill>
                        </a:rPr>
                        <a:t>Biased towards sensitivity</a:t>
                      </a:r>
                    </a:p>
                  </a:txBody>
                  <a:tcPr/>
                </a:tc>
                <a:tc>
                  <a:txBody>
                    <a:bodyPr/>
                    <a:lstStyle/>
                    <a:p>
                      <a:r>
                        <a:rPr lang="en-US" sz="1400">
                          <a:solidFill>
                            <a:schemeClr val="tx1">
                              <a:lumMod val="75000"/>
                              <a:lumOff val="25000"/>
                            </a:schemeClr>
                          </a:solidFill>
                        </a:rPr>
                        <a:t>Detect at risk patients to be sent to ICU for further evaluation</a:t>
                      </a:r>
                    </a:p>
                  </a:txBody>
                  <a:tcPr/>
                </a:tc>
                <a:extLst>
                  <a:ext uri="{0D108BD9-81ED-4DB2-BD59-A6C34878D82A}">
                    <a16:rowId xmlns:a16="http://schemas.microsoft.com/office/drawing/2014/main" val="2922808279"/>
                  </a:ext>
                </a:extLst>
              </a:tr>
            </a:tbl>
          </a:graphicData>
        </a:graphic>
      </p:graphicFrame>
      <mc:AlternateContent xmlns:mc="http://schemas.openxmlformats.org/markup-compatibility/2006" xmlns:psez="http://schemas.microsoft.com/office/powerpoint/2016/sectionzoom">
        <mc:Choice Requires="psez">
          <p:graphicFrame>
            <p:nvGraphicFramePr>
              <p:cNvPr id="21" name="Section Zoom 20">
                <a:extLst>
                  <a:ext uri="{FF2B5EF4-FFF2-40B4-BE49-F238E27FC236}">
                    <a16:creationId xmlns:a16="http://schemas.microsoft.com/office/drawing/2014/main" id="{BB8B1892-E7FC-4DE8-8094-68A7A2CFCC17}"/>
                  </a:ext>
                </a:extLst>
              </p:cNvPr>
              <p:cNvGraphicFramePr>
                <a:graphicFrameLocks noChangeAspect="1"/>
              </p:cNvGraphicFramePr>
              <p:nvPr>
                <p:extLst>
                  <p:ext uri="{D42A27DB-BD31-4B8C-83A1-F6EECF244321}">
                    <p14:modId xmlns:p14="http://schemas.microsoft.com/office/powerpoint/2010/main" val="79234184"/>
                  </p:ext>
                </p:extLst>
              </p:nvPr>
            </p:nvGraphicFramePr>
            <p:xfrm>
              <a:off x="11045244" y="6360551"/>
              <a:ext cx="641643" cy="360924"/>
            </p:xfrm>
            <a:graphic>
              <a:graphicData uri="http://schemas.microsoft.com/office/powerpoint/2016/sectionzoom">
                <psez:sectionZm>
                  <psez:sectionZmObj sectionId="{DA9E1D7E-D817-44F6-A5A1-CD1F35E4DDC9}">
                    <psez:zmPr id="{445B6791-037A-479D-B39F-2AD69517045A}" transitionDur="1000">
                      <p166:blipFill xmlns:p166="http://schemas.microsoft.com/office/powerpoint/2016/6/main">
                        <a:blip r:embed="rId3"/>
                        <a:stretch>
                          <a:fillRect/>
                        </a:stretch>
                      </p166:blipFill>
                      <p166:spPr xmlns:p166="http://schemas.microsoft.com/office/powerpoint/2016/6/main">
                        <a:xfrm>
                          <a:off x="0" y="0"/>
                          <a:ext cx="641643" cy="360924"/>
                        </a:xfrm>
                        <a:prstGeom prst="rect">
                          <a:avLst/>
                        </a:prstGeom>
                        <a:ln w="3175">
                          <a:solidFill>
                            <a:prstClr val="ltGray"/>
                          </a:solidFill>
                        </a:ln>
                      </p166:spPr>
                    </psez:zmPr>
                  </psez:sectionZmObj>
                </psez:sectionZm>
              </a:graphicData>
            </a:graphic>
          </p:graphicFrame>
        </mc:Choice>
        <mc:Fallback xmlns="">
          <p:pic>
            <p:nvPicPr>
              <p:cNvPr id="21" name="Section Zoom 20">
                <a:extLst>
                  <a:ext uri="{FF2B5EF4-FFF2-40B4-BE49-F238E27FC236}">
                    <a16:creationId xmlns:a16="http://schemas.microsoft.com/office/drawing/2014/main" id="{BB8B1892-E7FC-4DE8-8094-68A7A2CFCC17}"/>
                  </a:ext>
                </a:extLst>
              </p:cNvPr>
              <p:cNvPicPr>
                <a:picLocks noGrp="1" noRot="1" noChangeAspect="1" noMove="1" noResize="1" noEditPoints="1" noAdjustHandles="1" noChangeArrowheads="1" noChangeShapeType="1"/>
              </p:cNvPicPr>
              <p:nvPr/>
            </p:nvPicPr>
            <p:blipFill>
              <a:blip r:embed="rId4"/>
              <a:stretch>
                <a:fillRect/>
              </a:stretch>
            </p:blipFill>
            <p:spPr>
              <a:xfrm>
                <a:off x="11045244" y="6360551"/>
                <a:ext cx="641643" cy="360924"/>
              </a:xfrm>
              <a:prstGeom prst="rect">
                <a:avLst/>
              </a:prstGeom>
              <a:ln w="3175">
                <a:solidFill>
                  <a:prstClr val="ltGray"/>
                </a:solidFill>
              </a:ln>
            </p:spPr>
          </p:pic>
        </mc:Fallback>
      </mc:AlternateContent>
    </p:spTree>
    <p:extLst>
      <p:ext uri="{BB962C8B-B14F-4D97-AF65-F5344CB8AC3E}">
        <p14:creationId xmlns:p14="http://schemas.microsoft.com/office/powerpoint/2010/main" val="422732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2541-BA8B-409A-B858-B717A4326EF1}"/>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899E4BCC-38D3-4AA1-921E-A5BC84E2795B}"/>
              </a:ext>
            </a:extLst>
          </p:cNvPr>
          <p:cNvSpPr>
            <a:spLocks noGrp="1"/>
          </p:cNvSpPr>
          <p:nvPr>
            <p:ph type="sldNum" sz="quarter" idx="12"/>
          </p:nvPr>
        </p:nvSpPr>
        <p:spPr/>
        <p:txBody>
          <a:bodyPr/>
          <a:lstStyle/>
          <a:p>
            <a:fld id="{2FEB95B2-EEA2-4839-9871-EC5D8AC72DD9}" type="slidenum">
              <a:rPr lang="en-US" dirty="0" smtClean="0"/>
              <a:pPr/>
              <a:t>21</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90370513"/>
              </p:ext>
            </p:extLst>
          </p:nvPr>
        </p:nvGraphicFramePr>
        <p:xfrm>
          <a:off x="1344144" y="1991032"/>
          <a:ext cx="9556956" cy="3347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108D2856-0E6C-49D6-B927-C6989B5C7D8D}"/>
              </a:ext>
            </a:extLst>
          </p:cNvPr>
          <p:cNvSpPr/>
          <p:nvPr/>
        </p:nvSpPr>
        <p:spPr>
          <a:xfrm rot="10800000">
            <a:off x="9654056" y="4472146"/>
            <a:ext cx="386080" cy="331893"/>
          </a:xfrm>
          <a:prstGeom prst="downArrow">
            <a:avLst>
              <a:gd name="adj1" fmla="val 50000"/>
              <a:gd name="adj2" fmla="val 50000"/>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9482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532B-BD94-468E-BD92-1D0A93967724}"/>
              </a:ext>
            </a:extLst>
          </p:cNvPr>
          <p:cNvSpPr>
            <a:spLocks noGrp="1"/>
          </p:cNvSpPr>
          <p:nvPr>
            <p:ph type="title"/>
          </p:nvPr>
        </p:nvSpPr>
        <p:spPr/>
        <p:txBody>
          <a:bodyPr/>
          <a:lstStyle/>
          <a:p>
            <a:r>
              <a:rPr lang="en-SG"/>
              <a:t>Challenges and Limitations</a:t>
            </a:r>
            <a:endParaRPr lang="en-US"/>
          </a:p>
        </p:txBody>
      </p:sp>
      <p:sp>
        <p:nvSpPr>
          <p:cNvPr id="4" name="Slide Number Placeholder 3">
            <a:extLst>
              <a:ext uri="{FF2B5EF4-FFF2-40B4-BE49-F238E27FC236}">
                <a16:creationId xmlns:a16="http://schemas.microsoft.com/office/drawing/2014/main" id="{246CD31C-297A-4D48-8A03-A44E0722E38E}"/>
              </a:ext>
            </a:extLst>
          </p:cNvPr>
          <p:cNvSpPr>
            <a:spLocks noGrp="1"/>
          </p:cNvSpPr>
          <p:nvPr>
            <p:ph type="sldNum" sz="quarter" idx="12"/>
          </p:nvPr>
        </p:nvSpPr>
        <p:spPr/>
        <p:txBody>
          <a:bodyPr/>
          <a:lstStyle/>
          <a:p>
            <a:fld id="{2FEB95B2-EEA2-4839-9871-EC5D8AC72DD9}" type="slidenum">
              <a:rPr lang="en-US" dirty="0" smtClean="0"/>
              <a:pPr/>
              <a:t>22</a:t>
            </a:fld>
            <a:endParaRPr lang="en-US"/>
          </a:p>
        </p:txBody>
      </p:sp>
      <p:grpSp>
        <p:nvGrpSpPr>
          <p:cNvPr id="15" name="Group 14">
            <a:extLst>
              <a:ext uri="{FF2B5EF4-FFF2-40B4-BE49-F238E27FC236}">
                <a16:creationId xmlns:a16="http://schemas.microsoft.com/office/drawing/2014/main" id="{9BE17E34-5DF3-455C-8F8C-AECDF835C05C}"/>
              </a:ext>
            </a:extLst>
          </p:cNvPr>
          <p:cNvGrpSpPr/>
          <p:nvPr/>
        </p:nvGrpSpPr>
        <p:grpSpPr>
          <a:xfrm>
            <a:off x="630531" y="3780358"/>
            <a:ext cx="11230035" cy="2425132"/>
            <a:chOff x="709683" y="3780358"/>
            <a:chExt cx="9554279" cy="2425132"/>
          </a:xfrm>
        </p:grpSpPr>
        <p:sp>
          <p:nvSpPr>
            <p:cNvPr id="11" name="Rectangle 10">
              <a:extLst>
                <a:ext uri="{FF2B5EF4-FFF2-40B4-BE49-F238E27FC236}">
                  <a16:creationId xmlns:a16="http://schemas.microsoft.com/office/drawing/2014/main" id="{FCC0D093-595B-4E1F-965C-D2690B56EF0F}"/>
                </a:ext>
              </a:extLst>
            </p:cNvPr>
            <p:cNvSpPr/>
            <p:nvPr/>
          </p:nvSpPr>
          <p:spPr>
            <a:xfrm>
              <a:off x="709683" y="3782503"/>
              <a:ext cx="9554279" cy="2422987"/>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84D93BA-F2C8-408A-BA84-61DA24891C1C}"/>
                </a:ext>
              </a:extLst>
            </p:cNvPr>
            <p:cNvSpPr/>
            <p:nvPr/>
          </p:nvSpPr>
          <p:spPr>
            <a:xfrm>
              <a:off x="709683" y="3780358"/>
              <a:ext cx="9554279" cy="308425"/>
            </a:xfrm>
            <a:prstGeom prst="rect">
              <a:avLst/>
            </a:prstGeom>
            <a:solidFill>
              <a:schemeClr val="tx1">
                <a:lumMod val="50000"/>
                <a:lumOff val="50000"/>
              </a:schemeClr>
            </a:solid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B873922-BA56-4D6B-BED0-7B5DC8800BE1}"/>
                </a:ext>
              </a:extLst>
            </p:cNvPr>
            <p:cNvSpPr txBox="1"/>
            <p:nvPr/>
          </p:nvSpPr>
          <p:spPr>
            <a:xfrm>
              <a:off x="832514" y="3781006"/>
              <a:ext cx="2390371" cy="307777"/>
            </a:xfrm>
            <a:prstGeom prst="rect">
              <a:avLst/>
            </a:prstGeom>
            <a:noFill/>
          </p:spPr>
          <p:txBody>
            <a:bodyPr wrap="square" rtlCol="0">
              <a:spAutoFit/>
            </a:bodyPr>
            <a:lstStyle/>
            <a:p>
              <a:r>
                <a:rPr lang="en-SG" sz="1400" b="1">
                  <a:solidFill>
                    <a:schemeClr val="bg1"/>
                  </a:solidFill>
                </a:rPr>
                <a:t>Lack of Domain Knowledge</a:t>
              </a:r>
            </a:p>
          </p:txBody>
        </p:sp>
        <p:sp>
          <p:nvSpPr>
            <p:cNvPr id="14" name="Content Placeholder 2">
              <a:extLst>
                <a:ext uri="{FF2B5EF4-FFF2-40B4-BE49-F238E27FC236}">
                  <a16:creationId xmlns:a16="http://schemas.microsoft.com/office/drawing/2014/main" id="{37981517-9532-43E3-9B63-CDF98CBC9DF5}"/>
                </a:ext>
              </a:extLst>
            </p:cNvPr>
            <p:cNvSpPr txBox="1">
              <a:spLocks/>
            </p:cNvSpPr>
            <p:nvPr/>
          </p:nvSpPr>
          <p:spPr>
            <a:xfrm>
              <a:off x="832513" y="4155963"/>
              <a:ext cx="9310193" cy="18615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t>Domain knowledge is required to </a:t>
              </a:r>
            </a:p>
            <a:p>
              <a:pPr lvl="1">
                <a:buFont typeface="Wingdings" panose="05000000000000000000" pitchFamily="2" charset="2"/>
                <a:buChar char="à"/>
              </a:pPr>
              <a:r>
                <a:rPr lang="en-US">
                  <a:cs typeface="Calibri"/>
                </a:rPr>
                <a:t>understand how the X variables are used for the diagnosis of diseases and body function; and any relationship between them</a:t>
              </a:r>
            </a:p>
            <a:p>
              <a:pPr lvl="1">
                <a:buFont typeface="Wingdings" panose="05000000000000000000" pitchFamily="2" charset="2"/>
                <a:buChar char="à"/>
              </a:pPr>
              <a:r>
                <a:rPr lang="en-US">
                  <a:cs typeface="Calibri"/>
                </a:rPr>
                <a:t>determine the thresholds for the Scorecard category and the medical/business decisions and actions for each category</a:t>
              </a:r>
            </a:p>
            <a:p>
              <a:pPr lvl="1">
                <a:buFont typeface="Wingdings" panose="05000000000000000000" pitchFamily="2" charset="2"/>
                <a:buChar char="à"/>
              </a:pPr>
              <a:r>
                <a:rPr lang="en-US">
                  <a:cs typeface="Calibri"/>
                </a:rPr>
                <a:t>determine whether data from a variable can be readily collected in actual practice, since there is a need to avoid overburdening clinicians and patients with unnecessary tests which can lead to waste and missing data issues</a:t>
              </a:r>
            </a:p>
            <a:p>
              <a:pPr lvl="1">
                <a:buFont typeface="Wingdings" panose="05000000000000000000" pitchFamily="2" charset="2"/>
                <a:buChar char="à"/>
              </a:pPr>
              <a:r>
                <a:rPr lang="en-US">
                  <a:cs typeface="Calibri"/>
                </a:rPr>
                <a:t>make decisions on imputation values</a:t>
              </a:r>
              <a:endParaRPr lang="en-SG">
                <a:cs typeface="Calibri"/>
              </a:endParaRPr>
            </a:p>
            <a:p>
              <a:endParaRPr lang="en-SG"/>
            </a:p>
            <a:p>
              <a:pPr marL="0" indent="0">
                <a:buFont typeface="Arial" panose="020B0604020202020204" pitchFamily="34" charset="0"/>
                <a:buNone/>
              </a:pPr>
              <a:endParaRPr lang="en-SG"/>
            </a:p>
          </p:txBody>
        </p:sp>
      </p:grpSp>
      <p:grpSp>
        <p:nvGrpSpPr>
          <p:cNvPr id="3" name="Group 2">
            <a:extLst>
              <a:ext uri="{FF2B5EF4-FFF2-40B4-BE49-F238E27FC236}">
                <a16:creationId xmlns:a16="http://schemas.microsoft.com/office/drawing/2014/main" id="{74AD95C2-B877-40EA-BBBD-88C02C73CA8B}"/>
              </a:ext>
            </a:extLst>
          </p:cNvPr>
          <p:cNvGrpSpPr/>
          <p:nvPr/>
        </p:nvGrpSpPr>
        <p:grpSpPr>
          <a:xfrm>
            <a:off x="6395097" y="1748248"/>
            <a:ext cx="5465469" cy="1747224"/>
            <a:chOff x="5409677" y="1748248"/>
            <a:chExt cx="4854286" cy="1747224"/>
          </a:xfrm>
        </p:grpSpPr>
        <p:sp>
          <p:nvSpPr>
            <p:cNvPr id="19" name="Rectangle 18">
              <a:extLst>
                <a:ext uri="{FF2B5EF4-FFF2-40B4-BE49-F238E27FC236}">
                  <a16:creationId xmlns:a16="http://schemas.microsoft.com/office/drawing/2014/main" id="{4A774031-E627-4808-B141-4FE858EADDA7}"/>
                </a:ext>
              </a:extLst>
            </p:cNvPr>
            <p:cNvSpPr/>
            <p:nvPr/>
          </p:nvSpPr>
          <p:spPr>
            <a:xfrm>
              <a:off x="5409677" y="1748248"/>
              <a:ext cx="4854286" cy="1747224"/>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EC9E528-A091-4C64-9F41-C2E8043CE8D0}"/>
                </a:ext>
              </a:extLst>
            </p:cNvPr>
            <p:cNvSpPr/>
            <p:nvPr/>
          </p:nvSpPr>
          <p:spPr>
            <a:xfrm>
              <a:off x="5409677" y="1751962"/>
              <a:ext cx="4854286" cy="308425"/>
            </a:xfrm>
            <a:prstGeom prst="rect">
              <a:avLst/>
            </a:prstGeom>
            <a:solidFill>
              <a:schemeClr val="tx1">
                <a:lumMod val="50000"/>
                <a:lumOff val="50000"/>
              </a:schemeClr>
            </a:solid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C79AE31-0280-4C72-AD57-9B9BA3CEAC1C}"/>
                </a:ext>
              </a:extLst>
            </p:cNvPr>
            <p:cNvSpPr txBox="1"/>
            <p:nvPr/>
          </p:nvSpPr>
          <p:spPr>
            <a:xfrm>
              <a:off x="5532507" y="1752610"/>
              <a:ext cx="3864404" cy="307777"/>
            </a:xfrm>
            <a:prstGeom prst="rect">
              <a:avLst/>
            </a:prstGeom>
            <a:noFill/>
          </p:spPr>
          <p:txBody>
            <a:bodyPr wrap="square" rtlCol="0">
              <a:spAutoFit/>
            </a:bodyPr>
            <a:lstStyle/>
            <a:p>
              <a:r>
                <a:rPr lang="en-SG" sz="1400" b="1">
                  <a:solidFill>
                    <a:schemeClr val="bg1"/>
                  </a:solidFill>
                </a:rPr>
                <a:t>Model Limitations</a:t>
              </a:r>
            </a:p>
          </p:txBody>
        </p:sp>
        <p:sp>
          <p:nvSpPr>
            <p:cNvPr id="22" name="Content Placeholder 2">
              <a:extLst>
                <a:ext uri="{FF2B5EF4-FFF2-40B4-BE49-F238E27FC236}">
                  <a16:creationId xmlns:a16="http://schemas.microsoft.com/office/drawing/2014/main" id="{EFE2B710-7579-418F-879C-AF9C771F4500}"/>
                </a:ext>
              </a:extLst>
            </p:cNvPr>
            <p:cNvSpPr txBox="1">
              <a:spLocks/>
            </p:cNvSpPr>
            <p:nvPr/>
          </p:nvSpPr>
          <p:spPr>
            <a:xfrm>
              <a:off x="5532507" y="2127567"/>
              <a:ext cx="4731456" cy="13014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1600">
                  <a:sym typeface="Wingdings" panose="05000000000000000000" pitchFamily="2" charset="2"/>
                </a:rPr>
                <a:t>While complex interactions can be modelled in Logistic Regression, the output cannot be easily interpreted and implemented in Scorecard.</a:t>
              </a:r>
            </a:p>
            <a:p>
              <a:pPr>
                <a:lnSpc>
                  <a:spcPct val="110000"/>
                </a:lnSpc>
              </a:pPr>
              <a:r>
                <a:rPr lang="en-US" sz="1600"/>
                <a:t>The model may not predict well for new or rare cases of illnesses, firearms and CBRE injuries; </a:t>
              </a:r>
              <a:r>
                <a:rPr lang="en-SG" sz="1600"/>
                <a:t>and times when hospital resources are severely stressed (e.g. pandemic and mass casualty scenario)</a:t>
              </a:r>
            </a:p>
            <a:p>
              <a:pPr marL="0" indent="0">
                <a:buFont typeface="Arial" panose="020B0604020202020204" pitchFamily="34" charset="0"/>
                <a:buNone/>
              </a:pPr>
              <a:endParaRPr lang="en-SG"/>
            </a:p>
          </p:txBody>
        </p:sp>
      </p:grpSp>
      <p:grpSp>
        <p:nvGrpSpPr>
          <p:cNvPr id="28" name="Group 27">
            <a:extLst>
              <a:ext uri="{FF2B5EF4-FFF2-40B4-BE49-F238E27FC236}">
                <a16:creationId xmlns:a16="http://schemas.microsoft.com/office/drawing/2014/main" id="{0A2C6E34-3CEE-4EDC-B19F-1F26B397B035}"/>
              </a:ext>
            </a:extLst>
          </p:cNvPr>
          <p:cNvGrpSpPr/>
          <p:nvPr/>
        </p:nvGrpSpPr>
        <p:grpSpPr>
          <a:xfrm>
            <a:off x="630531" y="1748248"/>
            <a:ext cx="5465469" cy="1747224"/>
            <a:chOff x="5409677" y="1748248"/>
            <a:chExt cx="4854286" cy="1747224"/>
          </a:xfrm>
        </p:grpSpPr>
        <p:sp>
          <p:nvSpPr>
            <p:cNvPr id="29" name="Rectangle 28">
              <a:extLst>
                <a:ext uri="{FF2B5EF4-FFF2-40B4-BE49-F238E27FC236}">
                  <a16:creationId xmlns:a16="http://schemas.microsoft.com/office/drawing/2014/main" id="{985876CF-75D8-48CB-AEF2-D91089DF0A90}"/>
                </a:ext>
              </a:extLst>
            </p:cNvPr>
            <p:cNvSpPr/>
            <p:nvPr/>
          </p:nvSpPr>
          <p:spPr>
            <a:xfrm>
              <a:off x="5409677" y="1748248"/>
              <a:ext cx="4854286" cy="1747224"/>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E63ED7-8C25-4A5D-B5DD-A5FBB0C69543}"/>
                </a:ext>
              </a:extLst>
            </p:cNvPr>
            <p:cNvSpPr/>
            <p:nvPr/>
          </p:nvSpPr>
          <p:spPr>
            <a:xfrm>
              <a:off x="5409677" y="1751962"/>
              <a:ext cx="4854286" cy="308425"/>
            </a:xfrm>
            <a:prstGeom prst="rect">
              <a:avLst/>
            </a:prstGeom>
            <a:solidFill>
              <a:schemeClr val="tx1">
                <a:lumMod val="50000"/>
                <a:lumOff val="50000"/>
              </a:schemeClr>
            </a:solid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401695C-FA64-48BE-B604-74D73C25B82E}"/>
                </a:ext>
              </a:extLst>
            </p:cNvPr>
            <p:cNvSpPr txBox="1"/>
            <p:nvPr/>
          </p:nvSpPr>
          <p:spPr>
            <a:xfrm>
              <a:off x="5532507" y="1752610"/>
              <a:ext cx="3864404" cy="307777"/>
            </a:xfrm>
            <a:prstGeom prst="rect">
              <a:avLst/>
            </a:prstGeom>
            <a:noFill/>
          </p:spPr>
          <p:txBody>
            <a:bodyPr wrap="square" rtlCol="0">
              <a:spAutoFit/>
            </a:bodyPr>
            <a:lstStyle/>
            <a:p>
              <a:r>
                <a:rPr lang="en-SG" sz="1400" b="1">
                  <a:solidFill>
                    <a:schemeClr val="bg1"/>
                  </a:solidFill>
                </a:rPr>
                <a:t>Data Quality</a:t>
              </a:r>
            </a:p>
          </p:txBody>
        </p:sp>
        <p:sp>
          <p:nvSpPr>
            <p:cNvPr id="32" name="Content Placeholder 2">
              <a:extLst>
                <a:ext uri="{FF2B5EF4-FFF2-40B4-BE49-F238E27FC236}">
                  <a16:creationId xmlns:a16="http://schemas.microsoft.com/office/drawing/2014/main" id="{AB7F8D2E-2134-4705-A121-F54BD38C87F0}"/>
                </a:ext>
              </a:extLst>
            </p:cNvPr>
            <p:cNvSpPr txBox="1">
              <a:spLocks/>
            </p:cNvSpPr>
            <p:nvPr/>
          </p:nvSpPr>
          <p:spPr>
            <a:xfrm>
              <a:off x="5532507" y="2127567"/>
              <a:ext cx="4731456" cy="13014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D6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1400"/>
                <a:t>Large number of missing data </a:t>
              </a:r>
              <a:r>
                <a:rPr lang="en-SG" sz="1400">
                  <a:sym typeface="Wingdings" panose="05000000000000000000" pitchFamily="2" charset="2"/>
                </a:rPr>
                <a:t> </a:t>
              </a:r>
              <a:r>
                <a:rPr lang="en-SG" sz="1400"/>
                <a:t>limit the ability to use and re-engineer some of the variables</a:t>
              </a:r>
            </a:p>
            <a:p>
              <a:r>
                <a:rPr lang="en-SG" sz="1400"/>
                <a:t>Data is dominated by Caucasian ethnicity  </a:t>
              </a:r>
              <a:r>
                <a:rPr lang="en-SG" sz="1400">
                  <a:sym typeface="Wingdings" panose="05000000000000000000" pitchFamily="2" charset="2"/>
                </a:rPr>
                <a:t> </a:t>
              </a:r>
              <a:r>
                <a:rPr lang="en-SG" sz="1400"/>
                <a:t>Model may not generalise well</a:t>
              </a:r>
              <a:endParaRPr lang="en-SG" sz="1400">
                <a:cs typeface="Calibri"/>
              </a:endParaRPr>
            </a:p>
          </p:txBody>
        </p:sp>
      </p:grpSp>
    </p:spTree>
    <p:extLst>
      <p:ext uri="{BB962C8B-B14F-4D97-AF65-F5344CB8AC3E}">
        <p14:creationId xmlns:p14="http://schemas.microsoft.com/office/powerpoint/2010/main" val="3209364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552A6F-B676-45FF-970B-76598A9A6F03}"/>
              </a:ext>
            </a:extLst>
          </p:cNvPr>
          <p:cNvSpPr>
            <a:spLocks noGrp="1"/>
          </p:cNvSpPr>
          <p:nvPr>
            <p:ph type="ctrTitle"/>
          </p:nvPr>
        </p:nvSpPr>
        <p:spPr/>
        <p:txBody>
          <a:bodyPr/>
          <a:lstStyle/>
          <a:p>
            <a:r>
              <a:rPr lang="en-US"/>
              <a:t>End of Presentation</a:t>
            </a:r>
          </a:p>
        </p:txBody>
      </p:sp>
      <p:sp>
        <p:nvSpPr>
          <p:cNvPr id="4" name="Slide Number Placeholder 3">
            <a:extLst>
              <a:ext uri="{FF2B5EF4-FFF2-40B4-BE49-F238E27FC236}">
                <a16:creationId xmlns:a16="http://schemas.microsoft.com/office/drawing/2014/main" id="{09698B39-5DE5-472A-8160-69945E7B543F}"/>
              </a:ext>
            </a:extLst>
          </p:cNvPr>
          <p:cNvSpPr>
            <a:spLocks noGrp="1"/>
          </p:cNvSpPr>
          <p:nvPr>
            <p:ph type="sldNum" sz="quarter" idx="4294967295"/>
          </p:nvPr>
        </p:nvSpPr>
        <p:spPr>
          <a:xfrm>
            <a:off x="11688763" y="6356350"/>
            <a:ext cx="503237" cy="365125"/>
          </a:xfrm>
        </p:spPr>
        <p:txBody>
          <a:bodyPr/>
          <a:lstStyle/>
          <a:p>
            <a:fld id="{2FEB95B2-EEA2-4839-9871-EC5D8AC72DD9}" type="slidenum">
              <a:rPr lang="en-US" dirty="0" smtClean="0"/>
              <a:pPr/>
              <a:t>23</a:t>
            </a:fld>
            <a:endParaRPr lang="en-US"/>
          </a:p>
        </p:txBody>
      </p:sp>
    </p:spTree>
    <p:extLst>
      <p:ext uri="{BB962C8B-B14F-4D97-AF65-F5344CB8AC3E}">
        <p14:creationId xmlns:p14="http://schemas.microsoft.com/office/powerpoint/2010/main" val="347161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B7E9-6F2F-48E6-8851-BCC4D8FA678A}"/>
              </a:ext>
            </a:extLst>
          </p:cNvPr>
          <p:cNvSpPr>
            <a:spLocks noGrp="1"/>
          </p:cNvSpPr>
          <p:nvPr>
            <p:ph type="title"/>
          </p:nvPr>
        </p:nvSpPr>
        <p:spPr/>
        <p:txBody>
          <a:bodyPr/>
          <a:lstStyle/>
          <a:p>
            <a:r>
              <a:rPr lang="en-US"/>
              <a:t>Business Objective</a:t>
            </a:r>
          </a:p>
        </p:txBody>
      </p:sp>
      <p:sp>
        <p:nvSpPr>
          <p:cNvPr id="4" name="Slide Number Placeholder 3">
            <a:extLst>
              <a:ext uri="{FF2B5EF4-FFF2-40B4-BE49-F238E27FC236}">
                <a16:creationId xmlns:a16="http://schemas.microsoft.com/office/drawing/2014/main" id="{DF322939-5A2D-423F-90D0-272A902647C9}"/>
              </a:ext>
            </a:extLst>
          </p:cNvPr>
          <p:cNvSpPr>
            <a:spLocks noGrp="1"/>
          </p:cNvSpPr>
          <p:nvPr>
            <p:ph type="sldNum" sz="quarter" idx="12"/>
          </p:nvPr>
        </p:nvSpPr>
        <p:spPr/>
        <p:txBody>
          <a:bodyPr/>
          <a:lstStyle/>
          <a:p>
            <a:fld id="{2FEB95B2-EEA2-4839-9871-EC5D8AC72DD9}" type="slidenum">
              <a:rPr lang="en-US" smtClean="0"/>
              <a:pPr/>
              <a:t>3</a:t>
            </a:fld>
            <a:endParaRPr lang="en-US"/>
          </a:p>
        </p:txBody>
      </p:sp>
      <p:graphicFrame>
        <p:nvGraphicFramePr>
          <p:cNvPr id="71" name="Diagram 70">
            <a:extLst>
              <a:ext uri="{FF2B5EF4-FFF2-40B4-BE49-F238E27FC236}">
                <a16:creationId xmlns:a16="http://schemas.microsoft.com/office/drawing/2014/main" id="{63AE97F5-AB84-485C-AE61-391F756C6423}"/>
              </a:ext>
            </a:extLst>
          </p:cNvPr>
          <p:cNvGraphicFramePr/>
          <p:nvPr>
            <p:extLst>
              <p:ext uri="{D42A27DB-BD31-4B8C-83A1-F6EECF244321}">
                <p14:modId xmlns:p14="http://schemas.microsoft.com/office/powerpoint/2010/main" val="3313902755"/>
              </p:ext>
            </p:extLst>
          </p:nvPr>
        </p:nvGraphicFramePr>
        <p:xfrm>
          <a:off x="2383082" y="1548384"/>
          <a:ext cx="7154672" cy="4635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6" name="Straight Connector 75">
            <a:extLst>
              <a:ext uri="{FF2B5EF4-FFF2-40B4-BE49-F238E27FC236}">
                <a16:creationId xmlns:a16="http://schemas.microsoft.com/office/drawing/2014/main" id="{EEED2B58-16B2-432D-A26E-5A2D4D5C015D}"/>
              </a:ext>
            </a:extLst>
          </p:cNvPr>
          <p:cNvCxnSpPr>
            <a:cxnSpLocks/>
          </p:cNvCxnSpPr>
          <p:nvPr/>
        </p:nvCxnSpPr>
        <p:spPr>
          <a:xfrm>
            <a:off x="6953037" y="2431472"/>
            <a:ext cx="1800000" cy="0"/>
          </a:xfrm>
          <a:prstGeom prst="line">
            <a:avLst/>
          </a:prstGeom>
          <a:ln w="38100">
            <a:solidFill>
              <a:srgbClr val="ED7D31"/>
            </a:solidFill>
            <a:tailEnd type="ova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275A396-0907-48A1-ADB8-93E071F6725D}"/>
              </a:ext>
            </a:extLst>
          </p:cNvPr>
          <p:cNvCxnSpPr>
            <a:cxnSpLocks/>
          </p:cNvCxnSpPr>
          <p:nvPr/>
        </p:nvCxnSpPr>
        <p:spPr>
          <a:xfrm>
            <a:off x="3156889" y="3429000"/>
            <a:ext cx="1800000" cy="0"/>
          </a:xfrm>
          <a:prstGeom prst="line">
            <a:avLst/>
          </a:prstGeom>
          <a:ln w="38100">
            <a:solidFill>
              <a:srgbClr val="D17B5C"/>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C3E95DF-91D6-467C-BB46-E620DC4B93CC}"/>
              </a:ext>
            </a:extLst>
          </p:cNvPr>
          <p:cNvCxnSpPr>
            <a:cxnSpLocks/>
          </p:cNvCxnSpPr>
          <p:nvPr/>
        </p:nvCxnSpPr>
        <p:spPr>
          <a:xfrm>
            <a:off x="6953037" y="4405745"/>
            <a:ext cx="1800000" cy="0"/>
          </a:xfrm>
          <a:prstGeom prst="line">
            <a:avLst/>
          </a:prstGeom>
          <a:ln w="38100">
            <a:solidFill>
              <a:srgbClr val="B98A82"/>
            </a:solidFill>
            <a:tailEnd type="ova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155D4B2-6AF4-47E3-8595-5C28F87A3D66}"/>
              </a:ext>
            </a:extLst>
          </p:cNvPr>
          <p:cNvCxnSpPr>
            <a:cxnSpLocks/>
          </p:cNvCxnSpPr>
          <p:nvPr/>
        </p:nvCxnSpPr>
        <p:spPr>
          <a:xfrm>
            <a:off x="3156888" y="5458691"/>
            <a:ext cx="1800000" cy="0"/>
          </a:xfrm>
          <a:prstGeom prst="line">
            <a:avLst/>
          </a:prstGeom>
          <a:ln w="38100">
            <a:solidFill>
              <a:srgbClr val="A5A5A5"/>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E56E759-1186-4B80-91D6-F8692289CFD8}"/>
              </a:ext>
            </a:extLst>
          </p:cNvPr>
          <p:cNvSpPr txBox="1"/>
          <p:nvPr/>
        </p:nvSpPr>
        <p:spPr>
          <a:xfrm>
            <a:off x="9050740" y="1824445"/>
            <a:ext cx="2971800" cy="1477328"/>
          </a:xfrm>
          <a:prstGeom prst="rect">
            <a:avLst/>
          </a:prstGeom>
          <a:noFill/>
        </p:spPr>
        <p:txBody>
          <a:bodyPr wrap="square" rtlCol="0">
            <a:spAutoFit/>
          </a:bodyPr>
          <a:lstStyle/>
          <a:p>
            <a:r>
              <a:rPr lang="en-US" sz="1600" b="1">
                <a:solidFill>
                  <a:srgbClr val="ED7D31"/>
                </a:solidFill>
              </a:rPr>
              <a:t>ICU Resource Allocation</a:t>
            </a:r>
          </a:p>
          <a:p>
            <a:pPr marL="285750" indent="-285750">
              <a:buFont typeface="Arial" panose="020B0604020202020204" pitchFamily="34" charset="0"/>
              <a:buChar char="•"/>
            </a:pPr>
            <a:r>
              <a:rPr lang="en-US" sz="1400">
                <a:solidFill>
                  <a:schemeClr val="tx1">
                    <a:lumMod val="75000"/>
                    <a:lumOff val="25000"/>
                  </a:schemeClr>
                </a:solidFill>
              </a:rPr>
              <a:t>Imbalance supply and demand for bed space</a:t>
            </a:r>
          </a:p>
          <a:p>
            <a:pPr marL="285750" indent="-285750">
              <a:buFont typeface="Arial" panose="020B0604020202020204" pitchFamily="34" charset="0"/>
              <a:buChar char="•"/>
            </a:pPr>
            <a:r>
              <a:rPr lang="en-US" sz="1400">
                <a:solidFill>
                  <a:schemeClr val="tx1">
                    <a:lumMod val="75000"/>
                    <a:lumOff val="25000"/>
                  </a:schemeClr>
                </a:solidFill>
              </a:rPr>
              <a:t>Limited medical resources</a:t>
            </a:r>
          </a:p>
          <a:p>
            <a:pPr marL="285750" indent="-285750">
              <a:buFont typeface="Arial" panose="020B0604020202020204" pitchFamily="34" charset="0"/>
              <a:buChar char="•"/>
            </a:pPr>
            <a:r>
              <a:rPr lang="en-US" sz="1400">
                <a:solidFill>
                  <a:schemeClr val="tx1">
                    <a:lumMod val="75000"/>
                    <a:lumOff val="25000"/>
                  </a:schemeClr>
                </a:solidFill>
              </a:rPr>
              <a:t>Defensive medicine</a:t>
            </a:r>
          </a:p>
          <a:p>
            <a:endParaRPr lang="en-US">
              <a:solidFill>
                <a:schemeClr val="bg2">
                  <a:lumMod val="25000"/>
                </a:schemeClr>
              </a:solidFill>
            </a:endParaRPr>
          </a:p>
        </p:txBody>
      </p:sp>
      <p:sp>
        <p:nvSpPr>
          <p:cNvPr id="82" name="TextBox 81">
            <a:extLst>
              <a:ext uri="{FF2B5EF4-FFF2-40B4-BE49-F238E27FC236}">
                <a16:creationId xmlns:a16="http://schemas.microsoft.com/office/drawing/2014/main" id="{16C77B73-874A-4644-8D4A-96B29BB328D4}"/>
              </a:ext>
            </a:extLst>
          </p:cNvPr>
          <p:cNvSpPr txBox="1"/>
          <p:nvPr/>
        </p:nvSpPr>
        <p:spPr>
          <a:xfrm>
            <a:off x="185088" y="2782669"/>
            <a:ext cx="2971800" cy="1631216"/>
          </a:xfrm>
          <a:prstGeom prst="rect">
            <a:avLst/>
          </a:prstGeom>
          <a:noFill/>
          <a:ln>
            <a:noFill/>
          </a:ln>
        </p:spPr>
        <p:txBody>
          <a:bodyPr wrap="square" rtlCol="0" anchor="t">
            <a:spAutoFit/>
          </a:bodyPr>
          <a:lstStyle/>
          <a:p>
            <a:r>
              <a:rPr lang="en-US" sz="1600" b="1">
                <a:solidFill>
                  <a:srgbClr val="D17B5C"/>
                </a:solidFill>
              </a:rPr>
              <a:t>APACHE Standards</a:t>
            </a:r>
          </a:p>
          <a:p>
            <a:pPr marL="285750" indent="-285750">
              <a:buFont typeface="Arial" panose="020B0604020202020204" pitchFamily="34" charset="0"/>
              <a:buChar char="•"/>
            </a:pPr>
            <a:r>
              <a:rPr lang="en-US" sz="1400">
                <a:solidFill>
                  <a:schemeClr val="tx1">
                    <a:lumMod val="75000"/>
                    <a:lumOff val="25000"/>
                  </a:schemeClr>
                </a:solidFill>
              </a:rPr>
              <a:t>Scorecard system to triage patients on a needs basis</a:t>
            </a:r>
          </a:p>
          <a:p>
            <a:r>
              <a:rPr lang="en-US" sz="1400">
                <a:solidFill>
                  <a:schemeClr val="tx1">
                    <a:lumMod val="75000"/>
                    <a:lumOff val="25000"/>
                  </a:schemeClr>
                </a:solidFill>
                <a:cs typeface="Calibri" panose="020F0502020204030204"/>
              </a:rPr>
              <a:t>       (Higher Score, risker status)</a:t>
            </a:r>
          </a:p>
          <a:p>
            <a:pPr marL="285750" indent="-285750">
              <a:buFont typeface="Arial" panose="020B0604020202020204" pitchFamily="34" charset="0"/>
              <a:buChar char="•"/>
            </a:pPr>
            <a:r>
              <a:rPr lang="en-US" sz="1400">
                <a:solidFill>
                  <a:schemeClr val="tx1">
                    <a:lumMod val="75000"/>
                    <a:lumOff val="25000"/>
                  </a:schemeClr>
                </a:solidFill>
              </a:rPr>
              <a:t>Newer versions not widely adopted due to copyrights restrictions</a:t>
            </a:r>
            <a:endParaRPr lang="en-US">
              <a:solidFill>
                <a:schemeClr val="bg2">
                  <a:lumMod val="25000"/>
                </a:schemeClr>
              </a:solidFill>
            </a:endParaRPr>
          </a:p>
        </p:txBody>
      </p:sp>
      <p:sp>
        <p:nvSpPr>
          <p:cNvPr id="83" name="TextBox 82">
            <a:extLst>
              <a:ext uri="{FF2B5EF4-FFF2-40B4-BE49-F238E27FC236}">
                <a16:creationId xmlns:a16="http://schemas.microsoft.com/office/drawing/2014/main" id="{936EFA16-6238-4904-AC5B-CF6ADFC2BF35}"/>
              </a:ext>
            </a:extLst>
          </p:cNvPr>
          <p:cNvSpPr txBox="1"/>
          <p:nvPr/>
        </p:nvSpPr>
        <p:spPr>
          <a:xfrm>
            <a:off x="9050740" y="3814829"/>
            <a:ext cx="2971800" cy="769441"/>
          </a:xfrm>
          <a:prstGeom prst="rect">
            <a:avLst/>
          </a:prstGeom>
          <a:noFill/>
        </p:spPr>
        <p:txBody>
          <a:bodyPr wrap="square" rtlCol="0">
            <a:spAutoFit/>
          </a:bodyPr>
          <a:lstStyle/>
          <a:p>
            <a:r>
              <a:rPr lang="en-US" sz="1600" b="1">
                <a:solidFill>
                  <a:srgbClr val="B98A82"/>
                </a:solidFill>
              </a:rPr>
              <a:t>Open-sourced Scorecard System</a:t>
            </a:r>
          </a:p>
          <a:p>
            <a:pPr marL="285750" indent="-285750">
              <a:buFont typeface="Arial" panose="020B0604020202020204" pitchFamily="34" charset="0"/>
              <a:buChar char="•"/>
            </a:pPr>
            <a:r>
              <a:rPr lang="en-US" sz="1400">
                <a:solidFill>
                  <a:schemeClr val="tx1">
                    <a:lumMod val="75000"/>
                    <a:lumOff val="25000"/>
                  </a:schemeClr>
                </a:solidFill>
              </a:rPr>
              <a:t>Developed based on classification modelling output</a:t>
            </a:r>
          </a:p>
        </p:txBody>
      </p:sp>
      <p:sp>
        <p:nvSpPr>
          <p:cNvPr id="84" name="TextBox 83">
            <a:extLst>
              <a:ext uri="{FF2B5EF4-FFF2-40B4-BE49-F238E27FC236}">
                <a16:creationId xmlns:a16="http://schemas.microsoft.com/office/drawing/2014/main" id="{3A713371-A2AD-46D3-AD8B-CA7E4CF3A317}"/>
              </a:ext>
            </a:extLst>
          </p:cNvPr>
          <p:cNvSpPr txBox="1"/>
          <p:nvPr/>
        </p:nvSpPr>
        <p:spPr>
          <a:xfrm>
            <a:off x="185088" y="4589969"/>
            <a:ext cx="3246120" cy="2062103"/>
          </a:xfrm>
          <a:prstGeom prst="rect">
            <a:avLst/>
          </a:prstGeom>
          <a:noFill/>
        </p:spPr>
        <p:txBody>
          <a:bodyPr wrap="square" rtlCol="0" anchor="t">
            <a:spAutoFit/>
          </a:bodyPr>
          <a:lstStyle/>
          <a:p>
            <a:r>
              <a:rPr lang="en-US" sz="1600" b="1">
                <a:solidFill>
                  <a:srgbClr val="A5A5A5"/>
                </a:solidFill>
              </a:rPr>
              <a:t>Key Values</a:t>
            </a:r>
          </a:p>
          <a:p>
            <a:pPr marL="285750" indent="-285750">
              <a:buFont typeface="Arial" panose="020B0604020202020204" pitchFamily="34" charset="0"/>
              <a:buChar char="•"/>
            </a:pPr>
            <a:r>
              <a:rPr lang="en-US" sz="1400" b="1">
                <a:solidFill>
                  <a:schemeClr val="tx1">
                    <a:lumMod val="75000"/>
                    <a:lumOff val="25000"/>
                  </a:schemeClr>
                </a:solidFill>
              </a:rPr>
              <a:t>Higher compatibility</a:t>
            </a:r>
            <a:r>
              <a:rPr lang="en-US" sz="1400">
                <a:ea typeface="+mn-lt"/>
                <a:cs typeface="+mn-lt"/>
              </a:rPr>
              <a:t> and </a:t>
            </a:r>
            <a:r>
              <a:rPr lang="en-US" sz="1400" b="1">
                <a:solidFill>
                  <a:schemeClr val="tx1">
                    <a:lumMod val="75000"/>
                    <a:lumOff val="25000"/>
                  </a:schemeClr>
                </a:solidFill>
              </a:rPr>
              <a:t>accuracy </a:t>
            </a:r>
            <a:r>
              <a:rPr lang="en-US" sz="1400">
                <a:solidFill>
                  <a:schemeClr val="tx1">
                    <a:lumMod val="75000"/>
                    <a:lumOff val="25000"/>
                  </a:schemeClr>
                </a:solidFill>
              </a:rPr>
              <a:t>– model customization to local factors</a:t>
            </a:r>
            <a:endParaRPr lang="en-US" sz="1400">
              <a:solidFill>
                <a:schemeClr val="tx1">
                  <a:lumMod val="75000"/>
                  <a:lumOff val="25000"/>
                </a:schemeClr>
              </a:solidFill>
              <a:cs typeface="Calibri"/>
            </a:endParaRPr>
          </a:p>
          <a:p>
            <a:pPr marL="285750" indent="-285750">
              <a:buFont typeface="Arial" panose="020B0604020202020204" pitchFamily="34" charset="0"/>
              <a:buChar char="•"/>
            </a:pPr>
            <a:r>
              <a:rPr lang="en-US" sz="1400" b="1">
                <a:solidFill>
                  <a:schemeClr val="tx1">
                    <a:lumMod val="75000"/>
                    <a:lumOff val="25000"/>
                  </a:schemeClr>
                </a:solidFill>
              </a:rPr>
              <a:t>Optimize Resource allocation </a:t>
            </a:r>
            <a:r>
              <a:rPr lang="en-US" sz="1400">
                <a:solidFill>
                  <a:schemeClr val="tx1">
                    <a:lumMod val="75000"/>
                    <a:lumOff val="25000"/>
                  </a:schemeClr>
                </a:solidFill>
              </a:rPr>
              <a:t>– allocate ICU beds via a patient acuity scorecard </a:t>
            </a:r>
          </a:p>
          <a:p>
            <a:pPr marL="285750" indent="-285750">
              <a:buFont typeface="Arial" panose="020B0604020202020204" pitchFamily="34" charset="0"/>
              <a:buChar char="•"/>
            </a:pPr>
            <a:r>
              <a:rPr lang="en-US" sz="1400" b="1">
                <a:solidFill>
                  <a:schemeClr val="tx1">
                    <a:lumMod val="75000"/>
                    <a:lumOff val="25000"/>
                  </a:schemeClr>
                </a:solidFill>
              </a:rPr>
              <a:t>Reduce mortality rates </a:t>
            </a:r>
            <a:r>
              <a:rPr lang="en-US" sz="1400">
                <a:solidFill>
                  <a:schemeClr val="tx1">
                    <a:lumMod val="75000"/>
                    <a:lumOff val="25000"/>
                  </a:schemeClr>
                </a:solidFill>
              </a:rPr>
              <a:t>– timely therapeutic interventions for high risk patients </a:t>
            </a:r>
          </a:p>
        </p:txBody>
      </p:sp>
    </p:spTree>
    <p:extLst>
      <p:ext uri="{BB962C8B-B14F-4D97-AF65-F5344CB8AC3E}">
        <p14:creationId xmlns:p14="http://schemas.microsoft.com/office/powerpoint/2010/main" val="392902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0D858F6-016C-4671-A4D3-689C672A9703}"/>
              </a:ext>
            </a:extLst>
          </p:cNvPr>
          <p:cNvSpPr/>
          <p:nvPr/>
        </p:nvSpPr>
        <p:spPr>
          <a:xfrm>
            <a:off x="435780" y="2738784"/>
            <a:ext cx="1946564" cy="1205345"/>
          </a:xfrm>
          <a:prstGeom prst="round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10102-52AB-4A3F-A76C-57AA162764B5}"/>
              </a:ext>
            </a:extLst>
          </p:cNvPr>
          <p:cNvSpPr>
            <a:spLocks noGrp="1"/>
          </p:cNvSpPr>
          <p:nvPr>
            <p:ph type="title"/>
          </p:nvPr>
        </p:nvSpPr>
        <p:spPr/>
        <p:txBody>
          <a:bodyPr/>
          <a:lstStyle/>
          <a:p>
            <a:r>
              <a:rPr lang="en-US"/>
              <a:t>Dataset Introduction</a:t>
            </a:r>
          </a:p>
        </p:txBody>
      </p:sp>
      <p:sp>
        <p:nvSpPr>
          <p:cNvPr id="4" name="Slide Number Placeholder 3">
            <a:extLst>
              <a:ext uri="{FF2B5EF4-FFF2-40B4-BE49-F238E27FC236}">
                <a16:creationId xmlns:a16="http://schemas.microsoft.com/office/drawing/2014/main" id="{CC046257-EE62-4CFE-A367-988AD0C3285D}"/>
              </a:ext>
            </a:extLst>
          </p:cNvPr>
          <p:cNvSpPr>
            <a:spLocks noGrp="1"/>
          </p:cNvSpPr>
          <p:nvPr>
            <p:ph type="sldNum" sz="quarter" idx="12"/>
          </p:nvPr>
        </p:nvSpPr>
        <p:spPr>
          <a:xfrm>
            <a:off x="11518710" y="97820"/>
            <a:ext cx="503830" cy="365125"/>
          </a:xfrm>
        </p:spPr>
        <p:txBody>
          <a:bodyPr/>
          <a:lstStyle/>
          <a:p>
            <a:fld id="{2FEB95B2-EEA2-4839-9871-EC5D8AC72DD9}" type="slidenum">
              <a:rPr lang="en-US" smtClean="0"/>
              <a:pPr/>
              <a:t>4</a:t>
            </a:fld>
            <a:endParaRPr lang="en-US"/>
          </a:p>
        </p:txBody>
      </p:sp>
      <p:sp>
        <p:nvSpPr>
          <p:cNvPr id="5" name="Rectangle: Rounded Corners 4">
            <a:extLst>
              <a:ext uri="{FF2B5EF4-FFF2-40B4-BE49-F238E27FC236}">
                <a16:creationId xmlns:a16="http://schemas.microsoft.com/office/drawing/2014/main" id="{C98539B1-2E4E-4E96-955D-31573D2B0C8D}"/>
              </a:ext>
            </a:extLst>
          </p:cNvPr>
          <p:cNvSpPr/>
          <p:nvPr/>
        </p:nvSpPr>
        <p:spPr>
          <a:xfrm>
            <a:off x="615889" y="2898111"/>
            <a:ext cx="1565564" cy="921327"/>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C9BA34C-D125-4EEE-B6F7-DF8882C0468F}"/>
              </a:ext>
            </a:extLst>
          </p:cNvPr>
          <p:cNvSpPr/>
          <p:nvPr/>
        </p:nvSpPr>
        <p:spPr>
          <a:xfrm>
            <a:off x="2815299" y="2722320"/>
            <a:ext cx="1946564" cy="1205345"/>
          </a:xfrm>
          <a:prstGeom prst="round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2CEFA0C-48BA-4F98-929A-08C122C615BA}"/>
              </a:ext>
            </a:extLst>
          </p:cNvPr>
          <p:cNvSpPr/>
          <p:nvPr/>
        </p:nvSpPr>
        <p:spPr>
          <a:xfrm>
            <a:off x="2995408" y="2881647"/>
            <a:ext cx="1565564" cy="921327"/>
          </a:xfrm>
          <a:prstGeom prst="roundRect">
            <a:avLst/>
          </a:prstGeom>
          <a:solidFill>
            <a:srgbClr val="D17B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EF6C9BA-F887-4E5C-A0C8-79B504FEAAA1}"/>
              </a:ext>
            </a:extLst>
          </p:cNvPr>
          <p:cNvSpPr/>
          <p:nvPr/>
        </p:nvSpPr>
        <p:spPr>
          <a:xfrm>
            <a:off x="5170572" y="2718915"/>
            <a:ext cx="1946564" cy="1205345"/>
          </a:xfrm>
          <a:prstGeom prst="round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70368E2-5424-4D00-B833-29A0D520BE4C}"/>
              </a:ext>
            </a:extLst>
          </p:cNvPr>
          <p:cNvSpPr/>
          <p:nvPr/>
        </p:nvSpPr>
        <p:spPr>
          <a:xfrm>
            <a:off x="5350681" y="2878242"/>
            <a:ext cx="1565564" cy="921327"/>
          </a:xfrm>
          <a:prstGeom prst="roundRect">
            <a:avLst/>
          </a:prstGeom>
          <a:solidFill>
            <a:srgbClr val="B98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2C77101-C890-44C2-935D-C00C562414F3}"/>
              </a:ext>
            </a:extLst>
          </p:cNvPr>
          <p:cNvSpPr/>
          <p:nvPr/>
        </p:nvSpPr>
        <p:spPr>
          <a:xfrm>
            <a:off x="7596289" y="2738785"/>
            <a:ext cx="1946564" cy="1205345"/>
          </a:xfrm>
          <a:prstGeom prst="round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2EBC9F0-8791-4F2B-B555-61D7D58501D5}"/>
              </a:ext>
            </a:extLst>
          </p:cNvPr>
          <p:cNvSpPr/>
          <p:nvPr/>
        </p:nvSpPr>
        <p:spPr>
          <a:xfrm>
            <a:off x="7776398" y="2898112"/>
            <a:ext cx="1565564" cy="921327"/>
          </a:xfrm>
          <a:prstGeom prst="round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6A9E3F0-BB3D-46FE-BC2B-CE088925C07F}"/>
              </a:ext>
            </a:extLst>
          </p:cNvPr>
          <p:cNvSpPr txBox="1"/>
          <p:nvPr/>
        </p:nvSpPr>
        <p:spPr>
          <a:xfrm>
            <a:off x="615889" y="3172179"/>
            <a:ext cx="1565564" cy="338554"/>
          </a:xfrm>
          <a:prstGeom prst="rect">
            <a:avLst/>
          </a:prstGeom>
          <a:noFill/>
        </p:spPr>
        <p:txBody>
          <a:bodyPr wrap="square" rtlCol="0">
            <a:spAutoFit/>
          </a:bodyPr>
          <a:lstStyle/>
          <a:p>
            <a:pPr algn="ctr"/>
            <a:r>
              <a:rPr lang="en-US" sz="1600" b="1">
                <a:solidFill>
                  <a:schemeClr val="tx1">
                    <a:lumMod val="75000"/>
                    <a:lumOff val="25000"/>
                  </a:schemeClr>
                </a:solidFill>
              </a:rPr>
              <a:t>Demographics</a:t>
            </a:r>
          </a:p>
        </p:txBody>
      </p:sp>
      <p:sp>
        <p:nvSpPr>
          <p:cNvPr id="18" name="TextBox 17">
            <a:extLst>
              <a:ext uri="{FF2B5EF4-FFF2-40B4-BE49-F238E27FC236}">
                <a16:creationId xmlns:a16="http://schemas.microsoft.com/office/drawing/2014/main" id="{B3006B95-AA6A-4608-A1C0-3B41B5C61C68}"/>
              </a:ext>
            </a:extLst>
          </p:cNvPr>
          <p:cNvSpPr txBox="1"/>
          <p:nvPr/>
        </p:nvSpPr>
        <p:spPr>
          <a:xfrm>
            <a:off x="2981553" y="3049922"/>
            <a:ext cx="1593274" cy="584775"/>
          </a:xfrm>
          <a:prstGeom prst="rect">
            <a:avLst/>
          </a:prstGeom>
          <a:noFill/>
        </p:spPr>
        <p:txBody>
          <a:bodyPr wrap="square" rtlCol="0">
            <a:spAutoFit/>
          </a:bodyPr>
          <a:lstStyle/>
          <a:p>
            <a:pPr algn="ctr"/>
            <a:r>
              <a:rPr lang="en-US" sz="1600" b="1">
                <a:solidFill>
                  <a:schemeClr val="tx1">
                    <a:lumMod val="75000"/>
                    <a:lumOff val="25000"/>
                  </a:schemeClr>
                </a:solidFill>
              </a:rPr>
              <a:t>APACHE Covariates</a:t>
            </a:r>
          </a:p>
        </p:txBody>
      </p:sp>
      <p:sp>
        <p:nvSpPr>
          <p:cNvPr id="19" name="TextBox 18">
            <a:extLst>
              <a:ext uri="{FF2B5EF4-FFF2-40B4-BE49-F238E27FC236}">
                <a16:creationId xmlns:a16="http://schemas.microsoft.com/office/drawing/2014/main" id="{033B4E61-7478-4258-8F59-4886FC56CBE4}"/>
              </a:ext>
            </a:extLst>
          </p:cNvPr>
          <p:cNvSpPr txBox="1"/>
          <p:nvPr/>
        </p:nvSpPr>
        <p:spPr>
          <a:xfrm>
            <a:off x="5336826" y="3152310"/>
            <a:ext cx="1593274" cy="338554"/>
          </a:xfrm>
          <a:prstGeom prst="rect">
            <a:avLst/>
          </a:prstGeom>
          <a:noFill/>
        </p:spPr>
        <p:txBody>
          <a:bodyPr wrap="square" rtlCol="0">
            <a:spAutoFit/>
          </a:bodyPr>
          <a:lstStyle/>
          <a:p>
            <a:pPr algn="ctr"/>
            <a:r>
              <a:rPr lang="en-US" sz="1600" b="1">
                <a:solidFill>
                  <a:schemeClr val="tx1">
                    <a:lumMod val="75000"/>
                    <a:lumOff val="25000"/>
                  </a:schemeClr>
                </a:solidFill>
              </a:rPr>
              <a:t>Patient Vitals</a:t>
            </a:r>
          </a:p>
        </p:txBody>
      </p:sp>
      <p:sp>
        <p:nvSpPr>
          <p:cNvPr id="20" name="TextBox 19">
            <a:extLst>
              <a:ext uri="{FF2B5EF4-FFF2-40B4-BE49-F238E27FC236}">
                <a16:creationId xmlns:a16="http://schemas.microsoft.com/office/drawing/2014/main" id="{814CDAD6-BC78-4985-BA15-A7CE69B98FFC}"/>
              </a:ext>
            </a:extLst>
          </p:cNvPr>
          <p:cNvSpPr txBox="1"/>
          <p:nvPr/>
        </p:nvSpPr>
        <p:spPr>
          <a:xfrm>
            <a:off x="7762543" y="3172180"/>
            <a:ext cx="1593274" cy="338554"/>
          </a:xfrm>
          <a:prstGeom prst="rect">
            <a:avLst/>
          </a:prstGeom>
          <a:noFill/>
        </p:spPr>
        <p:txBody>
          <a:bodyPr wrap="square" rtlCol="0">
            <a:spAutoFit/>
          </a:bodyPr>
          <a:lstStyle/>
          <a:p>
            <a:pPr algn="ctr"/>
            <a:r>
              <a:rPr lang="en-US" sz="1600" b="1">
                <a:solidFill>
                  <a:schemeClr val="tx1">
                    <a:lumMod val="75000"/>
                    <a:lumOff val="25000"/>
                  </a:schemeClr>
                </a:solidFill>
              </a:rPr>
              <a:t>Labs Blood Tests</a:t>
            </a:r>
          </a:p>
        </p:txBody>
      </p:sp>
      <p:sp>
        <p:nvSpPr>
          <p:cNvPr id="21" name="TextBox 20">
            <a:extLst>
              <a:ext uri="{FF2B5EF4-FFF2-40B4-BE49-F238E27FC236}">
                <a16:creationId xmlns:a16="http://schemas.microsoft.com/office/drawing/2014/main" id="{AE94D46E-516F-447D-8296-772501BFB527}"/>
              </a:ext>
            </a:extLst>
          </p:cNvPr>
          <p:cNvSpPr txBox="1"/>
          <p:nvPr/>
        </p:nvSpPr>
        <p:spPr>
          <a:xfrm>
            <a:off x="283379" y="4365010"/>
            <a:ext cx="2431473" cy="2123658"/>
          </a:xfrm>
          <a:prstGeom prst="rect">
            <a:avLst/>
          </a:prstGeom>
          <a:noFill/>
        </p:spPr>
        <p:txBody>
          <a:bodyPr wrap="square" rtlCol="0">
            <a:spAutoFit/>
          </a:bodyPr>
          <a:lstStyle/>
          <a:p>
            <a:r>
              <a:rPr lang="en-US" sz="1600">
                <a:solidFill>
                  <a:srgbClr val="ED7D31"/>
                </a:solidFill>
              </a:rPr>
              <a:t>Patient info:</a:t>
            </a:r>
          </a:p>
          <a:p>
            <a:pPr marL="285750" indent="-285750">
              <a:buFont typeface="Arial" panose="020B0604020202020204" pitchFamily="34" charset="0"/>
              <a:buChar char="•"/>
            </a:pPr>
            <a:r>
              <a:rPr lang="en-US" sz="1400" i="1">
                <a:solidFill>
                  <a:schemeClr val="tx1">
                    <a:lumMod val="75000"/>
                    <a:lumOff val="25000"/>
                  </a:schemeClr>
                </a:solidFill>
              </a:rPr>
              <a:t>Age</a:t>
            </a:r>
          </a:p>
          <a:p>
            <a:pPr marL="285750" indent="-285750">
              <a:buFont typeface="Arial" panose="020B0604020202020204" pitchFamily="34" charset="0"/>
              <a:buChar char="•"/>
            </a:pPr>
            <a:r>
              <a:rPr lang="en-US" sz="1400" i="1">
                <a:solidFill>
                  <a:schemeClr val="tx1">
                    <a:lumMod val="75000"/>
                    <a:lumOff val="25000"/>
                  </a:schemeClr>
                </a:solidFill>
              </a:rPr>
              <a:t>Gender</a:t>
            </a:r>
          </a:p>
          <a:p>
            <a:pPr marL="285750" indent="-285750">
              <a:buFont typeface="Arial" panose="020B0604020202020204" pitchFamily="34" charset="0"/>
              <a:buChar char="•"/>
            </a:pPr>
            <a:r>
              <a:rPr lang="en-US" sz="1400" i="1">
                <a:solidFill>
                  <a:schemeClr val="tx1">
                    <a:lumMod val="75000"/>
                    <a:lumOff val="25000"/>
                  </a:schemeClr>
                </a:solidFill>
              </a:rPr>
              <a:t>Weight</a:t>
            </a:r>
          </a:p>
          <a:p>
            <a:pPr marL="285750" indent="-285750">
              <a:buFont typeface="Arial" panose="020B0604020202020204" pitchFamily="34" charset="0"/>
              <a:buChar char="•"/>
            </a:pPr>
            <a:r>
              <a:rPr lang="en-US" sz="1400" i="1">
                <a:solidFill>
                  <a:schemeClr val="tx1">
                    <a:lumMod val="75000"/>
                    <a:lumOff val="25000"/>
                  </a:schemeClr>
                </a:solidFill>
              </a:rPr>
              <a:t>Height</a:t>
            </a:r>
          </a:p>
          <a:p>
            <a:endParaRPr lang="en-US" sz="1400" i="1">
              <a:solidFill>
                <a:srgbClr val="ED7D31"/>
              </a:solidFill>
            </a:endParaRPr>
          </a:p>
          <a:p>
            <a:r>
              <a:rPr lang="en-US" sz="1600">
                <a:solidFill>
                  <a:srgbClr val="ED7D31"/>
                </a:solidFill>
              </a:rPr>
              <a:t>Administrative ICU info:</a:t>
            </a:r>
          </a:p>
          <a:p>
            <a:pPr marL="285750" indent="-285750">
              <a:buFont typeface="Arial" panose="020B0604020202020204" pitchFamily="34" charset="0"/>
              <a:buChar char="•"/>
            </a:pPr>
            <a:r>
              <a:rPr lang="en-US" sz="1400" i="1">
                <a:solidFill>
                  <a:schemeClr val="tx1">
                    <a:lumMod val="75000"/>
                    <a:lumOff val="25000"/>
                  </a:schemeClr>
                </a:solidFill>
              </a:rPr>
              <a:t>Admit source, type</a:t>
            </a:r>
          </a:p>
          <a:p>
            <a:pPr marL="285750" indent="-285750">
              <a:buFont typeface="Arial" panose="020B0604020202020204" pitchFamily="34" charset="0"/>
              <a:buChar char="•"/>
            </a:pPr>
            <a:r>
              <a:rPr lang="en-US" sz="1400" i="1">
                <a:solidFill>
                  <a:schemeClr val="tx1">
                    <a:lumMod val="75000"/>
                    <a:lumOff val="25000"/>
                  </a:schemeClr>
                </a:solidFill>
              </a:rPr>
              <a:t>Length of stay</a:t>
            </a:r>
          </a:p>
        </p:txBody>
      </p:sp>
      <p:sp>
        <p:nvSpPr>
          <p:cNvPr id="22" name="TextBox 21">
            <a:extLst>
              <a:ext uri="{FF2B5EF4-FFF2-40B4-BE49-F238E27FC236}">
                <a16:creationId xmlns:a16="http://schemas.microsoft.com/office/drawing/2014/main" id="{D8DE9E16-2857-4BC7-9771-1563B053F26A}"/>
              </a:ext>
            </a:extLst>
          </p:cNvPr>
          <p:cNvSpPr txBox="1"/>
          <p:nvPr/>
        </p:nvSpPr>
        <p:spPr>
          <a:xfrm>
            <a:off x="2562453" y="4348546"/>
            <a:ext cx="2431473" cy="1908215"/>
          </a:xfrm>
          <a:prstGeom prst="rect">
            <a:avLst/>
          </a:prstGeom>
          <a:noFill/>
        </p:spPr>
        <p:txBody>
          <a:bodyPr wrap="square" rtlCol="0">
            <a:spAutoFit/>
          </a:bodyPr>
          <a:lstStyle/>
          <a:p>
            <a:r>
              <a:rPr lang="en-US" sz="1600">
                <a:solidFill>
                  <a:srgbClr val="D17B5C"/>
                </a:solidFill>
              </a:rPr>
              <a:t>Selected Vitals, Lab Tests and Conditions</a:t>
            </a:r>
          </a:p>
          <a:p>
            <a:pPr marL="285750" indent="-285750">
              <a:buFont typeface="Arial" panose="020B0604020202020204" pitchFamily="34" charset="0"/>
              <a:buChar char="•"/>
            </a:pPr>
            <a:r>
              <a:rPr lang="en-US" sz="1400" i="1"/>
              <a:t>Glasgow Coma Scale (GCS)</a:t>
            </a:r>
          </a:p>
          <a:p>
            <a:pPr marL="285750" indent="-285750">
              <a:buFont typeface="Arial" panose="020B0604020202020204" pitchFamily="34" charset="0"/>
              <a:buChar char="•"/>
            </a:pPr>
            <a:r>
              <a:rPr lang="en-US" sz="1400" i="1"/>
              <a:t>Admission Diagnosis</a:t>
            </a:r>
          </a:p>
          <a:p>
            <a:pPr marL="285750" indent="-285750">
              <a:buFont typeface="Arial" panose="020B0604020202020204" pitchFamily="34" charset="0"/>
              <a:buChar char="•"/>
            </a:pPr>
            <a:r>
              <a:rPr lang="en-US" sz="1400" i="1"/>
              <a:t>Blood Composition</a:t>
            </a:r>
          </a:p>
          <a:p>
            <a:pPr marL="285750" indent="-285750">
              <a:buFont typeface="Arial" panose="020B0604020202020204" pitchFamily="34" charset="0"/>
              <a:buChar char="•"/>
            </a:pPr>
            <a:r>
              <a:rPr lang="en-US" sz="1400" i="1"/>
              <a:t>Vitals</a:t>
            </a:r>
          </a:p>
          <a:p>
            <a:pPr marL="285750" indent="-285750">
              <a:buFont typeface="Arial" panose="020B0604020202020204" pitchFamily="34" charset="0"/>
              <a:buChar char="•"/>
            </a:pPr>
            <a:r>
              <a:rPr lang="en-US" sz="1400" i="1"/>
              <a:t>Other conditions</a:t>
            </a:r>
          </a:p>
          <a:p>
            <a:endParaRPr lang="en-US" sz="1600"/>
          </a:p>
        </p:txBody>
      </p:sp>
      <p:sp>
        <p:nvSpPr>
          <p:cNvPr id="23" name="TextBox 22">
            <a:extLst>
              <a:ext uri="{FF2B5EF4-FFF2-40B4-BE49-F238E27FC236}">
                <a16:creationId xmlns:a16="http://schemas.microsoft.com/office/drawing/2014/main" id="{D561F228-749C-44FA-AEC1-05054F13003D}"/>
              </a:ext>
            </a:extLst>
          </p:cNvPr>
          <p:cNvSpPr txBox="1"/>
          <p:nvPr/>
        </p:nvSpPr>
        <p:spPr>
          <a:xfrm>
            <a:off x="4928117" y="4345141"/>
            <a:ext cx="2431473" cy="1877437"/>
          </a:xfrm>
          <a:prstGeom prst="rect">
            <a:avLst/>
          </a:prstGeom>
          <a:noFill/>
        </p:spPr>
        <p:txBody>
          <a:bodyPr wrap="square" rtlCol="0">
            <a:spAutoFit/>
          </a:bodyPr>
          <a:lstStyle/>
          <a:p>
            <a:r>
              <a:rPr lang="en-US" sz="1600">
                <a:solidFill>
                  <a:srgbClr val="B98A82"/>
                </a:solidFill>
              </a:rPr>
              <a:t>Max and Min indicators of patient conditions:</a:t>
            </a:r>
          </a:p>
          <a:p>
            <a:pPr marL="285750" indent="-285750">
              <a:buFont typeface="Arial" panose="020B0604020202020204" pitchFamily="34" charset="0"/>
              <a:buChar char="•"/>
            </a:pPr>
            <a:r>
              <a:rPr lang="en-US" sz="1400" i="1"/>
              <a:t>Temperature</a:t>
            </a:r>
          </a:p>
          <a:p>
            <a:pPr marL="285750" indent="-285750">
              <a:buFont typeface="Arial" panose="020B0604020202020204" pitchFamily="34" charset="0"/>
              <a:buChar char="•"/>
            </a:pPr>
            <a:r>
              <a:rPr lang="en-US" sz="1400" i="1"/>
              <a:t>Pulse</a:t>
            </a:r>
          </a:p>
          <a:p>
            <a:pPr marL="285750" indent="-285750">
              <a:buFont typeface="Arial" panose="020B0604020202020204" pitchFamily="34" charset="0"/>
              <a:buChar char="•"/>
            </a:pPr>
            <a:r>
              <a:rPr lang="en-US" sz="1400" i="1"/>
              <a:t>Blood pressure</a:t>
            </a:r>
          </a:p>
          <a:p>
            <a:pPr marL="285750" indent="-285750">
              <a:buFont typeface="Arial" panose="020B0604020202020204" pitchFamily="34" charset="0"/>
              <a:buChar char="•"/>
            </a:pPr>
            <a:r>
              <a:rPr lang="en-US" sz="1400" i="1"/>
              <a:t>Respiratory rate</a:t>
            </a:r>
          </a:p>
          <a:p>
            <a:pPr marL="285750" indent="-285750">
              <a:buFont typeface="Arial" panose="020B0604020202020204" pitchFamily="34" charset="0"/>
              <a:buChar char="•"/>
            </a:pPr>
            <a:r>
              <a:rPr lang="en-US" sz="1400" i="1"/>
              <a:t>Oxygen saturation</a:t>
            </a:r>
          </a:p>
          <a:p>
            <a:endParaRPr lang="en-US" sz="1400" i="1"/>
          </a:p>
        </p:txBody>
      </p:sp>
      <p:sp>
        <p:nvSpPr>
          <p:cNvPr id="24" name="TextBox 23">
            <a:extLst>
              <a:ext uri="{FF2B5EF4-FFF2-40B4-BE49-F238E27FC236}">
                <a16:creationId xmlns:a16="http://schemas.microsoft.com/office/drawing/2014/main" id="{73A0292F-DF5B-4A4F-9E1C-8C44D802358D}"/>
              </a:ext>
            </a:extLst>
          </p:cNvPr>
          <p:cNvSpPr txBox="1"/>
          <p:nvPr/>
        </p:nvSpPr>
        <p:spPr>
          <a:xfrm>
            <a:off x="7436963" y="4365010"/>
            <a:ext cx="2431473" cy="1200329"/>
          </a:xfrm>
          <a:prstGeom prst="rect">
            <a:avLst/>
          </a:prstGeom>
          <a:noFill/>
        </p:spPr>
        <p:txBody>
          <a:bodyPr wrap="square" rtlCol="0">
            <a:spAutoFit/>
          </a:bodyPr>
          <a:lstStyle/>
          <a:p>
            <a:r>
              <a:rPr lang="en-US" sz="1600">
                <a:solidFill>
                  <a:srgbClr val="A5A5A5"/>
                </a:solidFill>
              </a:rPr>
              <a:t>Diagnostic tests:</a:t>
            </a:r>
          </a:p>
          <a:p>
            <a:pPr marL="285750" indent="-285750">
              <a:buFont typeface="Arial" panose="020B0604020202020204" pitchFamily="34" charset="0"/>
              <a:buChar char="•"/>
            </a:pPr>
            <a:r>
              <a:rPr lang="en-US" sz="1400" i="1"/>
              <a:t>Blood composition</a:t>
            </a:r>
          </a:p>
          <a:p>
            <a:pPr marL="285750" indent="-285750">
              <a:buFont typeface="Arial" panose="020B0604020202020204" pitchFamily="34" charset="0"/>
              <a:buChar char="•"/>
            </a:pPr>
            <a:r>
              <a:rPr lang="en-US" sz="1400" i="1"/>
              <a:t>Chemical balance</a:t>
            </a:r>
          </a:p>
          <a:p>
            <a:pPr marL="285750" indent="-285750">
              <a:buFont typeface="Arial" panose="020B0604020202020204" pitchFamily="34" charset="0"/>
              <a:buChar char="•"/>
            </a:pPr>
            <a:r>
              <a:rPr lang="en-US" sz="1400" i="1"/>
              <a:t>Arterial blood gas test data</a:t>
            </a:r>
          </a:p>
        </p:txBody>
      </p:sp>
      <p:sp>
        <p:nvSpPr>
          <p:cNvPr id="25" name="Rectangle: Rounded Corners 24">
            <a:extLst>
              <a:ext uri="{FF2B5EF4-FFF2-40B4-BE49-F238E27FC236}">
                <a16:creationId xmlns:a16="http://schemas.microsoft.com/office/drawing/2014/main" id="{CBB7B975-EBD7-4AD5-9119-D94AA6FA8421}"/>
              </a:ext>
            </a:extLst>
          </p:cNvPr>
          <p:cNvSpPr/>
          <p:nvPr/>
        </p:nvSpPr>
        <p:spPr>
          <a:xfrm>
            <a:off x="3906984" y="1502725"/>
            <a:ext cx="1946564" cy="63949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183 independent variables</a:t>
            </a:r>
          </a:p>
        </p:txBody>
      </p:sp>
      <p:sp>
        <p:nvSpPr>
          <p:cNvPr id="26" name="Rectangle: Rounded Corners 25">
            <a:extLst>
              <a:ext uri="{FF2B5EF4-FFF2-40B4-BE49-F238E27FC236}">
                <a16:creationId xmlns:a16="http://schemas.microsoft.com/office/drawing/2014/main" id="{15B31CA7-C6F8-4EA5-9A90-D922B674B78A}"/>
              </a:ext>
            </a:extLst>
          </p:cNvPr>
          <p:cNvSpPr/>
          <p:nvPr/>
        </p:nvSpPr>
        <p:spPr>
          <a:xfrm>
            <a:off x="1472046" y="1495206"/>
            <a:ext cx="1946564" cy="63949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Binary dependent variable</a:t>
            </a:r>
          </a:p>
        </p:txBody>
      </p:sp>
      <p:sp>
        <p:nvSpPr>
          <p:cNvPr id="29" name="Rectangle: Rounded Corners 28">
            <a:extLst>
              <a:ext uri="{FF2B5EF4-FFF2-40B4-BE49-F238E27FC236}">
                <a16:creationId xmlns:a16="http://schemas.microsoft.com/office/drawing/2014/main" id="{BE85B14F-D961-4B3A-9C34-C5823B4A650F}"/>
              </a:ext>
            </a:extLst>
          </p:cNvPr>
          <p:cNvSpPr/>
          <p:nvPr/>
        </p:nvSpPr>
        <p:spPr>
          <a:xfrm>
            <a:off x="6338454" y="1502725"/>
            <a:ext cx="1946564" cy="63949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91k labelled rows</a:t>
            </a:r>
          </a:p>
        </p:txBody>
      </p:sp>
      <p:cxnSp>
        <p:nvCxnSpPr>
          <p:cNvPr id="31" name="Straight Connector 30">
            <a:extLst>
              <a:ext uri="{FF2B5EF4-FFF2-40B4-BE49-F238E27FC236}">
                <a16:creationId xmlns:a16="http://schemas.microsoft.com/office/drawing/2014/main" id="{ECAFB385-9165-4397-8FEC-B41ABE57BE25}"/>
              </a:ext>
            </a:extLst>
          </p:cNvPr>
          <p:cNvCxnSpPr/>
          <p:nvPr/>
        </p:nvCxnSpPr>
        <p:spPr>
          <a:xfrm flipV="1">
            <a:off x="493503" y="2535380"/>
            <a:ext cx="11081970" cy="0"/>
          </a:xfrm>
          <a:prstGeom prst="line">
            <a:avLst/>
          </a:prstGeom>
          <a:ln w="25400">
            <a:solidFill>
              <a:schemeClr val="bg2">
                <a:lumMod val="90000"/>
                <a:alpha val="30000"/>
              </a:schemeClr>
            </a:solidFill>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9642E51C-5AE5-4F4C-99F8-C78A84C1314B}"/>
              </a:ext>
            </a:extLst>
          </p:cNvPr>
          <p:cNvSpPr/>
          <p:nvPr/>
        </p:nvSpPr>
        <p:spPr>
          <a:xfrm>
            <a:off x="8769924" y="1517413"/>
            <a:ext cx="1946564" cy="63949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39k unlabeled rows</a:t>
            </a:r>
          </a:p>
        </p:txBody>
      </p:sp>
      <p:sp>
        <p:nvSpPr>
          <p:cNvPr id="3" name="Rounded Rectangle 2"/>
          <p:cNvSpPr/>
          <p:nvPr/>
        </p:nvSpPr>
        <p:spPr>
          <a:xfrm>
            <a:off x="5080516" y="6206074"/>
            <a:ext cx="4492338" cy="35547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4928116" y="6222578"/>
            <a:ext cx="4614737" cy="615553"/>
          </a:xfrm>
          <a:prstGeom prst="rect">
            <a:avLst/>
          </a:prstGeom>
          <a:noFill/>
        </p:spPr>
        <p:txBody>
          <a:bodyPr wrap="square" rtlCol="0">
            <a:spAutoFit/>
          </a:bodyPr>
          <a:lstStyle/>
          <a:p>
            <a:pPr algn="ctr"/>
            <a:r>
              <a:rPr lang="en-US" sz="1600">
                <a:solidFill>
                  <a:schemeClr val="tx1">
                    <a:lumMod val="75000"/>
                    <a:lumOff val="25000"/>
                  </a:schemeClr>
                </a:solidFill>
              </a:rPr>
              <a:t>First hour and first 24-hour records</a:t>
            </a:r>
          </a:p>
          <a:p>
            <a:endParaRPr lang="en-SG"/>
          </a:p>
        </p:txBody>
      </p:sp>
      <p:sp>
        <p:nvSpPr>
          <p:cNvPr id="27" name="Rectangle: Rounded Corners 26">
            <a:extLst>
              <a:ext uri="{FF2B5EF4-FFF2-40B4-BE49-F238E27FC236}">
                <a16:creationId xmlns:a16="http://schemas.microsoft.com/office/drawing/2014/main" id="{9907434C-A051-4559-9617-E147DE17D746}"/>
              </a:ext>
            </a:extLst>
          </p:cNvPr>
          <p:cNvSpPr/>
          <p:nvPr/>
        </p:nvSpPr>
        <p:spPr>
          <a:xfrm>
            <a:off x="10022006" y="2733603"/>
            <a:ext cx="1946564" cy="1205345"/>
          </a:xfrm>
          <a:prstGeom prst="round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56FCCC7-29ED-4424-A5B5-5530068D021D}"/>
              </a:ext>
            </a:extLst>
          </p:cNvPr>
          <p:cNvSpPr/>
          <p:nvPr/>
        </p:nvSpPr>
        <p:spPr>
          <a:xfrm>
            <a:off x="10216183" y="2885896"/>
            <a:ext cx="1565564" cy="92132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F013911-B8C8-4713-8623-99FE519DFA18}"/>
              </a:ext>
            </a:extLst>
          </p:cNvPr>
          <p:cNvSpPr txBox="1"/>
          <p:nvPr/>
        </p:nvSpPr>
        <p:spPr>
          <a:xfrm>
            <a:off x="10188325" y="3054171"/>
            <a:ext cx="1593274" cy="584775"/>
          </a:xfrm>
          <a:prstGeom prst="rect">
            <a:avLst/>
          </a:prstGeom>
          <a:noFill/>
        </p:spPr>
        <p:txBody>
          <a:bodyPr wrap="square" rtlCol="0">
            <a:spAutoFit/>
          </a:bodyPr>
          <a:lstStyle/>
          <a:p>
            <a:pPr algn="ctr"/>
            <a:r>
              <a:rPr lang="en-US" sz="1600" b="1">
                <a:solidFill>
                  <a:schemeClr val="tx1">
                    <a:lumMod val="75000"/>
                    <a:lumOff val="25000"/>
                  </a:schemeClr>
                </a:solidFill>
              </a:rPr>
              <a:t>APACHE</a:t>
            </a:r>
          </a:p>
          <a:p>
            <a:pPr algn="ctr"/>
            <a:r>
              <a:rPr lang="en-US" sz="1600" b="1">
                <a:solidFill>
                  <a:schemeClr val="tx1">
                    <a:lumMod val="75000"/>
                    <a:lumOff val="25000"/>
                  </a:schemeClr>
                </a:solidFill>
              </a:rPr>
              <a:t>Comorbidity</a:t>
            </a:r>
          </a:p>
        </p:txBody>
      </p:sp>
      <p:sp>
        <p:nvSpPr>
          <p:cNvPr id="33" name="TextBox 32">
            <a:extLst>
              <a:ext uri="{FF2B5EF4-FFF2-40B4-BE49-F238E27FC236}">
                <a16:creationId xmlns:a16="http://schemas.microsoft.com/office/drawing/2014/main" id="{C8620337-D4E8-48BB-A622-E4C23ABA88B1}"/>
              </a:ext>
            </a:extLst>
          </p:cNvPr>
          <p:cNvSpPr txBox="1"/>
          <p:nvPr/>
        </p:nvSpPr>
        <p:spPr>
          <a:xfrm>
            <a:off x="9862680" y="4359828"/>
            <a:ext cx="2431473" cy="1231106"/>
          </a:xfrm>
          <a:prstGeom prst="rect">
            <a:avLst/>
          </a:prstGeom>
          <a:noFill/>
        </p:spPr>
        <p:txBody>
          <a:bodyPr wrap="square" rtlCol="0">
            <a:spAutoFit/>
          </a:bodyPr>
          <a:lstStyle/>
          <a:p>
            <a:r>
              <a:rPr lang="en-US" sz="1600">
                <a:solidFill>
                  <a:schemeClr val="accent1">
                    <a:lumMod val="60000"/>
                    <a:lumOff val="40000"/>
                  </a:schemeClr>
                </a:solidFill>
              </a:rPr>
              <a:t>Medical history of patients:</a:t>
            </a:r>
          </a:p>
          <a:p>
            <a:pPr marL="285750" indent="-285750">
              <a:buFont typeface="Arial" panose="020B0604020202020204" pitchFamily="34" charset="0"/>
              <a:buChar char="•"/>
            </a:pPr>
            <a:r>
              <a:rPr lang="en-US" sz="1400" i="1"/>
              <a:t>AIDS</a:t>
            </a:r>
          </a:p>
          <a:p>
            <a:pPr marL="285750" indent="-285750">
              <a:buFont typeface="Arial" panose="020B0604020202020204" pitchFamily="34" charset="0"/>
              <a:buChar char="•"/>
            </a:pPr>
            <a:r>
              <a:rPr lang="en-US" sz="1400" i="1"/>
              <a:t>Diabetes</a:t>
            </a:r>
          </a:p>
          <a:p>
            <a:pPr marL="285750" indent="-285750">
              <a:buFont typeface="Arial" panose="020B0604020202020204" pitchFamily="34" charset="0"/>
              <a:buChar char="•"/>
            </a:pPr>
            <a:r>
              <a:rPr lang="en-US" sz="1400" i="1"/>
              <a:t>Leukemia</a:t>
            </a:r>
          </a:p>
        </p:txBody>
      </p:sp>
      <p:sp>
        <p:nvSpPr>
          <p:cNvPr id="34" name="Rounded Rectangle 2">
            <a:extLst>
              <a:ext uri="{FF2B5EF4-FFF2-40B4-BE49-F238E27FC236}">
                <a16:creationId xmlns:a16="http://schemas.microsoft.com/office/drawing/2014/main" id="{D4C3BD7C-9DB6-4A77-84AB-0A84B913B3F5}"/>
              </a:ext>
            </a:extLst>
          </p:cNvPr>
          <p:cNvSpPr/>
          <p:nvPr/>
        </p:nvSpPr>
        <p:spPr>
          <a:xfrm>
            <a:off x="2618049" y="6206074"/>
            <a:ext cx="2139463" cy="35547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TextBox 34">
            <a:extLst>
              <a:ext uri="{FF2B5EF4-FFF2-40B4-BE49-F238E27FC236}">
                <a16:creationId xmlns:a16="http://schemas.microsoft.com/office/drawing/2014/main" id="{F66D4979-F02F-43A1-B705-86EEDD3024B0}"/>
              </a:ext>
            </a:extLst>
          </p:cNvPr>
          <p:cNvSpPr txBox="1"/>
          <p:nvPr/>
        </p:nvSpPr>
        <p:spPr>
          <a:xfrm>
            <a:off x="2815299" y="6228474"/>
            <a:ext cx="1942214" cy="615553"/>
          </a:xfrm>
          <a:prstGeom prst="rect">
            <a:avLst/>
          </a:prstGeom>
          <a:noFill/>
        </p:spPr>
        <p:txBody>
          <a:bodyPr wrap="square" rtlCol="0">
            <a:spAutoFit/>
          </a:bodyPr>
          <a:lstStyle/>
          <a:p>
            <a:pPr algn="ctr"/>
            <a:r>
              <a:rPr lang="en-US" sz="1600">
                <a:solidFill>
                  <a:schemeClr val="tx1">
                    <a:lumMod val="75000"/>
                    <a:lumOff val="25000"/>
                  </a:schemeClr>
                </a:solidFill>
              </a:rPr>
              <a:t>First 24 hours</a:t>
            </a:r>
          </a:p>
          <a:p>
            <a:endParaRPr lang="en-SG"/>
          </a:p>
        </p:txBody>
      </p:sp>
      <p:sp>
        <p:nvSpPr>
          <p:cNvPr id="36" name="Rounded Rectangle 2">
            <a:extLst>
              <a:ext uri="{FF2B5EF4-FFF2-40B4-BE49-F238E27FC236}">
                <a16:creationId xmlns:a16="http://schemas.microsoft.com/office/drawing/2014/main" id="{06BBEA28-42B1-47F3-BAB8-921BD6A5EA69}"/>
              </a:ext>
            </a:extLst>
          </p:cNvPr>
          <p:cNvSpPr/>
          <p:nvPr/>
        </p:nvSpPr>
        <p:spPr>
          <a:xfrm>
            <a:off x="9883077" y="6206074"/>
            <a:ext cx="2139463" cy="35547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TextBox 36">
            <a:extLst>
              <a:ext uri="{FF2B5EF4-FFF2-40B4-BE49-F238E27FC236}">
                <a16:creationId xmlns:a16="http://schemas.microsoft.com/office/drawing/2014/main" id="{A046054E-52AF-4802-A3BD-B5408C1F6746}"/>
              </a:ext>
            </a:extLst>
          </p:cNvPr>
          <p:cNvSpPr txBox="1"/>
          <p:nvPr/>
        </p:nvSpPr>
        <p:spPr>
          <a:xfrm>
            <a:off x="9966303" y="6216787"/>
            <a:ext cx="1942214" cy="615553"/>
          </a:xfrm>
          <a:prstGeom prst="rect">
            <a:avLst/>
          </a:prstGeom>
          <a:noFill/>
        </p:spPr>
        <p:txBody>
          <a:bodyPr wrap="square" rtlCol="0">
            <a:spAutoFit/>
          </a:bodyPr>
          <a:lstStyle/>
          <a:p>
            <a:pPr algn="ctr"/>
            <a:r>
              <a:rPr lang="en-US" sz="1600">
                <a:solidFill>
                  <a:schemeClr val="tx1">
                    <a:lumMod val="75000"/>
                    <a:lumOff val="25000"/>
                  </a:schemeClr>
                </a:solidFill>
              </a:rPr>
              <a:t>Medical History</a:t>
            </a:r>
          </a:p>
          <a:p>
            <a:endParaRPr lang="en-SG"/>
          </a:p>
        </p:txBody>
      </p:sp>
    </p:spTree>
    <p:extLst>
      <p:ext uri="{BB962C8B-B14F-4D97-AF65-F5344CB8AC3E}">
        <p14:creationId xmlns:p14="http://schemas.microsoft.com/office/powerpoint/2010/main" val="371323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P spid="9" grpId="0" animBg="1"/>
      <p:bldP spid="10" grpId="0" animBg="1"/>
      <p:bldP spid="11" grpId="0" animBg="1"/>
      <p:bldP spid="12" grpId="0" animBg="1"/>
      <p:bldP spid="17" grpId="0"/>
      <p:bldP spid="18" grpId="0"/>
      <p:bldP spid="19" grpId="0"/>
      <p:bldP spid="20" grpId="0"/>
      <p:bldP spid="21" grpId="0"/>
      <p:bldP spid="22" grpId="0"/>
      <p:bldP spid="23" grpId="0"/>
      <p:bldP spid="24" grpId="0"/>
      <p:bldP spid="3" grpId="0" animBg="1"/>
      <p:bldP spid="13" grpId="0"/>
      <p:bldP spid="27" grpId="0" animBg="1"/>
      <p:bldP spid="28" grpId="0" animBg="1"/>
      <p:bldP spid="30" grpId="0"/>
      <p:bldP spid="33" grpId="0"/>
      <p:bldP spid="34" grpId="0" animBg="1"/>
      <p:bldP spid="35" grpId="0"/>
      <p:bldP spid="36" grpId="0" animBg="1"/>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3BAC8F-93A4-45D8-90FB-3AE4B7841BA5}"/>
              </a:ext>
            </a:extLst>
          </p:cNvPr>
          <p:cNvPicPr>
            <a:picLocks noChangeAspect="1"/>
          </p:cNvPicPr>
          <p:nvPr/>
        </p:nvPicPr>
        <p:blipFill>
          <a:blip r:embed="rId3"/>
          <a:stretch>
            <a:fillRect/>
          </a:stretch>
        </p:blipFill>
        <p:spPr>
          <a:xfrm>
            <a:off x="6456944" y="2383471"/>
            <a:ext cx="5334462" cy="3292125"/>
          </a:xfrm>
          <a:prstGeom prst="rect">
            <a:avLst/>
          </a:prstGeom>
        </p:spPr>
      </p:pic>
      <p:pic>
        <p:nvPicPr>
          <p:cNvPr id="5" name="Picture 4"/>
          <p:cNvPicPr>
            <a:picLocks noChangeAspect="1"/>
          </p:cNvPicPr>
          <p:nvPr/>
        </p:nvPicPr>
        <p:blipFill>
          <a:blip r:embed="rId4"/>
          <a:stretch>
            <a:fillRect/>
          </a:stretch>
        </p:blipFill>
        <p:spPr>
          <a:xfrm>
            <a:off x="552374" y="2373793"/>
            <a:ext cx="5336791" cy="3294000"/>
          </a:xfrm>
          <a:prstGeom prst="rect">
            <a:avLst/>
          </a:prstGeom>
        </p:spPr>
      </p:pic>
      <p:sp>
        <p:nvSpPr>
          <p:cNvPr id="2" name="Title 1">
            <a:extLst>
              <a:ext uri="{FF2B5EF4-FFF2-40B4-BE49-F238E27FC236}">
                <a16:creationId xmlns:a16="http://schemas.microsoft.com/office/drawing/2014/main" id="{56CFF9C2-A39D-4943-9971-7F7A8D47F4CB}"/>
              </a:ext>
            </a:extLst>
          </p:cNvPr>
          <p:cNvSpPr>
            <a:spLocks noGrp="1"/>
          </p:cNvSpPr>
          <p:nvPr>
            <p:ph type="title"/>
          </p:nvPr>
        </p:nvSpPr>
        <p:spPr/>
        <p:txBody>
          <a:bodyPr/>
          <a:lstStyle/>
          <a:p>
            <a:r>
              <a:rPr lang="en-US"/>
              <a:t>Data Exploration - Demographics</a:t>
            </a:r>
          </a:p>
        </p:txBody>
      </p:sp>
      <p:sp>
        <p:nvSpPr>
          <p:cNvPr id="4" name="Slide Number Placeholder 3">
            <a:extLst>
              <a:ext uri="{FF2B5EF4-FFF2-40B4-BE49-F238E27FC236}">
                <a16:creationId xmlns:a16="http://schemas.microsoft.com/office/drawing/2014/main" id="{9546E678-4B48-41F7-9892-AB41B61B6363}"/>
              </a:ext>
            </a:extLst>
          </p:cNvPr>
          <p:cNvSpPr>
            <a:spLocks noGrp="1"/>
          </p:cNvSpPr>
          <p:nvPr>
            <p:ph type="sldNum" sz="quarter" idx="12"/>
          </p:nvPr>
        </p:nvSpPr>
        <p:spPr/>
        <p:txBody>
          <a:bodyPr/>
          <a:lstStyle/>
          <a:p>
            <a:fld id="{2FEB95B2-EEA2-4839-9871-EC5D8AC72DD9}" type="slidenum">
              <a:rPr lang="en-US" smtClean="0"/>
              <a:pPr/>
              <a:t>5</a:t>
            </a:fld>
            <a:endParaRPr lang="en-US"/>
          </a:p>
        </p:txBody>
      </p:sp>
      <p:sp>
        <p:nvSpPr>
          <p:cNvPr id="11" name="Rectangle 10">
            <a:extLst>
              <a:ext uri="{FF2B5EF4-FFF2-40B4-BE49-F238E27FC236}">
                <a16:creationId xmlns:a16="http://schemas.microsoft.com/office/drawing/2014/main" id="{AEC3A755-B4E1-432D-9FC8-B57ED84B079E}"/>
              </a:ext>
            </a:extLst>
          </p:cNvPr>
          <p:cNvSpPr/>
          <p:nvPr/>
        </p:nvSpPr>
        <p:spPr>
          <a:xfrm>
            <a:off x="552374" y="2366211"/>
            <a:ext cx="5355243" cy="3309385"/>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E1A04-F0E1-4640-ADA7-3CE605C8F4D8}"/>
              </a:ext>
            </a:extLst>
          </p:cNvPr>
          <p:cNvSpPr/>
          <p:nvPr/>
        </p:nvSpPr>
        <p:spPr>
          <a:xfrm>
            <a:off x="6436163" y="2366211"/>
            <a:ext cx="5355243" cy="3309385"/>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2EBD47E-B0F4-40DE-967C-8C9AA2F58FDC}"/>
              </a:ext>
            </a:extLst>
          </p:cNvPr>
          <p:cNvSpPr txBox="1"/>
          <p:nvPr/>
        </p:nvSpPr>
        <p:spPr>
          <a:xfrm>
            <a:off x="619653" y="5836178"/>
            <a:ext cx="5007305" cy="523220"/>
          </a:xfrm>
          <a:prstGeom prst="rect">
            <a:avLst/>
          </a:prstGeom>
          <a:noFill/>
          <a:ln>
            <a:noFill/>
          </a:ln>
        </p:spPr>
        <p:txBody>
          <a:bodyPr wrap="square" rtlCol="0" anchor="t">
            <a:spAutoFit/>
          </a:bodyPr>
          <a:lstStyle/>
          <a:p>
            <a:r>
              <a:rPr lang="en-US" sz="1400">
                <a:solidFill>
                  <a:schemeClr val="tx1">
                    <a:lumMod val="75000"/>
                    <a:lumOff val="25000"/>
                  </a:schemeClr>
                </a:solidFill>
              </a:rPr>
              <a:t>Death rate increases with age, but no visible difference between gender</a:t>
            </a:r>
          </a:p>
        </p:txBody>
      </p:sp>
      <p:sp>
        <p:nvSpPr>
          <p:cNvPr id="9" name="TextBox 8">
            <a:extLst>
              <a:ext uri="{FF2B5EF4-FFF2-40B4-BE49-F238E27FC236}">
                <a16:creationId xmlns:a16="http://schemas.microsoft.com/office/drawing/2014/main" id="{906E4E7F-FEDD-41A3-9557-D21F74B6788E}"/>
              </a:ext>
            </a:extLst>
          </p:cNvPr>
          <p:cNvSpPr txBox="1"/>
          <p:nvPr/>
        </p:nvSpPr>
        <p:spPr>
          <a:xfrm>
            <a:off x="6511405" y="5840075"/>
            <a:ext cx="5007305" cy="738664"/>
          </a:xfrm>
          <a:prstGeom prst="rect">
            <a:avLst/>
          </a:prstGeom>
          <a:noFill/>
          <a:ln>
            <a:noFill/>
          </a:ln>
        </p:spPr>
        <p:txBody>
          <a:bodyPr wrap="square" rtlCol="0" anchor="t">
            <a:spAutoFit/>
          </a:bodyPr>
          <a:lstStyle/>
          <a:p>
            <a:r>
              <a:rPr lang="en-US" sz="1400">
                <a:solidFill>
                  <a:schemeClr val="tx1">
                    <a:lumMod val="75000"/>
                    <a:lumOff val="25000"/>
                  </a:schemeClr>
                </a:solidFill>
              </a:rPr>
              <a:t>Slight differences between death rates of different ethnicity, but since Caucasian dominated the dataset at 77% of total population, ethnicity is not significant in the model output</a:t>
            </a:r>
          </a:p>
        </p:txBody>
      </p:sp>
    </p:spTree>
    <p:extLst>
      <p:ext uri="{BB962C8B-B14F-4D97-AF65-F5344CB8AC3E}">
        <p14:creationId xmlns:p14="http://schemas.microsoft.com/office/powerpoint/2010/main" val="217921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1376" r="19752"/>
          <a:stretch/>
        </p:blipFill>
        <p:spPr>
          <a:xfrm>
            <a:off x="3497960" y="1245846"/>
            <a:ext cx="4693852" cy="4919510"/>
          </a:xfrm>
          <a:prstGeom prst="rect">
            <a:avLst/>
          </a:prstGeom>
        </p:spPr>
      </p:pic>
      <p:sp>
        <p:nvSpPr>
          <p:cNvPr id="2" name="Title 1">
            <a:extLst>
              <a:ext uri="{FF2B5EF4-FFF2-40B4-BE49-F238E27FC236}">
                <a16:creationId xmlns:a16="http://schemas.microsoft.com/office/drawing/2014/main" id="{56CFF9C2-A39D-4943-9971-7F7A8D47F4CB}"/>
              </a:ext>
            </a:extLst>
          </p:cNvPr>
          <p:cNvSpPr>
            <a:spLocks noGrp="1"/>
          </p:cNvSpPr>
          <p:nvPr>
            <p:ph type="title"/>
          </p:nvPr>
        </p:nvSpPr>
        <p:spPr/>
        <p:txBody>
          <a:bodyPr/>
          <a:lstStyle/>
          <a:p>
            <a:r>
              <a:rPr lang="en-US"/>
              <a:t>Data Exploration – Vitals and Labs Blood Tests</a:t>
            </a:r>
          </a:p>
        </p:txBody>
      </p:sp>
      <p:sp>
        <p:nvSpPr>
          <p:cNvPr id="4" name="Slide Number Placeholder 3">
            <a:extLst>
              <a:ext uri="{FF2B5EF4-FFF2-40B4-BE49-F238E27FC236}">
                <a16:creationId xmlns:a16="http://schemas.microsoft.com/office/drawing/2014/main" id="{9546E678-4B48-41F7-9892-AB41B61B6363}"/>
              </a:ext>
            </a:extLst>
          </p:cNvPr>
          <p:cNvSpPr>
            <a:spLocks noGrp="1"/>
          </p:cNvSpPr>
          <p:nvPr>
            <p:ph type="sldNum" sz="quarter" idx="12"/>
          </p:nvPr>
        </p:nvSpPr>
        <p:spPr/>
        <p:txBody>
          <a:bodyPr/>
          <a:lstStyle/>
          <a:p>
            <a:fld id="{2FEB95B2-EEA2-4839-9871-EC5D8AC72DD9}" type="slidenum">
              <a:rPr lang="en-US" smtClean="0"/>
              <a:pPr/>
              <a:t>6</a:t>
            </a:fld>
            <a:endParaRPr lang="en-US"/>
          </a:p>
        </p:txBody>
      </p:sp>
      <p:sp>
        <p:nvSpPr>
          <p:cNvPr id="11" name="Rectangle 10">
            <a:extLst>
              <a:ext uri="{FF2B5EF4-FFF2-40B4-BE49-F238E27FC236}">
                <a16:creationId xmlns:a16="http://schemas.microsoft.com/office/drawing/2014/main" id="{AEC3A755-B4E1-432D-9FC8-B57ED84B079E}"/>
              </a:ext>
            </a:extLst>
          </p:cNvPr>
          <p:cNvSpPr/>
          <p:nvPr/>
        </p:nvSpPr>
        <p:spPr>
          <a:xfrm>
            <a:off x="3497960" y="1220088"/>
            <a:ext cx="4693852" cy="4952409"/>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1299E032-BA26-4AFB-9E70-95E331602CAF}"/>
                  </a:ext>
                </a:extLst>
              </p:cNvPr>
              <p:cNvGraphicFramePr>
                <a:graphicFrameLocks noChangeAspect="1"/>
              </p:cNvGraphicFramePr>
              <p:nvPr>
                <p:extLst>
                  <p:ext uri="{D42A27DB-BD31-4B8C-83A1-F6EECF244321}">
                    <p14:modId xmlns:p14="http://schemas.microsoft.com/office/powerpoint/2010/main" val="3221518105"/>
                  </p:ext>
                </p:extLst>
              </p:nvPr>
            </p:nvGraphicFramePr>
            <p:xfrm>
              <a:off x="11049388" y="6356351"/>
              <a:ext cx="649109" cy="365124"/>
            </p:xfrm>
            <a:graphic>
              <a:graphicData uri="http://schemas.microsoft.com/office/powerpoint/2016/sectionzoom">
                <psez:sectionZm>
                  <psez:sectionZmObj sectionId="{DC10029A-E495-44F0-8B8F-BC874555FCE5}">
                    <psez:zmPr id="{FB73B840-F2F5-47EA-AC9C-7BB156D595A1}" transitionDur="1000">
                      <p166:blipFill xmlns:p166="http://schemas.microsoft.com/office/powerpoint/2016/6/main">
                        <a:blip r:embed="rId4"/>
                        <a:stretch>
                          <a:fillRect/>
                        </a:stretch>
                      </p166:blipFill>
                      <p166:spPr xmlns:p166="http://schemas.microsoft.com/office/powerpoint/2016/6/main">
                        <a:xfrm>
                          <a:off x="0" y="0"/>
                          <a:ext cx="649109" cy="365124"/>
                        </a:xfrm>
                        <a:prstGeom prst="rect">
                          <a:avLst/>
                        </a:prstGeom>
                        <a:ln w="3175">
                          <a:solidFill>
                            <a:prstClr val="ltGray"/>
                          </a:solidFill>
                        </a:ln>
                      </p166:spPr>
                    </psez:zmPr>
                  </psez:sectionZmObj>
                </psez:sectionZm>
              </a:graphicData>
            </a:graphic>
          </p:graphicFrame>
        </mc:Choice>
        <mc:Fallback xmlns="">
          <p:pic>
            <p:nvPicPr>
              <p:cNvPr id="8" name="Section Zoom 7">
                <a:extLst>
                  <a:ext uri="{FF2B5EF4-FFF2-40B4-BE49-F238E27FC236}">
                    <a16:creationId xmlns:a16="http://schemas.microsoft.com/office/drawing/2014/main" id="{1299E032-BA26-4AFB-9E70-95E331602CAF}"/>
                  </a:ext>
                </a:extLst>
              </p:cNvPr>
              <p:cNvPicPr>
                <a:picLocks noGrp="1" noRot="1" noChangeAspect="1" noMove="1" noResize="1" noEditPoints="1" noAdjustHandles="1" noChangeArrowheads="1" noChangeShapeType="1"/>
              </p:cNvPicPr>
              <p:nvPr/>
            </p:nvPicPr>
            <p:blipFill>
              <a:blip r:embed="rId5"/>
              <a:stretch>
                <a:fillRect/>
              </a:stretch>
            </p:blipFill>
            <p:spPr>
              <a:xfrm>
                <a:off x="11049388" y="6356351"/>
                <a:ext cx="649109" cy="365124"/>
              </a:xfrm>
              <a:prstGeom prst="rect">
                <a:avLst/>
              </a:prstGeom>
              <a:ln w="3175">
                <a:solidFill>
                  <a:prstClr val="ltGray"/>
                </a:solidFill>
              </a:ln>
            </p:spPr>
          </p:pic>
        </mc:Fallback>
      </mc:AlternateContent>
      <p:sp>
        <p:nvSpPr>
          <p:cNvPr id="9" name="TextBox 8">
            <a:extLst>
              <a:ext uri="{FF2B5EF4-FFF2-40B4-BE49-F238E27FC236}">
                <a16:creationId xmlns:a16="http://schemas.microsoft.com/office/drawing/2014/main" id="{FF1214C1-5FAF-4894-B50E-66226C415068}"/>
              </a:ext>
            </a:extLst>
          </p:cNvPr>
          <p:cNvSpPr txBox="1"/>
          <p:nvPr/>
        </p:nvSpPr>
        <p:spPr>
          <a:xfrm>
            <a:off x="3497960" y="6198255"/>
            <a:ext cx="5007305" cy="523220"/>
          </a:xfrm>
          <a:prstGeom prst="rect">
            <a:avLst/>
          </a:prstGeom>
          <a:noFill/>
          <a:ln>
            <a:noFill/>
          </a:ln>
        </p:spPr>
        <p:txBody>
          <a:bodyPr wrap="square" rtlCol="0" anchor="t">
            <a:spAutoFit/>
          </a:bodyPr>
          <a:lstStyle/>
          <a:p>
            <a:pPr algn="ctr"/>
            <a:r>
              <a:rPr lang="en-US" sz="1400">
                <a:solidFill>
                  <a:schemeClr val="tx1">
                    <a:lumMod val="75000"/>
                    <a:lumOff val="25000"/>
                  </a:schemeClr>
                </a:solidFill>
              </a:rPr>
              <a:t>Weak correlation between variables, except for a two groups of variables that has the same medical interpretation</a:t>
            </a:r>
          </a:p>
        </p:txBody>
      </p:sp>
    </p:spTree>
    <p:extLst>
      <p:ext uri="{BB962C8B-B14F-4D97-AF65-F5344CB8AC3E}">
        <p14:creationId xmlns:p14="http://schemas.microsoft.com/office/powerpoint/2010/main" val="418672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2541-BA8B-409A-B858-B717A4326EF1}"/>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899E4BCC-38D3-4AA1-921E-A5BC84E2795B}"/>
              </a:ext>
            </a:extLst>
          </p:cNvPr>
          <p:cNvSpPr>
            <a:spLocks noGrp="1"/>
          </p:cNvSpPr>
          <p:nvPr>
            <p:ph type="sldNum" sz="quarter" idx="12"/>
          </p:nvPr>
        </p:nvSpPr>
        <p:spPr/>
        <p:txBody>
          <a:bodyPr/>
          <a:lstStyle/>
          <a:p>
            <a:fld id="{2FEB95B2-EEA2-4839-9871-EC5D8AC72DD9}" type="slidenum">
              <a:rPr lang="en-US" smtClean="0"/>
              <a:pPr/>
              <a:t>7</a:t>
            </a:fld>
            <a:endParaRPr lang="en-US"/>
          </a:p>
        </p:txBody>
      </p:sp>
      <p:graphicFrame>
        <p:nvGraphicFramePr>
          <p:cNvPr id="8" name="Content Placeholder 6">
            <a:extLst>
              <a:ext uri="{FF2B5EF4-FFF2-40B4-BE49-F238E27FC236}">
                <a16:creationId xmlns:a16="http://schemas.microsoft.com/office/drawing/2014/main" id="{44CE0C28-F922-45E6-908E-E92521A2C37A}"/>
              </a:ext>
            </a:extLst>
          </p:cNvPr>
          <p:cNvGraphicFramePr>
            <a:graphicFrameLocks/>
          </p:cNvGraphicFramePr>
          <p:nvPr>
            <p:extLst>
              <p:ext uri="{D42A27DB-BD31-4B8C-83A1-F6EECF244321}">
                <p14:modId xmlns:p14="http://schemas.microsoft.com/office/powerpoint/2010/main" val="2734154819"/>
              </p:ext>
            </p:extLst>
          </p:nvPr>
        </p:nvGraphicFramePr>
        <p:xfrm>
          <a:off x="1344144" y="1991032"/>
          <a:ext cx="9556956" cy="3347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3C2E4CAD-2855-42B1-93F6-8688388BEB51}"/>
              </a:ext>
            </a:extLst>
          </p:cNvPr>
          <p:cNvSpPr/>
          <p:nvPr/>
        </p:nvSpPr>
        <p:spPr>
          <a:xfrm rot="10800000">
            <a:off x="3955628" y="4479642"/>
            <a:ext cx="386080" cy="331893"/>
          </a:xfrm>
          <a:prstGeom prst="downArrow">
            <a:avLst>
              <a:gd name="adj1" fmla="val 50000"/>
              <a:gd name="adj2" fmla="val 50000"/>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29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AE14-E9FF-43D3-9BF8-3B527EAA89E0}"/>
              </a:ext>
            </a:extLst>
          </p:cNvPr>
          <p:cNvSpPr>
            <a:spLocks noGrp="1"/>
          </p:cNvSpPr>
          <p:nvPr>
            <p:ph type="title"/>
          </p:nvPr>
        </p:nvSpPr>
        <p:spPr/>
        <p:txBody>
          <a:bodyPr/>
          <a:lstStyle/>
          <a:p>
            <a:r>
              <a:rPr lang="en-US"/>
              <a:t>Data Cleaning</a:t>
            </a:r>
          </a:p>
        </p:txBody>
      </p:sp>
      <p:sp>
        <p:nvSpPr>
          <p:cNvPr id="4" name="Slide Number Placeholder 3">
            <a:extLst>
              <a:ext uri="{FF2B5EF4-FFF2-40B4-BE49-F238E27FC236}">
                <a16:creationId xmlns:a16="http://schemas.microsoft.com/office/drawing/2014/main" id="{FCC490E7-C61E-4428-8E4D-77F22E4B2BF9}"/>
              </a:ext>
            </a:extLst>
          </p:cNvPr>
          <p:cNvSpPr>
            <a:spLocks noGrp="1"/>
          </p:cNvSpPr>
          <p:nvPr>
            <p:ph type="sldNum" sz="quarter" idx="12"/>
          </p:nvPr>
        </p:nvSpPr>
        <p:spPr/>
        <p:txBody>
          <a:bodyPr/>
          <a:lstStyle/>
          <a:p>
            <a:fld id="{2FEB95B2-EEA2-4839-9871-EC5D8AC72DD9}" type="slidenum">
              <a:rPr lang="en-US" smtClean="0"/>
              <a:pPr/>
              <a:t>8</a:t>
            </a:fld>
            <a:endParaRPr lang="en-US"/>
          </a:p>
        </p:txBody>
      </p:sp>
      <p:graphicFrame>
        <p:nvGraphicFramePr>
          <p:cNvPr id="5" name="Diagram 4"/>
          <p:cNvGraphicFramePr/>
          <p:nvPr>
            <p:extLst>
              <p:ext uri="{D42A27DB-BD31-4B8C-83A1-F6EECF244321}">
                <p14:modId xmlns:p14="http://schemas.microsoft.com/office/powerpoint/2010/main" val="3376732579"/>
              </p:ext>
            </p:extLst>
          </p:nvPr>
        </p:nvGraphicFramePr>
        <p:xfrm>
          <a:off x="-1368023" y="2112135"/>
          <a:ext cx="6197600" cy="3523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722288" y="4042225"/>
            <a:ext cx="2016975" cy="618187"/>
          </a:xfrm>
          <a:prstGeom prst="roundRect">
            <a:avLst/>
          </a:prstGeom>
          <a:solidFill>
            <a:srgbClr val="9B615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ounded Rectangle 7"/>
          <p:cNvSpPr/>
          <p:nvPr/>
        </p:nvSpPr>
        <p:spPr>
          <a:xfrm>
            <a:off x="722288" y="5017870"/>
            <a:ext cx="2016975" cy="618187"/>
          </a:xfrm>
          <a:prstGeom prst="roundRect">
            <a:avLst/>
          </a:pr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ounded Rectangle 36">
            <a:extLst>
              <a:ext uri="{FF2B5EF4-FFF2-40B4-BE49-F238E27FC236}">
                <a16:creationId xmlns:a16="http://schemas.microsoft.com/office/drawing/2014/main" id="{89158A5B-3D86-4401-8AC1-9DE91C0D487C}"/>
              </a:ext>
            </a:extLst>
          </p:cNvPr>
          <p:cNvSpPr/>
          <p:nvPr/>
        </p:nvSpPr>
        <p:spPr>
          <a:xfrm>
            <a:off x="722289" y="3095157"/>
            <a:ext cx="2016975" cy="618187"/>
          </a:xfrm>
          <a:prstGeom prst="roundRect">
            <a:avLst/>
          </a:prstGeom>
          <a:solidFill>
            <a:srgbClr val="B0533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2">
            <a:extLst>
              <a:ext uri="{FF2B5EF4-FFF2-40B4-BE49-F238E27FC236}">
                <a16:creationId xmlns:a16="http://schemas.microsoft.com/office/drawing/2014/main" id="{5B08CF99-3ABC-4234-B118-FBF99F26CFEF}"/>
              </a:ext>
            </a:extLst>
          </p:cNvPr>
          <p:cNvSpPr/>
          <p:nvPr/>
        </p:nvSpPr>
        <p:spPr>
          <a:xfrm>
            <a:off x="4160780" y="2180831"/>
            <a:ext cx="2174390" cy="53974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APACHE covariate</a:t>
            </a:r>
          </a:p>
        </p:txBody>
      </p:sp>
      <p:sp>
        <p:nvSpPr>
          <p:cNvPr id="16" name="Rounded Rectangle 13">
            <a:extLst>
              <a:ext uri="{FF2B5EF4-FFF2-40B4-BE49-F238E27FC236}">
                <a16:creationId xmlns:a16="http://schemas.microsoft.com/office/drawing/2014/main" id="{AC6B781A-4211-4AF8-9092-7C55D45BA20E}"/>
              </a:ext>
            </a:extLst>
          </p:cNvPr>
          <p:cNvSpPr/>
          <p:nvPr/>
        </p:nvSpPr>
        <p:spPr>
          <a:xfrm>
            <a:off x="6602427" y="2163363"/>
            <a:ext cx="2174390" cy="53974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Vitals</a:t>
            </a:r>
          </a:p>
        </p:txBody>
      </p:sp>
      <p:sp>
        <p:nvSpPr>
          <p:cNvPr id="19" name="Rounded Rectangle 14">
            <a:extLst>
              <a:ext uri="{FF2B5EF4-FFF2-40B4-BE49-F238E27FC236}">
                <a16:creationId xmlns:a16="http://schemas.microsoft.com/office/drawing/2014/main" id="{BBC26F1F-1B39-4E18-AE11-0BD575C438E5}"/>
              </a:ext>
            </a:extLst>
          </p:cNvPr>
          <p:cNvSpPr/>
          <p:nvPr/>
        </p:nvSpPr>
        <p:spPr>
          <a:xfrm>
            <a:off x="9044074" y="2186541"/>
            <a:ext cx="2174390" cy="53974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Lab Test</a:t>
            </a:r>
          </a:p>
        </p:txBody>
      </p:sp>
      <p:sp>
        <p:nvSpPr>
          <p:cNvPr id="22" name="Rounded Rectangle 15">
            <a:extLst>
              <a:ext uri="{FF2B5EF4-FFF2-40B4-BE49-F238E27FC236}">
                <a16:creationId xmlns:a16="http://schemas.microsoft.com/office/drawing/2014/main" id="{40EA251E-CD28-4929-9020-90AA6E7E84D0}"/>
              </a:ext>
            </a:extLst>
          </p:cNvPr>
          <p:cNvSpPr/>
          <p:nvPr/>
        </p:nvSpPr>
        <p:spPr>
          <a:xfrm>
            <a:off x="6610047" y="2810582"/>
            <a:ext cx="975089" cy="386200"/>
          </a:xfrm>
          <a:prstGeom prst="roundRect">
            <a:avLst/>
          </a:prstGeom>
          <a:solidFill>
            <a:schemeClr val="accent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d1</a:t>
            </a:r>
          </a:p>
        </p:txBody>
      </p:sp>
      <p:sp>
        <p:nvSpPr>
          <p:cNvPr id="23" name="Rounded Rectangle 18">
            <a:extLst>
              <a:ext uri="{FF2B5EF4-FFF2-40B4-BE49-F238E27FC236}">
                <a16:creationId xmlns:a16="http://schemas.microsoft.com/office/drawing/2014/main" id="{C0C4E229-BFC2-4A61-8772-2EF7EF7B6DDA}"/>
              </a:ext>
            </a:extLst>
          </p:cNvPr>
          <p:cNvSpPr/>
          <p:nvPr/>
        </p:nvSpPr>
        <p:spPr>
          <a:xfrm>
            <a:off x="7796252" y="2810582"/>
            <a:ext cx="975089" cy="386200"/>
          </a:xfrm>
          <a:prstGeom prst="roundRect">
            <a:avLst/>
          </a:prstGeom>
          <a:solidFill>
            <a:schemeClr val="accent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h1</a:t>
            </a:r>
          </a:p>
        </p:txBody>
      </p:sp>
      <p:sp>
        <p:nvSpPr>
          <p:cNvPr id="24" name="Rounded Rectangle 19">
            <a:extLst>
              <a:ext uri="{FF2B5EF4-FFF2-40B4-BE49-F238E27FC236}">
                <a16:creationId xmlns:a16="http://schemas.microsoft.com/office/drawing/2014/main" id="{A49E4DAF-B4ED-4FA5-AD01-9203FA7FF7B6}"/>
              </a:ext>
            </a:extLst>
          </p:cNvPr>
          <p:cNvSpPr/>
          <p:nvPr/>
        </p:nvSpPr>
        <p:spPr>
          <a:xfrm>
            <a:off x="9039900" y="2810582"/>
            <a:ext cx="975600" cy="386200"/>
          </a:xfrm>
          <a:prstGeom prst="round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d1</a:t>
            </a:r>
          </a:p>
        </p:txBody>
      </p:sp>
      <p:sp>
        <p:nvSpPr>
          <p:cNvPr id="25" name="Rounded Rectangle 20">
            <a:extLst>
              <a:ext uri="{FF2B5EF4-FFF2-40B4-BE49-F238E27FC236}">
                <a16:creationId xmlns:a16="http://schemas.microsoft.com/office/drawing/2014/main" id="{29DD3D62-66D6-4D96-9C43-1FDF620624CE}"/>
              </a:ext>
            </a:extLst>
          </p:cNvPr>
          <p:cNvSpPr/>
          <p:nvPr/>
        </p:nvSpPr>
        <p:spPr>
          <a:xfrm>
            <a:off x="10242864" y="2825846"/>
            <a:ext cx="975600" cy="386200"/>
          </a:xfrm>
          <a:prstGeom prst="round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h1</a:t>
            </a:r>
            <a:endParaRPr lang="en-SG" sz="1600"/>
          </a:p>
        </p:txBody>
      </p:sp>
      <p:sp>
        <p:nvSpPr>
          <p:cNvPr id="26" name="Rounded Rectangle 21">
            <a:extLst>
              <a:ext uri="{FF2B5EF4-FFF2-40B4-BE49-F238E27FC236}">
                <a16:creationId xmlns:a16="http://schemas.microsoft.com/office/drawing/2014/main" id="{141D25C9-83F0-468D-B11E-AEA4E507741B}"/>
              </a:ext>
            </a:extLst>
          </p:cNvPr>
          <p:cNvSpPr/>
          <p:nvPr/>
        </p:nvSpPr>
        <p:spPr>
          <a:xfrm>
            <a:off x="6582751" y="3325981"/>
            <a:ext cx="504000" cy="211558"/>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Min</a:t>
            </a:r>
          </a:p>
        </p:txBody>
      </p:sp>
      <p:sp>
        <p:nvSpPr>
          <p:cNvPr id="27" name="Rounded Rectangle 22">
            <a:extLst>
              <a:ext uri="{FF2B5EF4-FFF2-40B4-BE49-F238E27FC236}">
                <a16:creationId xmlns:a16="http://schemas.microsoft.com/office/drawing/2014/main" id="{651A8DE4-3DD9-4DEA-8E62-97105E5C0FC8}"/>
              </a:ext>
            </a:extLst>
          </p:cNvPr>
          <p:cNvSpPr/>
          <p:nvPr/>
        </p:nvSpPr>
        <p:spPr>
          <a:xfrm>
            <a:off x="7113123" y="3325981"/>
            <a:ext cx="504000" cy="211558"/>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Max</a:t>
            </a:r>
          </a:p>
        </p:txBody>
      </p:sp>
      <p:sp>
        <p:nvSpPr>
          <p:cNvPr id="28" name="Rounded Rectangle 23">
            <a:extLst>
              <a:ext uri="{FF2B5EF4-FFF2-40B4-BE49-F238E27FC236}">
                <a16:creationId xmlns:a16="http://schemas.microsoft.com/office/drawing/2014/main" id="{5CA5C40E-D9EF-45DA-A242-32DFD2C71208}"/>
              </a:ext>
            </a:extLst>
          </p:cNvPr>
          <p:cNvSpPr/>
          <p:nvPr/>
        </p:nvSpPr>
        <p:spPr>
          <a:xfrm>
            <a:off x="7765933" y="3311607"/>
            <a:ext cx="504000" cy="211558"/>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Min</a:t>
            </a:r>
          </a:p>
        </p:txBody>
      </p:sp>
      <p:sp>
        <p:nvSpPr>
          <p:cNvPr id="29" name="Rounded Rectangle 24">
            <a:extLst>
              <a:ext uri="{FF2B5EF4-FFF2-40B4-BE49-F238E27FC236}">
                <a16:creationId xmlns:a16="http://schemas.microsoft.com/office/drawing/2014/main" id="{F114AE7B-432F-4912-9DC8-2DB17393B1E5}"/>
              </a:ext>
            </a:extLst>
          </p:cNvPr>
          <p:cNvSpPr/>
          <p:nvPr/>
        </p:nvSpPr>
        <p:spPr>
          <a:xfrm>
            <a:off x="8294637" y="3311607"/>
            <a:ext cx="504000" cy="211558"/>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Max</a:t>
            </a:r>
          </a:p>
        </p:txBody>
      </p:sp>
      <p:sp>
        <p:nvSpPr>
          <p:cNvPr id="30" name="Rounded Rectangle 25">
            <a:extLst>
              <a:ext uri="{FF2B5EF4-FFF2-40B4-BE49-F238E27FC236}">
                <a16:creationId xmlns:a16="http://schemas.microsoft.com/office/drawing/2014/main" id="{DDB4A755-59BC-4D12-A830-279133ED0103}"/>
              </a:ext>
            </a:extLst>
          </p:cNvPr>
          <p:cNvSpPr/>
          <p:nvPr/>
        </p:nvSpPr>
        <p:spPr>
          <a:xfrm>
            <a:off x="9026252" y="3325981"/>
            <a:ext cx="504000" cy="211558"/>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Min</a:t>
            </a:r>
          </a:p>
        </p:txBody>
      </p:sp>
      <p:sp>
        <p:nvSpPr>
          <p:cNvPr id="31" name="Rounded Rectangle 26">
            <a:extLst>
              <a:ext uri="{FF2B5EF4-FFF2-40B4-BE49-F238E27FC236}">
                <a16:creationId xmlns:a16="http://schemas.microsoft.com/office/drawing/2014/main" id="{98B53989-2D3D-4E9C-9316-D368A33D4AF7}"/>
              </a:ext>
            </a:extLst>
          </p:cNvPr>
          <p:cNvSpPr/>
          <p:nvPr/>
        </p:nvSpPr>
        <p:spPr>
          <a:xfrm>
            <a:off x="9556624" y="3325981"/>
            <a:ext cx="504000" cy="211558"/>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Max</a:t>
            </a:r>
          </a:p>
        </p:txBody>
      </p:sp>
      <p:sp>
        <p:nvSpPr>
          <p:cNvPr id="32" name="Rounded Rectangle 27">
            <a:extLst>
              <a:ext uri="{FF2B5EF4-FFF2-40B4-BE49-F238E27FC236}">
                <a16:creationId xmlns:a16="http://schemas.microsoft.com/office/drawing/2014/main" id="{A1CF4BF9-E0F5-459A-9ED5-8E7D84ADE353}"/>
              </a:ext>
            </a:extLst>
          </p:cNvPr>
          <p:cNvSpPr/>
          <p:nvPr/>
        </p:nvSpPr>
        <p:spPr>
          <a:xfrm>
            <a:off x="10223082" y="3311607"/>
            <a:ext cx="504000" cy="211558"/>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Min</a:t>
            </a:r>
          </a:p>
        </p:txBody>
      </p:sp>
      <p:sp>
        <p:nvSpPr>
          <p:cNvPr id="33" name="Rounded Rectangle 28">
            <a:extLst>
              <a:ext uri="{FF2B5EF4-FFF2-40B4-BE49-F238E27FC236}">
                <a16:creationId xmlns:a16="http://schemas.microsoft.com/office/drawing/2014/main" id="{483B4A7F-E78B-453E-B71F-820A2BCD7365}"/>
              </a:ext>
            </a:extLst>
          </p:cNvPr>
          <p:cNvSpPr/>
          <p:nvPr/>
        </p:nvSpPr>
        <p:spPr>
          <a:xfrm>
            <a:off x="10751786" y="3311607"/>
            <a:ext cx="504000" cy="211558"/>
          </a:xfrm>
          <a:prstGeom prst="roundRect">
            <a:avLst/>
          </a:prstGeom>
          <a:solidFill>
            <a:srgbClr val="D4611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a:t>Max</a:t>
            </a:r>
          </a:p>
        </p:txBody>
      </p:sp>
      <p:sp>
        <p:nvSpPr>
          <p:cNvPr id="34" name="TextBox 33">
            <a:extLst>
              <a:ext uri="{FF2B5EF4-FFF2-40B4-BE49-F238E27FC236}">
                <a16:creationId xmlns:a16="http://schemas.microsoft.com/office/drawing/2014/main" id="{45B5AF34-DB78-4328-B109-784E91410901}"/>
              </a:ext>
            </a:extLst>
          </p:cNvPr>
          <p:cNvSpPr txBox="1"/>
          <p:nvPr/>
        </p:nvSpPr>
        <p:spPr>
          <a:xfrm>
            <a:off x="4047323" y="1646063"/>
            <a:ext cx="4260151" cy="369332"/>
          </a:xfrm>
          <a:prstGeom prst="rect">
            <a:avLst/>
          </a:prstGeom>
          <a:noFill/>
        </p:spPr>
        <p:txBody>
          <a:bodyPr wrap="square" rtlCol="0">
            <a:spAutoFit/>
          </a:bodyPr>
          <a:lstStyle/>
          <a:p>
            <a:r>
              <a:rPr lang="en-SG" b="1">
                <a:solidFill>
                  <a:schemeClr val="tx1">
                    <a:lumMod val="75000"/>
                    <a:lumOff val="25000"/>
                  </a:schemeClr>
                </a:solidFill>
              </a:rPr>
              <a:t>Consider variable levels:</a:t>
            </a:r>
          </a:p>
        </p:txBody>
      </p:sp>
      <p:sp>
        <p:nvSpPr>
          <p:cNvPr id="35" name="TextBox 34">
            <a:extLst>
              <a:ext uri="{FF2B5EF4-FFF2-40B4-BE49-F238E27FC236}">
                <a16:creationId xmlns:a16="http://schemas.microsoft.com/office/drawing/2014/main" id="{52943B5C-9275-4819-9700-B19AC2B39FEF}"/>
              </a:ext>
            </a:extLst>
          </p:cNvPr>
          <p:cNvSpPr txBox="1"/>
          <p:nvPr/>
        </p:nvSpPr>
        <p:spPr>
          <a:xfrm>
            <a:off x="4047322" y="4131664"/>
            <a:ext cx="4260151" cy="369332"/>
          </a:xfrm>
          <a:prstGeom prst="rect">
            <a:avLst/>
          </a:prstGeom>
          <a:noFill/>
        </p:spPr>
        <p:txBody>
          <a:bodyPr wrap="square" rtlCol="0">
            <a:spAutoFit/>
          </a:bodyPr>
          <a:lstStyle/>
          <a:p>
            <a:r>
              <a:rPr lang="en-SG" b="1">
                <a:solidFill>
                  <a:schemeClr val="tx1">
                    <a:lumMod val="75000"/>
                    <a:lumOff val="25000"/>
                  </a:schemeClr>
                </a:solidFill>
              </a:rPr>
              <a:t>Imputations rules:</a:t>
            </a:r>
          </a:p>
        </p:txBody>
      </p:sp>
      <p:sp>
        <p:nvSpPr>
          <p:cNvPr id="36" name="Rounded Rectangle 31">
            <a:extLst>
              <a:ext uri="{FF2B5EF4-FFF2-40B4-BE49-F238E27FC236}">
                <a16:creationId xmlns:a16="http://schemas.microsoft.com/office/drawing/2014/main" id="{FA0E85CD-9BCB-4AAB-8D09-1E6C51027316}"/>
              </a:ext>
            </a:extLst>
          </p:cNvPr>
          <p:cNvSpPr/>
          <p:nvPr/>
        </p:nvSpPr>
        <p:spPr>
          <a:xfrm>
            <a:off x="4498582" y="4977797"/>
            <a:ext cx="975089" cy="386200"/>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d1</a:t>
            </a:r>
          </a:p>
        </p:txBody>
      </p:sp>
      <p:sp>
        <p:nvSpPr>
          <p:cNvPr id="37" name="Rounded Rectangle 32">
            <a:extLst>
              <a:ext uri="{FF2B5EF4-FFF2-40B4-BE49-F238E27FC236}">
                <a16:creationId xmlns:a16="http://schemas.microsoft.com/office/drawing/2014/main" id="{A352676D-4B05-45A8-99A8-1FFC95C8FC43}"/>
              </a:ext>
            </a:extLst>
          </p:cNvPr>
          <p:cNvSpPr/>
          <p:nvPr/>
        </p:nvSpPr>
        <p:spPr>
          <a:xfrm>
            <a:off x="5847625" y="4986511"/>
            <a:ext cx="975089" cy="386200"/>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h1</a:t>
            </a:r>
          </a:p>
        </p:txBody>
      </p:sp>
      <p:sp>
        <p:nvSpPr>
          <p:cNvPr id="38" name="Rounded Rectangle 33">
            <a:extLst>
              <a:ext uri="{FF2B5EF4-FFF2-40B4-BE49-F238E27FC236}">
                <a16:creationId xmlns:a16="http://schemas.microsoft.com/office/drawing/2014/main" id="{FD1EA3D0-5804-4E0D-B2F8-2A31F126AFFA}"/>
              </a:ext>
            </a:extLst>
          </p:cNvPr>
          <p:cNvSpPr/>
          <p:nvPr/>
        </p:nvSpPr>
        <p:spPr>
          <a:xfrm>
            <a:off x="7258146" y="4977797"/>
            <a:ext cx="1876694" cy="386200"/>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APACHE covariate</a:t>
            </a:r>
          </a:p>
        </p:txBody>
      </p:sp>
      <p:sp>
        <p:nvSpPr>
          <p:cNvPr id="39" name="Rounded Rectangle 34">
            <a:extLst>
              <a:ext uri="{FF2B5EF4-FFF2-40B4-BE49-F238E27FC236}">
                <a16:creationId xmlns:a16="http://schemas.microsoft.com/office/drawing/2014/main" id="{869C7113-4A85-42F3-8E75-DFDC231655DA}"/>
              </a:ext>
            </a:extLst>
          </p:cNvPr>
          <p:cNvSpPr/>
          <p:nvPr/>
        </p:nvSpPr>
        <p:spPr>
          <a:xfrm>
            <a:off x="9511889" y="4974162"/>
            <a:ext cx="1511230" cy="386200"/>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Median (d1)</a:t>
            </a:r>
          </a:p>
        </p:txBody>
      </p:sp>
      <p:cxnSp>
        <p:nvCxnSpPr>
          <p:cNvPr id="40" name="Straight Arrow Connector 39">
            <a:extLst>
              <a:ext uri="{FF2B5EF4-FFF2-40B4-BE49-F238E27FC236}">
                <a16:creationId xmlns:a16="http://schemas.microsoft.com/office/drawing/2014/main" id="{80058A84-E49C-460D-B7BE-44855F8A94B8}"/>
              </a:ext>
            </a:extLst>
          </p:cNvPr>
          <p:cNvCxnSpPr>
            <a:stCxn id="36" idx="3"/>
            <a:endCxn id="37" idx="1"/>
          </p:cNvCxnSpPr>
          <p:nvPr/>
        </p:nvCxnSpPr>
        <p:spPr>
          <a:xfrm>
            <a:off x="5473671" y="5170897"/>
            <a:ext cx="373954"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EF0C842-59E8-4DE9-9751-FD42B9536876}"/>
              </a:ext>
            </a:extLst>
          </p:cNvPr>
          <p:cNvCxnSpPr>
            <a:stCxn id="37" idx="3"/>
            <a:endCxn id="38" idx="1"/>
          </p:cNvCxnSpPr>
          <p:nvPr/>
        </p:nvCxnSpPr>
        <p:spPr>
          <a:xfrm flipV="1">
            <a:off x="6822714" y="5170897"/>
            <a:ext cx="435432"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6488724-616A-4658-A0D0-30B78A2C3EDA}"/>
              </a:ext>
            </a:extLst>
          </p:cNvPr>
          <p:cNvCxnSpPr>
            <a:stCxn id="38" idx="3"/>
            <a:endCxn id="39" idx="1"/>
          </p:cNvCxnSpPr>
          <p:nvPr/>
        </p:nvCxnSpPr>
        <p:spPr>
          <a:xfrm flipV="1">
            <a:off x="9134840" y="5167262"/>
            <a:ext cx="377049" cy="0"/>
          </a:xfrm>
          <a:prstGeom prst="line">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ight Arrow 40">
            <a:extLst>
              <a:ext uri="{FF2B5EF4-FFF2-40B4-BE49-F238E27FC236}">
                <a16:creationId xmlns:a16="http://schemas.microsoft.com/office/drawing/2014/main" id="{B9A35FCF-7D85-4996-B77F-A81AB4FD5E63}"/>
              </a:ext>
            </a:extLst>
          </p:cNvPr>
          <p:cNvSpPr/>
          <p:nvPr/>
        </p:nvSpPr>
        <p:spPr>
          <a:xfrm>
            <a:off x="5660648" y="5852704"/>
            <a:ext cx="3345264" cy="176139"/>
          </a:xfrm>
          <a:prstGeom prst="rightArrow">
            <a:avLst/>
          </a:prstGeom>
          <a:solidFill>
            <a:srgbClr val="E8BDAE">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i="1">
              <a:solidFill>
                <a:schemeClr val="tx1">
                  <a:lumMod val="75000"/>
                  <a:lumOff val="25000"/>
                </a:schemeClr>
              </a:solidFill>
            </a:endParaRPr>
          </a:p>
        </p:txBody>
      </p:sp>
      <p:sp>
        <p:nvSpPr>
          <p:cNvPr id="44" name="TextBox 43">
            <a:extLst>
              <a:ext uri="{FF2B5EF4-FFF2-40B4-BE49-F238E27FC236}">
                <a16:creationId xmlns:a16="http://schemas.microsoft.com/office/drawing/2014/main" id="{4ED67A1A-1569-4B37-B5AC-C9EFD33629D3}"/>
              </a:ext>
            </a:extLst>
          </p:cNvPr>
          <p:cNvSpPr txBox="1"/>
          <p:nvPr/>
        </p:nvSpPr>
        <p:spPr>
          <a:xfrm>
            <a:off x="4653143" y="4705708"/>
            <a:ext cx="1092740" cy="307777"/>
          </a:xfrm>
          <a:prstGeom prst="rect">
            <a:avLst/>
          </a:prstGeom>
          <a:noFill/>
        </p:spPr>
        <p:txBody>
          <a:bodyPr wrap="square" rtlCol="0">
            <a:spAutoFit/>
          </a:bodyPr>
          <a:lstStyle/>
          <a:p>
            <a:r>
              <a:rPr lang="en-SG" sz="1400" i="1">
                <a:solidFill>
                  <a:schemeClr val="tx1">
                    <a:lumMod val="75000"/>
                    <a:lumOff val="25000"/>
                  </a:schemeClr>
                </a:solidFill>
              </a:rPr>
              <a:t>Base </a:t>
            </a:r>
          </a:p>
        </p:txBody>
      </p:sp>
      <p:sp>
        <p:nvSpPr>
          <p:cNvPr id="45" name="Rectangle 44">
            <a:extLst>
              <a:ext uri="{FF2B5EF4-FFF2-40B4-BE49-F238E27FC236}">
                <a16:creationId xmlns:a16="http://schemas.microsoft.com/office/drawing/2014/main" id="{33EE00F4-C348-44A2-9255-AD2D4835D58D}"/>
              </a:ext>
            </a:extLst>
          </p:cNvPr>
          <p:cNvSpPr/>
          <p:nvPr/>
        </p:nvSpPr>
        <p:spPr>
          <a:xfrm>
            <a:off x="6399545" y="5615686"/>
            <a:ext cx="1600759" cy="307777"/>
          </a:xfrm>
          <a:prstGeom prst="rect">
            <a:avLst/>
          </a:prstGeom>
        </p:spPr>
        <p:txBody>
          <a:bodyPr wrap="none">
            <a:spAutoFit/>
          </a:bodyPr>
          <a:lstStyle/>
          <a:p>
            <a:r>
              <a:rPr lang="en-SG" sz="1400" i="1">
                <a:solidFill>
                  <a:schemeClr val="tx1">
                    <a:lumMod val="75000"/>
                    <a:lumOff val="25000"/>
                  </a:schemeClr>
                </a:solidFill>
              </a:rPr>
              <a:t>Order of preference</a:t>
            </a:r>
          </a:p>
        </p:txBody>
      </p:sp>
      <p:cxnSp>
        <p:nvCxnSpPr>
          <p:cNvPr id="46" name="Straight Connector 45">
            <a:extLst>
              <a:ext uri="{FF2B5EF4-FFF2-40B4-BE49-F238E27FC236}">
                <a16:creationId xmlns:a16="http://schemas.microsoft.com/office/drawing/2014/main" id="{8A7E09A7-91FB-4E2F-A6A2-0469ABB01FFF}"/>
              </a:ext>
            </a:extLst>
          </p:cNvPr>
          <p:cNvCxnSpPr/>
          <p:nvPr/>
        </p:nvCxnSpPr>
        <p:spPr>
          <a:xfrm flipV="1">
            <a:off x="4160780" y="3872860"/>
            <a:ext cx="7200000" cy="0"/>
          </a:xfrm>
          <a:prstGeom prst="line">
            <a:avLst/>
          </a:prstGeom>
          <a:ln w="25400">
            <a:solidFill>
              <a:schemeClr val="bg2">
                <a:lumMod val="90000"/>
                <a:alpha val="3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BEFB18C-BC79-4662-A23D-EDF2CDD5D0E5}"/>
              </a:ext>
            </a:extLst>
          </p:cNvPr>
          <p:cNvSpPr/>
          <p:nvPr/>
        </p:nvSpPr>
        <p:spPr>
          <a:xfrm>
            <a:off x="9451204" y="5358908"/>
            <a:ext cx="1583319" cy="307777"/>
          </a:xfrm>
          <a:prstGeom prst="rect">
            <a:avLst/>
          </a:prstGeom>
        </p:spPr>
        <p:txBody>
          <a:bodyPr wrap="none">
            <a:spAutoFit/>
          </a:bodyPr>
          <a:lstStyle/>
          <a:p>
            <a:r>
              <a:rPr lang="en-SG" sz="1400" i="1">
                <a:solidFill>
                  <a:schemeClr val="tx1">
                    <a:lumMod val="75000"/>
                    <a:lumOff val="25000"/>
                  </a:schemeClr>
                </a:solidFill>
              </a:rPr>
              <a:t>* Except scenario A</a:t>
            </a:r>
          </a:p>
        </p:txBody>
      </p:sp>
      <p:sp>
        <p:nvSpPr>
          <p:cNvPr id="48" name="Rectangle 47">
            <a:extLst>
              <a:ext uri="{FF2B5EF4-FFF2-40B4-BE49-F238E27FC236}">
                <a16:creationId xmlns:a16="http://schemas.microsoft.com/office/drawing/2014/main" id="{B2D1C68B-D2CD-437E-AD5A-61C1790D291D}"/>
              </a:ext>
            </a:extLst>
          </p:cNvPr>
          <p:cNvSpPr/>
          <p:nvPr/>
        </p:nvSpPr>
        <p:spPr>
          <a:xfrm>
            <a:off x="169460" y="6419024"/>
            <a:ext cx="11339132" cy="400110"/>
          </a:xfrm>
          <a:prstGeom prst="rect">
            <a:avLst/>
          </a:prstGeom>
        </p:spPr>
        <p:txBody>
          <a:bodyPr wrap="square">
            <a:spAutoFit/>
          </a:bodyPr>
          <a:lstStyle/>
          <a:p>
            <a:r>
              <a:rPr lang="en-SG" sz="1000" i="1">
                <a:solidFill>
                  <a:schemeClr val="tx1">
                    <a:lumMod val="75000"/>
                    <a:lumOff val="25000"/>
                  </a:schemeClr>
                </a:solidFill>
              </a:rPr>
              <a:t>*</a:t>
            </a:r>
            <a:r>
              <a:rPr lang="en-US" sz="1000" i="1">
                <a:solidFill>
                  <a:schemeClr val="tx1">
                    <a:lumMod val="75000"/>
                    <a:lumOff val="25000"/>
                  </a:schemeClr>
                </a:solidFill>
              </a:rPr>
              <a:t>APACHE covariates are part of the patients’ vitals ad lab-tests data collected by the hospitals, not for APACHE scoring purpose only. In fact, many of them were derived from d1 &amp; h1 data. Hence, APACHE covariates were tagged for identification purpose to differentiate from data not used by APACHE Scoring model.</a:t>
            </a:r>
            <a:endParaRPr lang="en-SG" sz="1000" i="1">
              <a:solidFill>
                <a:schemeClr val="tx1">
                  <a:lumMod val="75000"/>
                  <a:lumOff val="25000"/>
                </a:schemeClr>
              </a:solidFill>
            </a:endParaRPr>
          </a:p>
        </p:txBody>
      </p:sp>
    </p:spTree>
    <p:extLst>
      <p:ext uri="{BB962C8B-B14F-4D97-AF65-F5344CB8AC3E}">
        <p14:creationId xmlns:p14="http://schemas.microsoft.com/office/powerpoint/2010/main" val="192839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graphicFrame>
        <p:nvGraphicFramePr>
          <p:cNvPr id="23" name="Diagram 22">
            <a:extLst>
              <a:ext uri="{FF2B5EF4-FFF2-40B4-BE49-F238E27FC236}">
                <a16:creationId xmlns:a16="http://schemas.microsoft.com/office/drawing/2014/main" id="{62EB743E-C4F3-43B6-A7E3-20E870B62A92}"/>
              </a:ext>
            </a:extLst>
          </p:cNvPr>
          <p:cNvGraphicFramePr/>
          <p:nvPr>
            <p:extLst>
              <p:ext uri="{D42A27DB-BD31-4B8C-83A1-F6EECF244321}">
                <p14:modId xmlns:p14="http://schemas.microsoft.com/office/powerpoint/2010/main" val="2106725224"/>
              </p:ext>
            </p:extLst>
          </p:nvPr>
        </p:nvGraphicFramePr>
        <p:xfrm>
          <a:off x="-1368023" y="2112135"/>
          <a:ext cx="6197600" cy="3523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7633150" y="3967581"/>
            <a:ext cx="3868263" cy="2386800"/>
          </a:xfrm>
          <a:prstGeom prst="rect">
            <a:avLst/>
          </a:prstGeom>
        </p:spPr>
      </p:pic>
      <p:sp>
        <p:nvSpPr>
          <p:cNvPr id="4" name="Slide Number Placeholder 3">
            <a:extLst>
              <a:ext uri="{FF2B5EF4-FFF2-40B4-BE49-F238E27FC236}">
                <a16:creationId xmlns:a16="http://schemas.microsoft.com/office/drawing/2014/main" id="{FCC490E7-C61E-4428-8E4D-77F22E4B2BF9}"/>
              </a:ext>
            </a:extLst>
          </p:cNvPr>
          <p:cNvSpPr>
            <a:spLocks noGrp="1"/>
          </p:cNvSpPr>
          <p:nvPr>
            <p:ph type="sldNum" sz="quarter" idx="12"/>
          </p:nvPr>
        </p:nvSpPr>
        <p:spPr/>
        <p:txBody>
          <a:bodyPr/>
          <a:lstStyle/>
          <a:p>
            <a:fld id="{2FEB95B2-EEA2-4839-9871-EC5D8AC72DD9}" type="slidenum">
              <a:rPr lang="en-US" smtClean="0"/>
              <a:pPr/>
              <a:t>9</a:t>
            </a:fld>
            <a:endParaRPr lang="en-US"/>
          </a:p>
        </p:txBody>
      </p:sp>
      <p:sp>
        <p:nvSpPr>
          <p:cNvPr id="7" name="Rounded Rectangle 6"/>
          <p:cNvSpPr/>
          <p:nvPr/>
        </p:nvSpPr>
        <p:spPr>
          <a:xfrm>
            <a:off x="722288" y="4042225"/>
            <a:ext cx="2016975" cy="618187"/>
          </a:xfrm>
          <a:prstGeom prst="roundRect">
            <a:avLst/>
          </a:prstGeom>
          <a:solidFill>
            <a:srgbClr val="9B615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ounded Rectangle 7"/>
          <p:cNvSpPr/>
          <p:nvPr/>
        </p:nvSpPr>
        <p:spPr>
          <a:xfrm>
            <a:off x="722288" y="5017870"/>
            <a:ext cx="2016975" cy="618187"/>
          </a:xfrm>
          <a:prstGeom prst="roundRect">
            <a:avLst/>
          </a:pr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8"/>
          <a:stretch>
            <a:fillRect/>
          </a:stretch>
        </p:blipFill>
        <p:spPr>
          <a:xfrm>
            <a:off x="7620108" y="936431"/>
            <a:ext cx="3869155" cy="2387822"/>
          </a:xfrm>
          <a:prstGeom prst="rect">
            <a:avLst/>
          </a:prstGeom>
        </p:spPr>
      </p:pic>
      <p:pic>
        <p:nvPicPr>
          <p:cNvPr id="13" name="Picture 12"/>
          <p:cNvPicPr>
            <a:picLocks noChangeAspect="1"/>
          </p:cNvPicPr>
          <p:nvPr/>
        </p:nvPicPr>
        <p:blipFill>
          <a:blip r:embed="rId9"/>
          <a:stretch>
            <a:fillRect/>
          </a:stretch>
        </p:blipFill>
        <p:spPr>
          <a:xfrm>
            <a:off x="3526963" y="924452"/>
            <a:ext cx="3866449" cy="2386152"/>
          </a:xfrm>
          <a:prstGeom prst="rect">
            <a:avLst/>
          </a:prstGeom>
        </p:spPr>
      </p:pic>
      <p:sp>
        <p:nvSpPr>
          <p:cNvPr id="39" name="Rectangle 38">
            <a:extLst>
              <a:ext uri="{FF2B5EF4-FFF2-40B4-BE49-F238E27FC236}">
                <a16:creationId xmlns:a16="http://schemas.microsoft.com/office/drawing/2014/main" id="{AEC3A755-B4E1-432D-9FC8-B57ED84B079E}"/>
              </a:ext>
            </a:extLst>
          </p:cNvPr>
          <p:cNvSpPr/>
          <p:nvPr/>
        </p:nvSpPr>
        <p:spPr>
          <a:xfrm>
            <a:off x="3500805" y="924452"/>
            <a:ext cx="3892607" cy="2386152"/>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EC3A755-B4E1-432D-9FC8-B57ED84B079E}"/>
              </a:ext>
            </a:extLst>
          </p:cNvPr>
          <p:cNvSpPr/>
          <p:nvPr/>
        </p:nvSpPr>
        <p:spPr>
          <a:xfrm>
            <a:off x="7608091" y="938100"/>
            <a:ext cx="3892607" cy="2386152"/>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EC3A755-B4E1-432D-9FC8-B57ED84B079E}"/>
              </a:ext>
            </a:extLst>
          </p:cNvPr>
          <p:cNvSpPr/>
          <p:nvPr/>
        </p:nvSpPr>
        <p:spPr>
          <a:xfrm>
            <a:off x="3500805" y="555582"/>
            <a:ext cx="3892607" cy="368216"/>
          </a:xfrm>
          <a:prstGeom prst="rect">
            <a:avLst/>
          </a:prstGeom>
          <a:solidFill>
            <a:schemeClr val="tx1">
              <a:lumMod val="50000"/>
              <a:lumOff val="50000"/>
            </a:schemeClr>
          </a:solid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23635" y="582741"/>
            <a:ext cx="3542021" cy="338554"/>
          </a:xfrm>
          <a:prstGeom prst="rect">
            <a:avLst/>
          </a:prstGeom>
          <a:noFill/>
        </p:spPr>
        <p:txBody>
          <a:bodyPr wrap="square" rtlCol="0">
            <a:spAutoFit/>
          </a:bodyPr>
          <a:lstStyle/>
          <a:p>
            <a:r>
              <a:rPr lang="en-SG" sz="1600" b="1">
                <a:solidFill>
                  <a:schemeClr val="bg1"/>
                </a:solidFill>
              </a:rPr>
              <a:t>A. Impute missing values </a:t>
            </a:r>
          </a:p>
        </p:txBody>
      </p:sp>
      <p:sp>
        <p:nvSpPr>
          <p:cNvPr id="48" name="Rectangle 47">
            <a:extLst>
              <a:ext uri="{FF2B5EF4-FFF2-40B4-BE49-F238E27FC236}">
                <a16:creationId xmlns:a16="http://schemas.microsoft.com/office/drawing/2014/main" id="{AEC3A755-B4E1-432D-9FC8-B57ED84B079E}"/>
              </a:ext>
            </a:extLst>
          </p:cNvPr>
          <p:cNvSpPr/>
          <p:nvPr/>
        </p:nvSpPr>
        <p:spPr>
          <a:xfrm>
            <a:off x="7596545" y="555719"/>
            <a:ext cx="3904153" cy="367200"/>
          </a:xfrm>
          <a:prstGeom prst="rect">
            <a:avLst/>
          </a:prstGeom>
          <a:solidFill>
            <a:schemeClr val="tx1">
              <a:lumMod val="50000"/>
              <a:lumOff val="50000"/>
            </a:schemeClr>
          </a:solid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719375" y="569230"/>
            <a:ext cx="3542021" cy="338554"/>
          </a:xfrm>
          <a:prstGeom prst="rect">
            <a:avLst/>
          </a:prstGeom>
          <a:noFill/>
        </p:spPr>
        <p:txBody>
          <a:bodyPr wrap="square" rtlCol="0">
            <a:spAutoFit/>
          </a:bodyPr>
          <a:lstStyle/>
          <a:p>
            <a:r>
              <a:rPr lang="en-SG" sz="1600" b="1">
                <a:solidFill>
                  <a:schemeClr val="bg1"/>
                </a:solidFill>
              </a:rPr>
              <a:t>B. Impute outliers</a:t>
            </a:r>
          </a:p>
        </p:txBody>
      </p:sp>
      <p:pic>
        <p:nvPicPr>
          <p:cNvPr id="17" name="Picture 16"/>
          <p:cNvPicPr>
            <a:picLocks noChangeAspect="1"/>
          </p:cNvPicPr>
          <p:nvPr/>
        </p:nvPicPr>
        <p:blipFill>
          <a:blip r:embed="rId10"/>
          <a:stretch>
            <a:fillRect/>
          </a:stretch>
        </p:blipFill>
        <p:spPr>
          <a:xfrm>
            <a:off x="3513358" y="3944541"/>
            <a:ext cx="3867500" cy="2386800"/>
          </a:xfrm>
          <a:prstGeom prst="rect">
            <a:avLst/>
          </a:prstGeom>
        </p:spPr>
      </p:pic>
      <p:sp>
        <p:nvSpPr>
          <p:cNvPr id="65" name="Rectangle 64">
            <a:extLst>
              <a:ext uri="{FF2B5EF4-FFF2-40B4-BE49-F238E27FC236}">
                <a16:creationId xmlns:a16="http://schemas.microsoft.com/office/drawing/2014/main" id="{AEC3A755-B4E1-432D-9FC8-B57ED84B079E}"/>
              </a:ext>
            </a:extLst>
          </p:cNvPr>
          <p:cNvSpPr/>
          <p:nvPr/>
        </p:nvSpPr>
        <p:spPr>
          <a:xfrm>
            <a:off x="3500805" y="3961346"/>
            <a:ext cx="3904153" cy="2386152"/>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EC3A755-B4E1-432D-9FC8-B57ED84B079E}"/>
              </a:ext>
            </a:extLst>
          </p:cNvPr>
          <p:cNvSpPr/>
          <p:nvPr/>
        </p:nvSpPr>
        <p:spPr>
          <a:xfrm>
            <a:off x="3500805" y="3578965"/>
            <a:ext cx="3904153" cy="367200"/>
          </a:xfrm>
          <a:prstGeom prst="rect">
            <a:avLst/>
          </a:prstGeom>
          <a:solidFill>
            <a:schemeClr val="tx1">
              <a:lumMod val="50000"/>
              <a:lumOff val="50000"/>
            </a:schemeClr>
          </a:solid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623635" y="3592476"/>
            <a:ext cx="3542021" cy="338554"/>
          </a:xfrm>
          <a:prstGeom prst="rect">
            <a:avLst/>
          </a:prstGeom>
          <a:noFill/>
        </p:spPr>
        <p:txBody>
          <a:bodyPr wrap="square" rtlCol="0">
            <a:spAutoFit/>
          </a:bodyPr>
          <a:lstStyle/>
          <a:p>
            <a:r>
              <a:rPr lang="en-SG" sz="1600" b="1">
                <a:solidFill>
                  <a:schemeClr val="bg1"/>
                </a:solidFill>
              </a:rPr>
              <a:t>C. Impute variable value = 0</a:t>
            </a:r>
          </a:p>
        </p:txBody>
      </p:sp>
      <p:sp>
        <p:nvSpPr>
          <p:cNvPr id="68" name="Rectangle 67">
            <a:extLst>
              <a:ext uri="{FF2B5EF4-FFF2-40B4-BE49-F238E27FC236}">
                <a16:creationId xmlns:a16="http://schemas.microsoft.com/office/drawing/2014/main" id="{AEC3A755-B4E1-432D-9FC8-B57ED84B079E}"/>
              </a:ext>
            </a:extLst>
          </p:cNvPr>
          <p:cNvSpPr/>
          <p:nvPr/>
        </p:nvSpPr>
        <p:spPr>
          <a:xfrm>
            <a:off x="7620109" y="3584003"/>
            <a:ext cx="3892136" cy="367200"/>
          </a:xfrm>
          <a:prstGeom prst="rect">
            <a:avLst/>
          </a:prstGeom>
          <a:solidFill>
            <a:schemeClr val="tx1">
              <a:lumMod val="50000"/>
              <a:lumOff val="50000"/>
            </a:schemeClr>
          </a:solid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7742938" y="3597514"/>
            <a:ext cx="3542021" cy="338554"/>
          </a:xfrm>
          <a:prstGeom prst="rect">
            <a:avLst/>
          </a:prstGeom>
          <a:noFill/>
        </p:spPr>
        <p:txBody>
          <a:bodyPr wrap="square" rtlCol="0">
            <a:spAutoFit/>
          </a:bodyPr>
          <a:lstStyle/>
          <a:p>
            <a:r>
              <a:rPr lang="en-SG" sz="1600" b="1">
                <a:solidFill>
                  <a:schemeClr val="bg1"/>
                </a:solidFill>
              </a:rPr>
              <a:t>D. Impute when max &lt; min</a:t>
            </a:r>
          </a:p>
        </p:txBody>
      </p:sp>
      <p:sp>
        <p:nvSpPr>
          <p:cNvPr id="73" name="Rectangle 72">
            <a:extLst>
              <a:ext uri="{FF2B5EF4-FFF2-40B4-BE49-F238E27FC236}">
                <a16:creationId xmlns:a16="http://schemas.microsoft.com/office/drawing/2014/main" id="{AEC3A755-B4E1-432D-9FC8-B57ED84B079E}"/>
              </a:ext>
            </a:extLst>
          </p:cNvPr>
          <p:cNvSpPr/>
          <p:nvPr/>
        </p:nvSpPr>
        <p:spPr>
          <a:xfrm>
            <a:off x="7619637" y="3958189"/>
            <a:ext cx="3892607" cy="2386152"/>
          </a:xfrm>
          <a:prstGeom prst="rect">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6">
            <a:extLst>
              <a:ext uri="{FF2B5EF4-FFF2-40B4-BE49-F238E27FC236}">
                <a16:creationId xmlns:a16="http://schemas.microsoft.com/office/drawing/2014/main" id="{119FB075-CB66-4004-962E-B85A2855AA47}"/>
              </a:ext>
            </a:extLst>
          </p:cNvPr>
          <p:cNvSpPr/>
          <p:nvPr/>
        </p:nvSpPr>
        <p:spPr>
          <a:xfrm>
            <a:off x="722289" y="3095157"/>
            <a:ext cx="2016975" cy="618187"/>
          </a:xfrm>
          <a:prstGeom prst="roundRect">
            <a:avLst/>
          </a:prstGeom>
          <a:solidFill>
            <a:srgbClr val="B0533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1DDE5225-CEC0-4F59-AA97-250D75B865A1}"/>
              </a:ext>
            </a:extLst>
          </p:cNvPr>
          <p:cNvSpPr/>
          <p:nvPr/>
        </p:nvSpPr>
        <p:spPr>
          <a:xfrm>
            <a:off x="3441729" y="122043"/>
            <a:ext cx="3963229" cy="369332"/>
          </a:xfrm>
          <a:prstGeom prst="rect">
            <a:avLst/>
          </a:prstGeom>
        </p:spPr>
        <p:txBody>
          <a:bodyPr wrap="square">
            <a:spAutoFit/>
          </a:bodyPr>
          <a:lstStyle/>
          <a:p>
            <a:r>
              <a:rPr lang="en-US" sz="900" i="1">
                <a:solidFill>
                  <a:schemeClr val="tx1">
                    <a:lumMod val="75000"/>
                    <a:lumOff val="25000"/>
                  </a:schemeClr>
                </a:solidFill>
              </a:rPr>
              <a:t>Missing values are imputed for d1 variables provided that we have h1 variables or a APACHE covariate value. Else, it will be left as NA (unknown)</a:t>
            </a:r>
            <a:endParaRPr lang="en-SG" sz="900" i="1">
              <a:solidFill>
                <a:schemeClr val="tx1">
                  <a:lumMod val="75000"/>
                  <a:lumOff val="25000"/>
                </a:schemeClr>
              </a:solidFill>
            </a:endParaRPr>
          </a:p>
        </p:txBody>
      </p:sp>
    </p:spTree>
    <p:extLst>
      <p:ext uri="{BB962C8B-B14F-4D97-AF65-F5344CB8AC3E}">
        <p14:creationId xmlns:p14="http://schemas.microsoft.com/office/powerpoint/2010/main" val="892925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5F284B348E974DBF7165D9FD1652FD" ma:contentTypeVersion="8" ma:contentTypeDescription="Create a new document." ma:contentTypeScope="" ma:versionID="fa0c6ca2ba07f7b723bc7f8dde84c4a1">
  <xsd:schema xmlns:xsd="http://www.w3.org/2001/XMLSchema" xmlns:xs="http://www.w3.org/2001/XMLSchema" xmlns:p="http://schemas.microsoft.com/office/2006/metadata/properties" xmlns:ns2="b1fba2c5-11fc-4e7e-a031-0479d09470d5" targetNamespace="http://schemas.microsoft.com/office/2006/metadata/properties" ma:root="true" ma:fieldsID="89081cc948f59bda26f2807fc5d8c8ad" ns2:_="">
    <xsd:import namespace="b1fba2c5-11fc-4e7e-a031-0479d09470d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fba2c5-11fc-4e7e-a031-0479d0947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2BE7EC-C34B-4926-BA0C-5ED49AA3776A}">
  <ds:schemaRefs>
    <ds:schemaRef ds:uri="http://schemas.microsoft.com/sharepoint/v3/contenttype/forms"/>
  </ds:schemaRefs>
</ds:datastoreItem>
</file>

<file path=customXml/itemProps2.xml><?xml version="1.0" encoding="utf-8"?>
<ds:datastoreItem xmlns:ds="http://schemas.openxmlformats.org/officeDocument/2006/customXml" ds:itemID="{01FA3839-0846-4745-8236-6CCB475868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fba2c5-11fc-4e7e-a031-0479d09470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12B31D-897A-477F-9310-EF9CFB3A9CDF}">
  <ds:schemaRefs>
    <ds:schemaRef ds:uri="http://purl.org/dc/dcmitype/"/>
    <ds:schemaRef ds:uri="http://purl.org/dc/terms/"/>
    <ds:schemaRef ds:uri="b1fba2c5-11fc-4e7e-a031-0479d09470d5"/>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2106</Words>
  <Application>Microsoft Office PowerPoint</Application>
  <PresentationFormat>Widescreen</PresentationFormat>
  <Paragraphs>616</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Wingdings</vt:lpstr>
      <vt:lpstr>Office Theme</vt:lpstr>
      <vt:lpstr>WIDS DATATHON 2020 ICU MORTALITY PREDICTION</vt:lpstr>
      <vt:lpstr>Agenda</vt:lpstr>
      <vt:lpstr>Business Objective</vt:lpstr>
      <vt:lpstr>Dataset Introduction</vt:lpstr>
      <vt:lpstr>Data Exploration - Demographics</vt:lpstr>
      <vt:lpstr>Data Exploration – Vitals and Labs Blood Tests</vt:lpstr>
      <vt:lpstr>Agenda</vt:lpstr>
      <vt:lpstr>Data Cleaning</vt:lpstr>
      <vt:lpstr>PowerPoint Presentation</vt:lpstr>
      <vt:lpstr>Data Cleaning</vt:lpstr>
      <vt:lpstr>Data Cleaning</vt:lpstr>
      <vt:lpstr>Data Cleaning</vt:lpstr>
      <vt:lpstr>Agenda</vt:lpstr>
      <vt:lpstr>Imbalanced Dataset</vt:lpstr>
      <vt:lpstr>Modelling Setup</vt:lpstr>
      <vt:lpstr>Modelling Outcome – Logistic Regression</vt:lpstr>
      <vt:lpstr>Agenda</vt:lpstr>
      <vt:lpstr>Introduction to Scorecard </vt:lpstr>
      <vt:lpstr>Scorecard – Proposed Triage Plan</vt:lpstr>
      <vt:lpstr>Scorecard - Evaluation</vt:lpstr>
      <vt:lpstr>Agenda</vt:lpstr>
      <vt:lpstr>Challenges and Limitations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Shen</dc:creator>
  <cp:lastModifiedBy>Khee Hwa Randi Ang</cp:lastModifiedBy>
  <cp:revision>1</cp:revision>
  <cp:lastPrinted>2019-09-07T04:40:59Z</cp:lastPrinted>
  <dcterms:created xsi:type="dcterms:W3CDTF">2019-09-06T08:20:29Z</dcterms:created>
  <dcterms:modified xsi:type="dcterms:W3CDTF">2020-04-11T12:34:53Z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0x010100695F284B348E974DBF7165D9FD1652FD</vt:lpwstr>
  </property>
</Properties>
</file>