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10" r:id="rId5"/>
    <p:sldId id="264" r:id="rId6"/>
    <p:sldId id="324" r:id="rId7"/>
    <p:sldId id="325" r:id="rId8"/>
    <p:sldId id="326" r:id="rId9"/>
    <p:sldId id="323" r:id="rId10"/>
    <p:sldId id="270" r:id="rId11"/>
    <p:sldId id="303" r:id="rId12"/>
    <p:sldId id="306" r:id="rId13"/>
    <p:sldId id="304" r:id="rId14"/>
    <p:sldId id="291" r:id="rId15"/>
    <p:sldId id="305" r:id="rId16"/>
    <p:sldId id="292" r:id="rId17"/>
    <p:sldId id="293" r:id="rId18"/>
    <p:sldId id="314" r:id="rId19"/>
    <p:sldId id="315" r:id="rId20"/>
    <p:sldId id="316" r:id="rId21"/>
    <p:sldId id="318" r:id="rId22"/>
    <p:sldId id="307" r:id="rId23"/>
    <p:sldId id="282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98D"/>
    <a:srgbClr val="12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5179" autoAdjust="0"/>
  </p:normalViewPr>
  <p:slideViewPr>
    <p:cSldViewPr snapToGrid="0">
      <p:cViewPr varScale="1">
        <p:scale>
          <a:sx n="63" d="100"/>
          <a:sy n="63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5430-4799-4D6C-B8A7-94B898DDCBBD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28A2-A827-49B4-AEA6-F66E8C8AC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8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1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7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7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9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70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39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6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64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08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62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81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7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3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6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1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5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7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228A2-A827-49B4-AEA6-F66E8C8AC6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iyanjiao-702521/p/9597985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21"/>
          <p:cNvSpPr txBox="1"/>
          <p:nvPr/>
        </p:nvSpPr>
        <p:spPr>
          <a:xfrm>
            <a:off x="561974" y="2170196"/>
            <a:ext cx="110680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500" b="1" spc="75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007BD3">
                        <a:lumMod val="91000"/>
                        <a:lumOff val="9000"/>
                      </a:srgbClr>
                    </a:gs>
                    <a:gs pos="66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WebUI</a:t>
            </a:r>
            <a:r>
              <a:rPr lang="zh-CN" altLang="en-US" sz="6500" b="1" spc="75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007BD3">
                        <a:lumMod val="91000"/>
                        <a:lumOff val="9000"/>
                      </a:srgbClr>
                    </a:gs>
                    <a:gs pos="66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自动化测试框架介绍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50044" y="3948775"/>
            <a:ext cx="4384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 ：叶桂玲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6784" y="4432539"/>
            <a:ext cx="3738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 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2019/9/22</a:t>
            </a:r>
          </a:p>
        </p:txBody>
      </p:sp>
    </p:spTree>
  </p:cSld>
  <p:clrMapOvr>
    <a:masterClrMapping/>
  </p:clrMapOvr>
  <p:transition advTm="538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/>
          <p:nvPr/>
        </p:nvGrpSpPr>
        <p:grpSpPr>
          <a:xfrm>
            <a:off x="1939925" y="1924050"/>
            <a:ext cx="2708275" cy="3038475"/>
            <a:chOff x="533814" y="1804155"/>
            <a:chExt cx="1797877" cy="2016224"/>
          </a:xfrm>
        </p:grpSpPr>
        <p:sp>
          <p:nvSpPr>
            <p:cNvPr id="5" name="Rounded Rectangle 4@|1FFC:9263378|FBC:16777215|LFC:16777215|LBC:16777215"/>
            <p:cNvSpPr/>
            <p:nvPr/>
          </p:nvSpPr>
          <p:spPr>
            <a:xfrm rot="19896498">
              <a:off x="819523" y="1971890"/>
              <a:ext cx="1512168" cy="1584251"/>
            </a:xfrm>
            <a:prstGeom prst="roundRect">
              <a:avLst>
                <a:gd name="adj" fmla="val 12743"/>
              </a:avLst>
            </a:prstGeom>
            <a:solidFill>
              <a:srgbClr val="1259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6" name="Straight Connector 5@|9FFC:0|FBC:0|LFC:16777215|LBC:16777215"/>
            <p:cNvCxnSpPr/>
            <p:nvPr/>
          </p:nvCxnSpPr>
          <p:spPr>
            <a:xfrm>
              <a:off x="1099729" y="1804155"/>
              <a:ext cx="0" cy="2016224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3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dist="12700" algn="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Process 6@|1FFC:15921906|FBC:16777215|LFC:16777215|LBC:16777215"/>
            <p:cNvSpPr/>
            <p:nvPr/>
          </p:nvSpPr>
          <p:spPr>
            <a:xfrm>
              <a:off x="533814" y="1804155"/>
              <a:ext cx="581802" cy="201622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2598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02" name="TextBox 7@|17FFC:16777215|FBC:16777215|LFC:16777215|LBC:16777215"/>
            <p:cNvSpPr txBox="1"/>
            <p:nvPr/>
          </p:nvSpPr>
          <p:spPr>
            <a:xfrm>
              <a:off x="640106" y="2079778"/>
              <a:ext cx="367769" cy="136847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rgbClr val="12598D"/>
                  </a:solidFill>
                  <a:latin typeface="楷体_GB2312" panose="02010609030101010101" charset="-122"/>
                  <a:ea typeface="微软雅黑" panose="020B0503020204020204" charset="-122"/>
                </a:rPr>
                <a:t>框架介绍</a:t>
              </a:r>
            </a:p>
          </p:txBody>
        </p:sp>
      </p:grpSp>
      <p:sp>
        <p:nvSpPr>
          <p:cNvPr id="8196" name="矩形 9"/>
          <p:cNvSpPr/>
          <p:nvPr/>
        </p:nvSpPr>
        <p:spPr>
          <a:xfrm>
            <a:off x="5441795" y="3047515"/>
            <a:ext cx="515778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12598D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41795" y="3796875"/>
            <a:ext cx="436245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59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AutoShape 3"/>
          <p:cNvSpPr>
            <a:spLocks/>
          </p:cNvSpPr>
          <p:nvPr/>
        </p:nvSpPr>
        <p:spPr bwMode="auto">
          <a:xfrm>
            <a:off x="6560345" y="1905006"/>
            <a:ext cx="1812130" cy="1160974"/>
          </a:xfrm>
          <a:custGeom>
            <a:avLst/>
            <a:gdLst>
              <a:gd name="T0" fmla="*/ 2147483647 w 21600"/>
              <a:gd name="T1" fmla="*/ 721869011 h 21600"/>
              <a:gd name="T2" fmla="*/ 2147483647 w 21600"/>
              <a:gd name="T3" fmla="*/ 0 h 21600"/>
              <a:gd name="T4" fmla="*/ 2147483647 w 21600"/>
              <a:gd name="T5" fmla="*/ 362017015 h 21600"/>
              <a:gd name="T6" fmla="*/ 2147483647 w 21600"/>
              <a:gd name="T7" fmla="*/ 0 h 21600"/>
              <a:gd name="T8" fmla="*/ 2147483647 w 21600"/>
              <a:gd name="T9" fmla="*/ 721869011 h 21600"/>
              <a:gd name="T10" fmla="*/ 0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721869011 h 21600"/>
              <a:gd name="T16" fmla="*/ 2147483647 w 21600"/>
              <a:gd name="T17" fmla="*/ 721869011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10886" y="341"/>
                </a:moveTo>
                <a:lnTo>
                  <a:pt x="10886" y="0"/>
                </a:lnTo>
                <a:lnTo>
                  <a:pt x="10800" y="171"/>
                </a:lnTo>
                <a:lnTo>
                  <a:pt x="10714" y="0"/>
                </a:lnTo>
                <a:lnTo>
                  <a:pt x="10714" y="341"/>
                </a:ln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10886" y="341"/>
                  <a:pt x="10886" y="341"/>
                </a:cubicBezTo>
                <a:close/>
                <a:moveTo>
                  <a:pt x="10886" y="341"/>
                </a:moveTo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AutoShape 4"/>
          <p:cNvSpPr>
            <a:spLocks/>
          </p:cNvSpPr>
          <p:nvPr/>
        </p:nvSpPr>
        <p:spPr bwMode="auto">
          <a:xfrm>
            <a:off x="5607013" y="3125165"/>
            <a:ext cx="3716731" cy="95408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0 w 21600"/>
              <a:gd name="T9" fmla="*/ 2147483647 h 21600"/>
              <a:gd name="T10" fmla="*/ 0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6167" y="0"/>
                </a:lnTo>
                <a:lnTo>
                  <a:pt x="5432" y="0"/>
                </a:lnTo>
                <a:cubicBezTo>
                  <a:pt x="5432" y="0"/>
                  <a:pt x="0" y="21600"/>
                  <a:pt x="0" y="21600"/>
                </a:cubicBezTo>
                <a:close/>
                <a:moveTo>
                  <a:pt x="0" y="21600"/>
                </a:moveTo>
              </a:path>
            </a:pathLst>
          </a:cu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4667312" y="4138434"/>
            <a:ext cx="5562538" cy="1052684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0 w 21600"/>
              <a:gd name="T9" fmla="*/ 2147483647 h 21600"/>
              <a:gd name="T10" fmla="*/ 0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8007" y="0"/>
                </a:lnTo>
                <a:lnTo>
                  <a:pt x="3593" y="0"/>
                </a:lnTo>
                <a:cubicBezTo>
                  <a:pt x="3593" y="0"/>
                  <a:pt x="0" y="21600"/>
                  <a:pt x="0" y="21600"/>
                </a:cubicBezTo>
                <a:close/>
                <a:moveTo>
                  <a:pt x="0" y="21600"/>
                </a:moveTo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6" name="组合 24"/>
          <p:cNvGrpSpPr>
            <a:grpSpLocks/>
          </p:cNvGrpSpPr>
          <p:nvPr/>
        </p:nvGrpSpPr>
        <p:grpSpPr bwMode="auto">
          <a:xfrm>
            <a:off x="2663887" y="2704515"/>
            <a:ext cx="1473200" cy="2403475"/>
            <a:chOff x="0" y="0"/>
            <a:chExt cx="1473201" cy="2403476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915988" y="727075"/>
              <a:ext cx="241300" cy="258763"/>
            </a:xfrm>
            <a:custGeom>
              <a:avLst/>
              <a:gdLst>
                <a:gd name="T0" fmla="*/ 2147483647 w 71"/>
                <a:gd name="T1" fmla="*/ 2147483647 h 76"/>
                <a:gd name="T2" fmla="*/ 2147483647 w 71"/>
                <a:gd name="T3" fmla="*/ 2147483647 h 76"/>
                <a:gd name="T4" fmla="*/ 2147483647 w 71"/>
                <a:gd name="T5" fmla="*/ 2147483647 h 76"/>
                <a:gd name="T6" fmla="*/ 2147483647 w 71"/>
                <a:gd name="T7" fmla="*/ 2147483647 h 76"/>
                <a:gd name="T8" fmla="*/ 2147483647 w 71"/>
                <a:gd name="T9" fmla="*/ 2147483647 h 76"/>
                <a:gd name="T10" fmla="*/ 2147483647 w 71"/>
                <a:gd name="T11" fmla="*/ 2147483647 h 76"/>
                <a:gd name="T12" fmla="*/ 2147483647 w 71"/>
                <a:gd name="T13" fmla="*/ 2147483647 h 76"/>
                <a:gd name="T14" fmla="*/ 2147483647 w 71"/>
                <a:gd name="T15" fmla="*/ 2147483647 h 76"/>
                <a:gd name="T16" fmla="*/ 2147483647 w 71"/>
                <a:gd name="T17" fmla="*/ 2147483647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" h="76">
                  <a:moveTo>
                    <a:pt x="53" y="8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27" y="0"/>
                    <a:pt x="15" y="6"/>
                    <a:pt x="11" y="17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52"/>
                    <a:pt x="6" y="64"/>
                    <a:pt x="17" y="67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44" y="76"/>
                    <a:pt x="56" y="70"/>
                    <a:pt x="59" y="58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1" y="24"/>
                    <a:pt x="65" y="12"/>
                    <a:pt x="53" y="8"/>
                  </a:cubicBezTo>
                  <a:close/>
                </a:path>
              </a:pathLst>
            </a:custGeom>
            <a:solidFill>
              <a:srgbClr val="FDC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950913" y="750888"/>
              <a:ext cx="176213" cy="190500"/>
            </a:xfrm>
            <a:custGeom>
              <a:avLst/>
              <a:gdLst>
                <a:gd name="T0" fmla="*/ 2147483647 w 52"/>
                <a:gd name="T1" fmla="*/ 2147483647 h 56"/>
                <a:gd name="T2" fmla="*/ 2147483647 w 52"/>
                <a:gd name="T3" fmla="*/ 2147483647 h 56"/>
                <a:gd name="T4" fmla="*/ 2147483647 w 52"/>
                <a:gd name="T5" fmla="*/ 2147483647 h 56"/>
                <a:gd name="T6" fmla="*/ 2147483647 w 52"/>
                <a:gd name="T7" fmla="*/ 2147483647 h 56"/>
                <a:gd name="T8" fmla="*/ 2147483647 w 52"/>
                <a:gd name="T9" fmla="*/ 2147483647 h 56"/>
                <a:gd name="T10" fmla="*/ 2147483647 w 52"/>
                <a:gd name="T11" fmla="*/ 2147483647 h 56"/>
                <a:gd name="T12" fmla="*/ 2147483647 w 52"/>
                <a:gd name="T13" fmla="*/ 2147483647 h 56"/>
                <a:gd name="T14" fmla="*/ 2147483647 w 52"/>
                <a:gd name="T15" fmla="*/ 2147483647 h 56"/>
                <a:gd name="T16" fmla="*/ 2147483647 w 52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56">
                  <a:moveTo>
                    <a:pt x="39" y="6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20" y="0"/>
                    <a:pt x="11" y="4"/>
                    <a:pt x="8" y="1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38"/>
                    <a:pt x="4" y="47"/>
                    <a:pt x="12" y="49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32" y="56"/>
                    <a:pt x="41" y="51"/>
                    <a:pt x="43" y="4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18"/>
                    <a:pt x="47" y="9"/>
                    <a:pt x="39" y="6"/>
                  </a:cubicBezTo>
                  <a:close/>
                </a:path>
              </a:pathLst>
            </a:custGeom>
            <a:solidFill>
              <a:srgbClr val="E4B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71438" y="681038"/>
              <a:ext cx="227013" cy="249238"/>
            </a:xfrm>
            <a:custGeom>
              <a:avLst/>
              <a:gdLst>
                <a:gd name="T0" fmla="*/ 2147483647 w 67"/>
                <a:gd name="T1" fmla="*/ 2147483647 h 74"/>
                <a:gd name="T2" fmla="*/ 2147483647 w 67"/>
                <a:gd name="T3" fmla="*/ 2147483647 h 74"/>
                <a:gd name="T4" fmla="*/ 2147483647 w 67"/>
                <a:gd name="T5" fmla="*/ 2147483647 h 74"/>
                <a:gd name="T6" fmla="*/ 2147483647 w 67"/>
                <a:gd name="T7" fmla="*/ 2147483647 h 74"/>
                <a:gd name="T8" fmla="*/ 2147483647 w 67"/>
                <a:gd name="T9" fmla="*/ 2147483647 h 74"/>
                <a:gd name="T10" fmla="*/ 2147483647 w 67"/>
                <a:gd name="T11" fmla="*/ 2147483647 h 74"/>
                <a:gd name="T12" fmla="*/ 2147483647 w 67"/>
                <a:gd name="T13" fmla="*/ 2147483647 h 74"/>
                <a:gd name="T14" fmla="*/ 2147483647 w 67"/>
                <a:gd name="T15" fmla="*/ 2147483647 h 74"/>
                <a:gd name="T16" fmla="*/ 2147483647 w 67"/>
                <a:gd name="T17" fmla="*/ 2147483647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7" h="74">
                  <a:moveTo>
                    <a:pt x="19" y="5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46" y="0"/>
                    <a:pt x="58" y="8"/>
                    <a:pt x="60" y="19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7" y="55"/>
                    <a:pt x="59" y="66"/>
                    <a:pt x="48" y="69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21" y="74"/>
                    <a:pt x="9" y="66"/>
                    <a:pt x="7" y="5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19"/>
                    <a:pt x="8" y="8"/>
                    <a:pt x="19" y="5"/>
                  </a:cubicBezTo>
                  <a:close/>
                </a:path>
              </a:pathLst>
            </a:custGeom>
            <a:solidFill>
              <a:srgbClr val="FDC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101600" y="704850"/>
              <a:ext cx="166688" cy="182563"/>
            </a:xfrm>
            <a:custGeom>
              <a:avLst/>
              <a:gdLst>
                <a:gd name="T0" fmla="*/ 2147483647 w 49"/>
                <a:gd name="T1" fmla="*/ 2147483647 h 54"/>
                <a:gd name="T2" fmla="*/ 2147483647 w 49"/>
                <a:gd name="T3" fmla="*/ 2147483647 h 54"/>
                <a:gd name="T4" fmla="*/ 2147483647 w 49"/>
                <a:gd name="T5" fmla="*/ 2147483647 h 54"/>
                <a:gd name="T6" fmla="*/ 2147483647 w 49"/>
                <a:gd name="T7" fmla="*/ 2147483647 h 54"/>
                <a:gd name="T8" fmla="*/ 2147483647 w 49"/>
                <a:gd name="T9" fmla="*/ 2147483647 h 54"/>
                <a:gd name="T10" fmla="*/ 2147483647 w 49"/>
                <a:gd name="T11" fmla="*/ 2147483647 h 54"/>
                <a:gd name="T12" fmla="*/ 2147483647 w 49"/>
                <a:gd name="T13" fmla="*/ 2147483647 h 54"/>
                <a:gd name="T14" fmla="*/ 2147483647 w 49"/>
                <a:gd name="T15" fmla="*/ 2147483647 h 54"/>
                <a:gd name="T16" fmla="*/ 2147483647 w 49"/>
                <a:gd name="T17" fmla="*/ 2147483647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54">
                  <a:moveTo>
                    <a:pt x="14" y="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34" y="0"/>
                    <a:pt x="42" y="5"/>
                    <a:pt x="44" y="14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40"/>
                    <a:pt x="44" y="48"/>
                    <a:pt x="35" y="50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5" y="54"/>
                    <a:pt x="7" y="48"/>
                    <a:pt x="5" y="4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4"/>
                    <a:pt x="6" y="5"/>
                    <a:pt x="14" y="4"/>
                  </a:cubicBezTo>
                  <a:close/>
                </a:path>
              </a:pathLst>
            </a:custGeom>
            <a:solidFill>
              <a:srgbClr val="E4B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423863" y="1312863"/>
              <a:ext cx="363538" cy="5143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430213" y="1787525"/>
              <a:ext cx="350838" cy="138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471488" y="1150938"/>
              <a:ext cx="295275" cy="196850"/>
            </a:xfrm>
            <a:prstGeom prst="rect">
              <a:avLst/>
            </a:prstGeom>
            <a:solidFill>
              <a:srgbClr val="CDA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268288" y="1235075"/>
              <a:ext cx="254000" cy="639763"/>
            </a:xfrm>
            <a:custGeom>
              <a:avLst/>
              <a:gdLst>
                <a:gd name="T0" fmla="*/ 2147483647 w 75"/>
                <a:gd name="T1" fmla="*/ 2147483647 h 189"/>
                <a:gd name="T2" fmla="*/ 2147483647 w 75"/>
                <a:gd name="T3" fmla="*/ 2147483647 h 189"/>
                <a:gd name="T4" fmla="*/ 0 w 75"/>
                <a:gd name="T5" fmla="*/ 2147483647 h 189"/>
                <a:gd name="T6" fmla="*/ 2147483647 w 75"/>
                <a:gd name="T7" fmla="*/ 2147483647 h 189"/>
                <a:gd name="T8" fmla="*/ 2147483647 w 75"/>
                <a:gd name="T9" fmla="*/ 2147483647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89">
                  <a:moveTo>
                    <a:pt x="72" y="3"/>
                  </a:moveTo>
                  <a:cubicBezTo>
                    <a:pt x="75" y="73"/>
                    <a:pt x="71" y="145"/>
                    <a:pt x="63" y="189"/>
                  </a:cubicBezTo>
                  <a:cubicBezTo>
                    <a:pt x="42" y="184"/>
                    <a:pt x="21" y="179"/>
                    <a:pt x="0" y="175"/>
                  </a:cubicBezTo>
                  <a:cubicBezTo>
                    <a:pt x="19" y="128"/>
                    <a:pt x="34" y="76"/>
                    <a:pt x="40" y="10"/>
                  </a:cubicBezTo>
                  <a:cubicBezTo>
                    <a:pt x="48" y="7"/>
                    <a:pt x="62" y="0"/>
                    <a:pt x="72" y="3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712788" y="1249363"/>
              <a:ext cx="254000" cy="625475"/>
            </a:xfrm>
            <a:custGeom>
              <a:avLst/>
              <a:gdLst>
                <a:gd name="T0" fmla="*/ 2147483647 w 75"/>
                <a:gd name="T1" fmla="*/ 2147483647 h 185"/>
                <a:gd name="T2" fmla="*/ 2147483647 w 75"/>
                <a:gd name="T3" fmla="*/ 2147483647 h 185"/>
                <a:gd name="T4" fmla="*/ 2147483647 w 75"/>
                <a:gd name="T5" fmla="*/ 2147483647 h 185"/>
                <a:gd name="T6" fmla="*/ 2147483647 w 75"/>
                <a:gd name="T7" fmla="*/ 2147483647 h 185"/>
                <a:gd name="T8" fmla="*/ 2147483647 w 75"/>
                <a:gd name="T9" fmla="*/ 2147483647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85">
                  <a:moveTo>
                    <a:pt x="3" y="3"/>
                  </a:moveTo>
                  <a:cubicBezTo>
                    <a:pt x="0" y="73"/>
                    <a:pt x="3" y="141"/>
                    <a:pt x="12" y="185"/>
                  </a:cubicBezTo>
                  <a:cubicBezTo>
                    <a:pt x="33" y="180"/>
                    <a:pt x="54" y="175"/>
                    <a:pt x="75" y="171"/>
                  </a:cubicBezTo>
                  <a:cubicBezTo>
                    <a:pt x="56" y="124"/>
                    <a:pt x="41" y="72"/>
                    <a:pt x="35" y="6"/>
                  </a:cubicBezTo>
                  <a:cubicBezTo>
                    <a:pt x="24" y="5"/>
                    <a:pt x="14" y="0"/>
                    <a:pt x="3" y="3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552450" y="1316038"/>
              <a:ext cx="136525" cy="406400"/>
            </a:xfrm>
            <a:custGeom>
              <a:avLst/>
              <a:gdLst>
                <a:gd name="T0" fmla="*/ 2147483647 w 86"/>
                <a:gd name="T1" fmla="*/ 0 h 256"/>
                <a:gd name="T2" fmla="*/ 2147483647 w 86"/>
                <a:gd name="T3" fmla="*/ 2147483647 h 256"/>
                <a:gd name="T4" fmla="*/ 2147483647 w 86"/>
                <a:gd name="T5" fmla="*/ 2147483647 h 256"/>
                <a:gd name="T6" fmla="*/ 0 w 86"/>
                <a:gd name="T7" fmla="*/ 2147483647 h 256"/>
                <a:gd name="T8" fmla="*/ 2147483647 w 86"/>
                <a:gd name="T9" fmla="*/ 2147483647 h 256"/>
                <a:gd name="T10" fmla="*/ 2147483647 w 86"/>
                <a:gd name="T11" fmla="*/ 2147483647 h 256"/>
                <a:gd name="T12" fmla="*/ 2147483647 w 86"/>
                <a:gd name="T13" fmla="*/ 2147483647 h 256"/>
                <a:gd name="T14" fmla="*/ 2147483647 w 86"/>
                <a:gd name="T15" fmla="*/ 2147483647 h 256"/>
                <a:gd name="T16" fmla="*/ 2147483647 w 86"/>
                <a:gd name="T17" fmla="*/ 2147483647 h 256"/>
                <a:gd name="T18" fmla="*/ 2147483647 w 86"/>
                <a:gd name="T19" fmla="*/ 2147483647 h 256"/>
                <a:gd name="T20" fmla="*/ 2147483647 w 86"/>
                <a:gd name="T21" fmla="*/ 2147483647 h 256"/>
                <a:gd name="T22" fmla="*/ 2147483647 w 86"/>
                <a:gd name="T23" fmla="*/ 2147483647 h 256"/>
                <a:gd name="T24" fmla="*/ 2147483647 w 86"/>
                <a:gd name="T25" fmla="*/ 0 h 256"/>
                <a:gd name="T26" fmla="*/ 2147483647 w 86"/>
                <a:gd name="T27" fmla="*/ 2147483647 h 256"/>
                <a:gd name="T28" fmla="*/ 2147483647 w 86"/>
                <a:gd name="T29" fmla="*/ 0 h 2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6" h="256">
                  <a:moveTo>
                    <a:pt x="28" y="0"/>
                  </a:moveTo>
                  <a:lnTo>
                    <a:pt x="7" y="45"/>
                  </a:lnTo>
                  <a:lnTo>
                    <a:pt x="28" y="67"/>
                  </a:lnTo>
                  <a:lnTo>
                    <a:pt x="0" y="214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5" y="256"/>
                  </a:lnTo>
                  <a:lnTo>
                    <a:pt x="45" y="254"/>
                  </a:lnTo>
                  <a:lnTo>
                    <a:pt x="86" y="214"/>
                  </a:lnTo>
                  <a:lnTo>
                    <a:pt x="60" y="67"/>
                  </a:lnTo>
                  <a:lnTo>
                    <a:pt x="82" y="45"/>
                  </a:lnTo>
                  <a:lnTo>
                    <a:pt x="60" y="0"/>
                  </a:lnTo>
                  <a:lnTo>
                    <a:pt x="43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10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617538" y="1187450"/>
              <a:ext cx="187325" cy="214313"/>
            </a:xfrm>
            <a:custGeom>
              <a:avLst/>
              <a:gdLst>
                <a:gd name="T0" fmla="*/ 2147483647 w 55"/>
                <a:gd name="T1" fmla="*/ 0 h 63"/>
                <a:gd name="T2" fmla="*/ 0 w 55"/>
                <a:gd name="T3" fmla="*/ 2147483647 h 63"/>
                <a:gd name="T4" fmla="*/ 2147483647 w 55"/>
                <a:gd name="T5" fmla="*/ 2147483647 h 63"/>
                <a:gd name="T6" fmla="*/ 2147483647 w 55"/>
                <a:gd name="T7" fmla="*/ 2147483647 h 63"/>
                <a:gd name="T8" fmla="*/ 2147483647 w 55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63">
                  <a:moveTo>
                    <a:pt x="46" y="0"/>
                  </a:moveTo>
                  <a:cubicBezTo>
                    <a:pt x="31" y="12"/>
                    <a:pt x="18" y="33"/>
                    <a:pt x="0" y="3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50" y="63"/>
                    <a:pt x="49" y="41"/>
                    <a:pt x="55" y="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169863" y="1781175"/>
              <a:ext cx="125413" cy="107950"/>
            </a:xfrm>
            <a:custGeom>
              <a:avLst/>
              <a:gdLst>
                <a:gd name="T0" fmla="*/ 2147483647 w 37"/>
                <a:gd name="T1" fmla="*/ 2147483647 h 32"/>
                <a:gd name="T2" fmla="*/ 2147483647 w 37"/>
                <a:gd name="T3" fmla="*/ 2147483647 h 32"/>
                <a:gd name="T4" fmla="*/ 0 w 37"/>
                <a:gd name="T5" fmla="*/ 2147483647 h 32"/>
                <a:gd name="T6" fmla="*/ 0 w 37"/>
                <a:gd name="T7" fmla="*/ 2147483647 h 32"/>
                <a:gd name="T8" fmla="*/ 2147483647 w 37"/>
                <a:gd name="T9" fmla="*/ 2147483647 h 32"/>
                <a:gd name="T10" fmla="*/ 2147483647 w 37"/>
                <a:gd name="T11" fmla="*/ 2147483647 h 32"/>
                <a:gd name="T12" fmla="*/ 2147483647 w 37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32">
                  <a:moveTo>
                    <a:pt x="31" y="32"/>
                  </a:moveTo>
                  <a:cubicBezTo>
                    <a:pt x="30" y="25"/>
                    <a:pt x="27" y="18"/>
                    <a:pt x="21" y="14"/>
                  </a:cubicBezTo>
                  <a:cubicBezTo>
                    <a:pt x="16" y="10"/>
                    <a:pt x="9" y="7"/>
                    <a:pt x="0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0"/>
                    <a:pt x="19" y="3"/>
                    <a:pt x="26" y="8"/>
                  </a:cubicBezTo>
                  <a:cubicBezTo>
                    <a:pt x="33" y="14"/>
                    <a:pt x="37" y="23"/>
                    <a:pt x="37" y="31"/>
                  </a:cubicBez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0963" y="1647825"/>
              <a:ext cx="166688" cy="234950"/>
            </a:xfrm>
            <a:custGeom>
              <a:avLst/>
              <a:gdLst>
                <a:gd name="T0" fmla="*/ 2147483647 w 49"/>
                <a:gd name="T1" fmla="*/ 0 h 69"/>
                <a:gd name="T2" fmla="*/ 2147483647 w 49"/>
                <a:gd name="T3" fmla="*/ 2147483647 h 69"/>
                <a:gd name="T4" fmla="*/ 2147483647 w 49"/>
                <a:gd name="T5" fmla="*/ 2147483647 h 69"/>
                <a:gd name="T6" fmla="*/ 2147483647 w 49"/>
                <a:gd name="T7" fmla="*/ 2147483647 h 69"/>
                <a:gd name="T8" fmla="*/ 2147483647 w 49"/>
                <a:gd name="T9" fmla="*/ 2147483647 h 69"/>
                <a:gd name="T10" fmla="*/ 2147483647 w 49"/>
                <a:gd name="T11" fmla="*/ 2147483647 h 69"/>
                <a:gd name="T12" fmla="*/ 2147483647 w 49"/>
                <a:gd name="T13" fmla="*/ 2147483647 h 69"/>
                <a:gd name="T14" fmla="*/ 2147483647 w 49"/>
                <a:gd name="T15" fmla="*/ 2147483647 h 69"/>
                <a:gd name="T16" fmla="*/ 2147483647 w 49"/>
                <a:gd name="T17" fmla="*/ 2147483647 h 69"/>
                <a:gd name="T18" fmla="*/ 2147483647 w 49"/>
                <a:gd name="T19" fmla="*/ 0 h 69"/>
                <a:gd name="T20" fmla="*/ 2147483647 w 49"/>
                <a:gd name="T21" fmla="*/ 0 h 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9" h="69">
                  <a:moveTo>
                    <a:pt x="12" y="0"/>
                  </a:moveTo>
                  <a:cubicBezTo>
                    <a:pt x="12" y="0"/>
                    <a:pt x="0" y="40"/>
                    <a:pt x="3" y="51"/>
                  </a:cubicBezTo>
                  <a:cubicBezTo>
                    <a:pt x="6" y="61"/>
                    <a:pt x="19" y="66"/>
                    <a:pt x="25" y="67"/>
                  </a:cubicBezTo>
                  <a:cubicBezTo>
                    <a:pt x="31" y="69"/>
                    <a:pt x="44" y="58"/>
                    <a:pt x="44" y="58"/>
                  </a:cubicBezTo>
                  <a:cubicBezTo>
                    <a:pt x="44" y="58"/>
                    <a:pt x="28" y="47"/>
                    <a:pt x="29" y="44"/>
                  </a:cubicBezTo>
                  <a:cubicBezTo>
                    <a:pt x="30" y="41"/>
                    <a:pt x="35" y="37"/>
                    <a:pt x="36" y="38"/>
                  </a:cubicBezTo>
                  <a:cubicBezTo>
                    <a:pt x="38" y="39"/>
                    <a:pt x="39" y="50"/>
                    <a:pt x="39" y="50"/>
                  </a:cubicBezTo>
                  <a:cubicBezTo>
                    <a:pt x="39" y="50"/>
                    <a:pt x="44" y="53"/>
                    <a:pt x="46" y="48"/>
                  </a:cubicBezTo>
                  <a:cubicBezTo>
                    <a:pt x="49" y="42"/>
                    <a:pt x="44" y="26"/>
                    <a:pt x="44" y="2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DC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25413" y="1739900"/>
              <a:ext cx="104775" cy="122238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0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36">
                  <a:moveTo>
                    <a:pt x="24" y="36"/>
                  </a:moveTo>
                  <a:cubicBezTo>
                    <a:pt x="28" y="34"/>
                    <a:pt x="31" y="31"/>
                    <a:pt x="31" y="31"/>
                  </a:cubicBezTo>
                  <a:cubicBezTo>
                    <a:pt x="31" y="31"/>
                    <a:pt x="15" y="20"/>
                    <a:pt x="16" y="17"/>
                  </a:cubicBezTo>
                  <a:cubicBezTo>
                    <a:pt x="17" y="14"/>
                    <a:pt x="22" y="10"/>
                    <a:pt x="23" y="11"/>
                  </a:cubicBezTo>
                  <a:cubicBezTo>
                    <a:pt x="23" y="11"/>
                    <a:pt x="13" y="0"/>
                    <a:pt x="9" y="0"/>
                  </a:cubicBezTo>
                  <a:cubicBezTo>
                    <a:pt x="6" y="0"/>
                    <a:pt x="0" y="13"/>
                    <a:pt x="2" y="20"/>
                  </a:cubicBezTo>
                  <a:cubicBezTo>
                    <a:pt x="3" y="25"/>
                    <a:pt x="16" y="33"/>
                    <a:pt x="24" y="36"/>
                  </a:cubicBezTo>
                  <a:close/>
                </a:path>
              </a:pathLst>
            </a:custGeom>
            <a:solidFill>
              <a:srgbClr val="B99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04775" y="1781175"/>
              <a:ext cx="92075" cy="134938"/>
            </a:xfrm>
            <a:custGeom>
              <a:avLst/>
              <a:gdLst>
                <a:gd name="T0" fmla="*/ 0 w 27"/>
                <a:gd name="T1" fmla="*/ 2147483647 h 40"/>
                <a:gd name="T2" fmla="*/ 2147483647 w 27"/>
                <a:gd name="T3" fmla="*/ 2147483647 h 40"/>
                <a:gd name="T4" fmla="*/ 2147483647 w 27"/>
                <a:gd name="T5" fmla="*/ 2147483647 h 40"/>
                <a:gd name="T6" fmla="*/ 2147483647 w 27"/>
                <a:gd name="T7" fmla="*/ 2147483647 h 40"/>
                <a:gd name="T8" fmla="*/ 2147483647 w 27"/>
                <a:gd name="T9" fmla="*/ 2147483647 h 40"/>
                <a:gd name="T10" fmla="*/ 2147483647 w 27"/>
                <a:gd name="T11" fmla="*/ 2147483647 h 40"/>
                <a:gd name="T12" fmla="*/ 0 w 27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0" y="31"/>
                    <a:pt x="0" y="21"/>
                    <a:pt x="3" y="13"/>
                  </a:cubicBezTo>
                  <a:cubicBezTo>
                    <a:pt x="7" y="5"/>
                    <a:pt x="14" y="0"/>
                    <a:pt x="27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7" y="7"/>
                    <a:pt x="12" y="11"/>
                    <a:pt x="9" y="16"/>
                  </a:cubicBezTo>
                  <a:cubicBezTo>
                    <a:pt x="7" y="22"/>
                    <a:pt x="7" y="31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396875" y="2274888"/>
              <a:ext cx="193675" cy="128588"/>
            </a:xfrm>
            <a:custGeom>
              <a:avLst/>
              <a:gdLst>
                <a:gd name="T0" fmla="*/ 2147483647 w 57"/>
                <a:gd name="T1" fmla="*/ 0 h 38"/>
                <a:gd name="T2" fmla="*/ 2147483647 w 57"/>
                <a:gd name="T3" fmla="*/ 2147483647 h 38"/>
                <a:gd name="T4" fmla="*/ 2147483647 w 57"/>
                <a:gd name="T5" fmla="*/ 2147483647 h 38"/>
                <a:gd name="T6" fmla="*/ 2147483647 w 57"/>
                <a:gd name="T7" fmla="*/ 2147483647 h 38"/>
                <a:gd name="T8" fmla="*/ 2147483647 w 57"/>
                <a:gd name="T9" fmla="*/ 0 h 38"/>
                <a:gd name="T10" fmla="*/ 2147483647 w 57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8">
                  <a:moveTo>
                    <a:pt x="52" y="0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0" y="30"/>
                    <a:pt x="24" y="37"/>
                    <a:pt x="6" y="38"/>
                  </a:cubicBezTo>
                  <a:cubicBezTo>
                    <a:pt x="0" y="29"/>
                    <a:pt x="23" y="19"/>
                    <a:pt x="39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631825" y="2254250"/>
              <a:ext cx="179388" cy="101600"/>
            </a:xfrm>
            <a:custGeom>
              <a:avLst/>
              <a:gdLst>
                <a:gd name="T0" fmla="*/ 2147483647 w 53"/>
                <a:gd name="T1" fmla="*/ 2147483647 h 30"/>
                <a:gd name="T2" fmla="*/ 2147483647 w 53"/>
                <a:gd name="T3" fmla="*/ 2147483647 h 30"/>
                <a:gd name="T4" fmla="*/ 2147483647 w 53"/>
                <a:gd name="T5" fmla="*/ 2147483647 h 30"/>
                <a:gd name="T6" fmla="*/ 0 w 53"/>
                <a:gd name="T7" fmla="*/ 2147483647 h 30"/>
                <a:gd name="T8" fmla="*/ 0 w 53"/>
                <a:gd name="T9" fmla="*/ 2147483647 h 30"/>
                <a:gd name="T10" fmla="*/ 2147483647 w 53"/>
                <a:gd name="T11" fmla="*/ 0 h 30"/>
                <a:gd name="T12" fmla="*/ 2147483647 w 53"/>
                <a:gd name="T13" fmla="*/ 2147483647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30">
                  <a:moveTo>
                    <a:pt x="21" y="3"/>
                  </a:moveTo>
                  <a:cubicBezTo>
                    <a:pt x="21" y="3"/>
                    <a:pt x="18" y="11"/>
                    <a:pt x="19" y="12"/>
                  </a:cubicBezTo>
                  <a:cubicBezTo>
                    <a:pt x="22" y="14"/>
                    <a:pt x="52" y="18"/>
                    <a:pt x="53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1" y="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430213" y="1905000"/>
              <a:ext cx="160338" cy="387350"/>
            </a:xfrm>
            <a:custGeom>
              <a:avLst/>
              <a:gdLst>
                <a:gd name="T0" fmla="*/ 0 w 47"/>
                <a:gd name="T1" fmla="*/ 2147483647 h 114"/>
                <a:gd name="T2" fmla="*/ 2147483647 w 47"/>
                <a:gd name="T3" fmla="*/ 2147483647 h 114"/>
                <a:gd name="T4" fmla="*/ 2147483647 w 47"/>
                <a:gd name="T5" fmla="*/ 2147483647 h 114"/>
                <a:gd name="T6" fmla="*/ 2147483647 w 47"/>
                <a:gd name="T7" fmla="*/ 0 h 114"/>
                <a:gd name="T8" fmla="*/ 0 w 47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14">
                  <a:moveTo>
                    <a:pt x="0" y="4"/>
                  </a:moveTo>
                  <a:cubicBezTo>
                    <a:pt x="7" y="39"/>
                    <a:pt x="7" y="81"/>
                    <a:pt x="21" y="114"/>
                  </a:cubicBezTo>
                  <a:cubicBezTo>
                    <a:pt x="30" y="114"/>
                    <a:pt x="38" y="114"/>
                    <a:pt x="47" y="114"/>
                  </a:cubicBezTo>
                  <a:cubicBezTo>
                    <a:pt x="35" y="72"/>
                    <a:pt x="38" y="36"/>
                    <a:pt x="42" y="0"/>
                  </a:cubicBezTo>
                  <a:cubicBezTo>
                    <a:pt x="28" y="1"/>
                    <a:pt x="14" y="3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1096963" y="923925"/>
              <a:ext cx="376238" cy="627063"/>
            </a:xfrm>
            <a:custGeom>
              <a:avLst/>
              <a:gdLst>
                <a:gd name="T0" fmla="*/ 2147483647 w 111"/>
                <a:gd name="T1" fmla="*/ 2147483647 h 185"/>
                <a:gd name="T2" fmla="*/ 2147483647 w 111"/>
                <a:gd name="T3" fmla="*/ 2147483647 h 185"/>
                <a:gd name="T4" fmla="*/ 2147483647 w 111"/>
                <a:gd name="T5" fmla="*/ 0 h 185"/>
                <a:gd name="T6" fmla="*/ 2147483647 w 111"/>
                <a:gd name="T7" fmla="*/ 2147483647 h 185"/>
                <a:gd name="T8" fmla="*/ 2147483647 w 111"/>
                <a:gd name="T9" fmla="*/ 2147483647 h 185"/>
                <a:gd name="T10" fmla="*/ 2147483647 w 111"/>
                <a:gd name="T11" fmla="*/ 2147483647 h 185"/>
                <a:gd name="T12" fmla="*/ 2147483647 w 111"/>
                <a:gd name="T13" fmla="*/ 2147483647 h 185"/>
                <a:gd name="T14" fmla="*/ 2147483647 w 111"/>
                <a:gd name="T15" fmla="*/ 2147483647 h 185"/>
                <a:gd name="T16" fmla="*/ 2147483647 w 111"/>
                <a:gd name="T17" fmla="*/ 2147483647 h 185"/>
                <a:gd name="T18" fmla="*/ 2147483647 w 111"/>
                <a:gd name="T19" fmla="*/ 2147483647 h 185"/>
                <a:gd name="T20" fmla="*/ 2147483647 w 111"/>
                <a:gd name="T21" fmla="*/ 2147483647 h 185"/>
                <a:gd name="T22" fmla="*/ 2147483647 w 111"/>
                <a:gd name="T23" fmla="*/ 2147483647 h 185"/>
                <a:gd name="T24" fmla="*/ 2147483647 w 111"/>
                <a:gd name="T25" fmla="*/ 2147483647 h 185"/>
                <a:gd name="T26" fmla="*/ 2147483647 w 111"/>
                <a:gd name="T27" fmla="*/ 2147483647 h 1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85">
                  <a:moveTo>
                    <a:pt x="4" y="124"/>
                  </a:moveTo>
                  <a:cubicBezTo>
                    <a:pt x="0" y="122"/>
                    <a:pt x="32" y="116"/>
                    <a:pt x="31" y="100"/>
                  </a:cubicBezTo>
                  <a:cubicBezTo>
                    <a:pt x="27" y="55"/>
                    <a:pt x="51" y="39"/>
                    <a:pt x="47" y="0"/>
                  </a:cubicBezTo>
                  <a:cubicBezTo>
                    <a:pt x="47" y="0"/>
                    <a:pt x="77" y="1"/>
                    <a:pt x="82" y="21"/>
                  </a:cubicBezTo>
                  <a:cubicBezTo>
                    <a:pt x="87" y="41"/>
                    <a:pt x="56" y="61"/>
                    <a:pt x="60" y="86"/>
                  </a:cubicBezTo>
                  <a:cubicBezTo>
                    <a:pt x="60" y="86"/>
                    <a:pt x="83" y="80"/>
                    <a:pt x="96" y="82"/>
                  </a:cubicBezTo>
                  <a:cubicBezTo>
                    <a:pt x="109" y="85"/>
                    <a:pt x="107" y="102"/>
                    <a:pt x="101" y="103"/>
                  </a:cubicBezTo>
                  <a:cubicBezTo>
                    <a:pt x="101" y="105"/>
                    <a:pt x="109" y="102"/>
                    <a:pt x="109" y="113"/>
                  </a:cubicBezTo>
                  <a:cubicBezTo>
                    <a:pt x="110" y="124"/>
                    <a:pt x="101" y="128"/>
                    <a:pt x="101" y="128"/>
                  </a:cubicBezTo>
                  <a:cubicBezTo>
                    <a:pt x="111" y="137"/>
                    <a:pt x="111" y="150"/>
                    <a:pt x="101" y="154"/>
                  </a:cubicBezTo>
                  <a:cubicBezTo>
                    <a:pt x="101" y="154"/>
                    <a:pt x="101" y="175"/>
                    <a:pt x="94" y="180"/>
                  </a:cubicBezTo>
                  <a:cubicBezTo>
                    <a:pt x="87" y="185"/>
                    <a:pt x="69" y="182"/>
                    <a:pt x="69" y="182"/>
                  </a:cubicBezTo>
                  <a:cubicBezTo>
                    <a:pt x="52" y="178"/>
                    <a:pt x="33" y="170"/>
                    <a:pt x="15" y="167"/>
                  </a:cubicBezTo>
                  <a:cubicBezTo>
                    <a:pt x="1" y="155"/>
                    <a:pt x="9" y="137"/>
                    <a:pt x="4" y="124"/>
                  </a:cubicBezTo>
                  <a:close/>
                </a:path>
              </a:pathLst>
            </a:custGeom>
            <a:solidFill>
              <a:srgbClr val="FDC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438150" y="1187450"/>
              <a:ext cx="188913" cy="214313"/>
            </a:xfrm>
            <a:custGeom>
              <a:avLst/>
              <a:gdLst>
                <a:gd name="T0" fmla="*/ 2147483647 w 56"/>
                <a:gd name="T1" fmla="*/ 0 h 63"/>
                <a:gd name="T2" fmla="*/ 2147483647 w 56"/>
                <a:gd name="T3" fmla="*/ 2147483647 h 63"/>
                <a:gd name="T4" fmla="*/ 2147483647 w 56"/>
                <a:gd name="T5" fmla="*/ 2147483647 h 63"/>
                <a:gd name="T6" fmla="*/ 0 w 56"/>
                <a:gd name="T7" fmla="*/ 2147483647 h 63"/>
                <a:gd name="T8" fmla="*/ 2147483647 w 56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63">
                  <a:moveTo>
                    <a:pt x="10" y="0"/>
                  </a:moveTo>
                  <a:cubicBezTo>
                    <a:pt x="25" y="12"/>
                    <a:pt x="38" y="33"/>
                    <a:pt x="56" y="39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5" y="63"/>
                    <a:pt x="6" y="41"/>
                    <a:pt x="0" y="9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128588" y="349250"/>
              <a:ext cx="984250" cy="930275"/>
            </a:xfrm>
            <a:custGeom>
              <a:avLst/>
              <a:gdLst>
                <a:gd name="T0" fmla="*/ 2147483647 w 290"/>
                <a:gd name="T1" fmla="*/ 2147483647 h 275"/>
                <a:gd name="T2" fmla="*/ 2147483647 w 290"/>
                <a:gd name="T3" fmla="*/ 2147483647 h 275"/>
                <a:gd name="T4" fmla="*/ 2147483647 w 290"/>
                <a:gd name="T5" fmla="*/ 2147483647 h 275"/>
                <a:gd name="T6" fmla="*/ 2147483647 w 290"/>
                <a:gd name="T7" fmla="*/ 2147483647 h 275"/>
                <a:gd name="T8" fmla="*/ 2147483647 w 290"/>
                <a:gd name="T9" fmla="*/ 2147483647 h 275"/>
                <a:gd name="T10" fmla="*/ 2147483647 w 290"/>
                <a:gd name="T11" fmla="*/ 2147483647 h 275"/>
                <a:gd name="T12" fmla="*/ 2147483647 w 290"/>
                <a:gd name="T13" fmla="*/ 2147483647 h 275"/>
                <a:gd name="T14" fmla="*/ 2147483647 w 290"/>
                <a:gd name="T15" fmla="*/ 0 h 275"/>
                <a:gd name="T16" fmla="*/ 2147483647 w 290"/>
                <a:gd name="T17" fmla="*/ 2147483647 h 275"/>
                <a:gd name="T18" fmla="*/ 2147483647 w 290"/>
                <a:gd name="T19" fmla="*/ 2147483647 h 2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0" h="275">
                  <a:moveTo>
                    <a:pt x="8" y="19"/>
                  </a:moveTo>
                  <a:cubicBezTo>
                    <a:pt x="8" y="19"/>
                    <a:pt x="0" y="190"/>
                    <a:pt x="31" y="228"/>
                  </a:cubicBezTo>
                  <a:cubicBezTo>
                    <a:pt x="65" y="267"/>
                    <a:pt x="204" y="275"/>
                    <a:pt x="243" y="240"/>
                  </a:cubicBezTo>
                  <a:cubicBezTo>
                    <a:pt x="278" y="207"/>
                    <a:pt x="290" y="35"/>
                    <a:pt x="290" y="35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50" y="4"/>
                    <a:pt x="150" y="4"/>
                    <a:pt x="150" y="4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6"/>
                    <a:pt x="133" y="6"/>
                    <a:pt x="133" y="6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rgbClr val="FDC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173038" y="301625"/>
              <a:ext cx="909638" cy="527050"/>
            </a:xfrm>
            <a:custGeom>
              <a:avLst/>
              <a:gdLst>
                <a:gd name="T0" fmla="*/ 0 w 268"/>
                <a:gd name="T1" fmla="*/ 2147483647 h 156"/>
                <a:gd name="T2" fmla="*/ 2147483647 w 268"/>
                <a:gd name="T3" fmla="*/ 2147483647 h 156"/>
                <a:gd name="T4" fmla="*/ 2147483647 w 268"/>
                <a:gd name="T5" fmla="*/ 2147483647 h 156"/>
                <a:gd name="T6" fmla="*/ 2147483647 w 268"/>
                <a:gd name="T7" fmla="*/ 2147483647 h 156"/>
                <a:gd name="T8" fmla="*/ 2147483647 w 268"/>
                <a:gd name="T9" fmla="*/ 2147483647 h 156"/>
                <a:gd name="T10" fmla="*/ 2147483647 w 268"/>
                <a:gd name="T11" fmla="*/ 2147483647 h 156"/>
                <a:gd name="T12" fmla="*/ 2147483647 w 268"/>
                <a:gd name="T13" fmla="*/ 2147483647 h 156"/>
                <a:gd name="T14" fmla="*/ 2147483647 w 268"/>
                <a:gd name="T15" fmla="*/ 2147483647 h 156"/>
                <a:gd name="T16" fmla="*/ 2147483647 w 268"/>
                <a:gd name="T17" fmla="*/ 0 h 156"/>
                <a:gd name="T18" fmla="*/ 2147483647 w 268"/>
                <a:gd name="T19" fmla="*/ 2147483647 h 156"/>
                <a:gd name="T20" fmla="*/ 2147483647 w 268"/>
                <a:gd name="T21" fmla="*/ 2147483647 h 156"/>
                <a:gd name="T22" fmla="*/ 0 w 268"/>
                <a:gd name="T23" fmla="*/ 2147483647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" h="156">
                  <a:moveTo>
                    <a:pt x="0" y="140"/>
                  </a:moveTo>
                  <a:cubicBezTo>
                    <a:pt x="10" y="95"/>
                    <a:pt x="28" y="21"/>
                    <a:pt x="82" y="56"/>
                  </a:cubicBezTo>
                  <a:cubicBezTo>
                    <a:pt x="100" y="68"/>
                    <a:pt x="176" y="72"/>
                    <a:pt x="193" y="63"/>
                  </a:cubicBezTo>
                  <a:cubicBezTo>
                    <a:pt x="247" y="35"/>
                    <a:pt x="260" y="110"/>
                    <a:pt x="265" y="156"/>
                  </a:cubicBezTo>
                  <a:cubicBezTo>
                    <a:pt x="265" y="156"/>
                    <a:pt x="268" y="49"/>
                    <a:pt x="267" y="39"/>
                  </a:cubicBezTo>
                  <a:cubicBezTo>
                    <a:pt x="265" y="29"/>
                    <a:pt x="267" y="18"/>
                    <a:pt x="267" y="18"/>
                  </a:cubicBezTo>
                  <a:cubicBezTo>
                    <a:pt x="236" y="12"/>
                    <a:pt x="236" y="12"/>
                    <a:pt x="236" y="1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14"/>
                    <a:pt x="12" y="24"/>
                  </a:cubicBezTo>
                  <a:cubicBezTo>
                    <a:pt x="9" y="34"/>
                    <a:pt x="0" y="140"/>
                    <a:pt x="0" y="140"/>
                  </a:cubicBezTo>
                  <a:close/>
                </a:path>
              </a:pathLst>
            </a:custGeom>
            <a:solidFill>
              <a:srgbClr val="E4B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87313" y="0"/>
              <a:ext cx="1141413" cy="828675"/>
            </a:xfrm>
            <a:custGeom>
              <a:avLst/>
              <a:gdLst>
                <a:gd name="T0" fmla="*/ 2147483647 w 336"/>
                <a:gd name="T1" fmla="*/ 2147483647 h 245"/>
                <a:gd name="T2" fmla="*/ 2147483647 w 336"/>
                <a:gd name="T3" fmla="*/ 2147483647 h 245"/>
                <a:gd name="T4" fmla="*/ 2147483647 w 336"/>
                <a:gd name="T5" fmla="*/ 2147483647 h 245"/>
                <a:gd name="T6" fmla="*/ 2147483647 w 336"/>
                <a:gd name="T7" fmla="*/ 2147483647 h 245"/>
                <a:gd name="T8" fmla="*/ 2147483647 w 336"/>
                <a:gd name="T9" fmla="*/ 2147483647 h 245"/>
                <a:gd name="T10" fmla="*/ 2147483647 w 336"/>
                <a:gd name="T11" fmla="*/ 2147483647 h 245"/>
                <a:gd name="T12" fmla="*/ 2147483647 w 336"/>
                <a:gd name="T13" fmla="*/ 2147483647 h 245"/>
                <a:gd name="T14" fmla="*/ 2147483647 w 336"/>
                <a:gd name="T15" fmla="*/ 2147483647 h 245"/>
                <a:gd name="T16" fmla="*/ 2147483647 w 336"/>
                <a:gd name="T17" fmla="*/ 2147483647 h 245"/>
                <a:gd name="T18" fmla="*/ 2147483647 w 336"/>
                <a:gd name="T19" fmla="*/ 2147483647 h 245"/>
                <a:gd name="T20" fmla="*/ 2147483647 w 336"/>
                <a:gd name="T21" fmla="*/ 2147483647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6" h="245">
                  <a:moveTo>
                    <a:pt x="15" y="228"/>
                  </a:moveTo>
                  <a:cubicBezTo>
                    <a:pt x="27" y="230"/>
                    <a:pt x="27" y="230"/>
                    <a:pt x="27" y="230"/>
                  </a:cubicBezTo>
                  <a:cubicBezTo>
                    <a:pt x="27" y="230"/>
                    <a:pt x="30" y="156"/>
                    <a:pt x="55" y="131"/>
                  </a:cubicBezTo>
                  <a:cubicBezTo>
                    <a:pt x="80" y="106"/>
                    <a:pt x="107" y="124"/>
                    <a:pt x="123" y="136"/>
                  </a:cubicBezTo>
                  <a:cubicBezTo>
                    <a:pt x="138" y="148"/>
                    <a:pt x="187" y="151"/>
                    <a:pt x="203" y="141"/>
                  </a:cubicBezTo>
                  <a:cubicBezTo>
                    <a:pt x="220" y="131"/>
                    <a:pt x="249" y="116"/>
                    <a:pt x="271" y="144"/>
                  </a:cubicBezTo>
                  <a:cubicBezTo>
                    <a:pt x="293" y="171"/>
                    <a:pt x="287" y="245"/>
                    <a:pt x="287" y="245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9" y="244"/>
                    <a:pt x="324" y="162"/>
                    <a:pt x="327" y="129"/>
                  </a:cubicBezTo>
                  <a:cubicBezTo>
                    <a:pt x="336" y="20"/>
                    <a:pt x="5" y="0"/>
                    <a:pt x="1" y="110"/>
                  </a:cubicBezTo>
                  <a:cubicBezTo>
                    <a:pt x="0" y="143"/>
                    <a:pt x="15" y="228"/>
                    <a:pt x="15" y="228"/>
                  </a:cubicBezTo>
                  <a:close/>
                </a:path>
              </a:pathLst>
            </a:custGeom>
            <a:solidFill>
              <a:srgbClr val="422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461963" y="971550"/>
              <a:ext cx="349250" cy="179388"/>
            </a:xfrm>
            <a:custGeom>
              <a:avLst/>
              <a:gdLst>
                <a:gd name="T0" fmla="*/ 2147483647 w 103"/>
                <a:gd name="T1" fmla="*/ 2147483647 h 53"/>
                <a:gd name="T2" fmla="*/ 2147483647 w 103"/>
                <a:gd name="T3" fmla="*/ 0 h 53"/>
                <a:gd name="T4" fmla="*/ 2147483647 w 103"/>
                <a:gd name="T5" fmla="*/ 2147483647 h 53"/>
                <a:gd name="T6" fmla="*/ 2147483647 w 103"/>
                <a:gd name="T7" fmla="*/ 2147483647 h 53"/>
                <a:gd name="T8" fmla="*/ 2147483647 w 103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53">
                  <a:moveTo>
                    <a:pt x="4" y="16"/>
                  </a:moveTo>
                  <a:cubicBezTo>
                    <a:pt x="35" y="17"/>
                    <a:pt x="75" y="16"/>
                    <a:pt x="103" y="0"/>
                  </a:cubicBezTo>
                  <a:cubicBezTo>
                    <a:pt x="103" y="0"/>
                    <a:pt x="103" y="37"/>
                    <a:pt x="85" y="45"/>
                  </a:cubicBezTo>
                  <a:cubicBezTo>
                    <a:pt x="68" y="53"/>
                    <a:pt x="30" y="49"/>
                    <a:pt x="15" y="40"/>
                  </a:cubicBezTo>
                  <a:cubicBezTo>
                    <a:pt x="0" y="30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E48C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560388" y="1103313"/>
              <a:ext cx="134938" cy="38100"/>
            </a:xfrm>
            <a:custGeom>
              <a:avLst/>
              <a:gdLst>
                <a:gd name="T0" fmla="*/ 2147483647 w 40"/>
                <a:gd name="T1" fmla="*/ 2147483647 h 11"/>
                <a:gd name="T2" fmla="*/ 0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0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40" y="10"/>
                  </a:moveTo>
                  <a:cubicBezTo>
                    <a:pt x="27" y="11"/>
                    <a:pt x="12" y="9"/>
                    <a:pt x="0" y="6"/>
                  </a:cubicBezTo>
                  <a:cubicBezTo>
                    <a:pt x="3" y="4"/>
                    <a:pt x="9" y="0"/>
                    <a:pt x="11" y="1"/>
                  </a:cubicBezTo>
                  <a:cubicBezTo>
                    <a:pt x="15" y="2"/>
                    <a:pt x="17" y="3"/>
                    <a:pt x="17" y="3"/>
                  </a:cubicBezTo>
                  <a:cubicBezTo>
                    <a:pt x="17" y="3"/>
                    <a:pt x="21" y="0"/>
                    <a:pt x="27" y="0"/>
                  </a:cubicBezTo>
                  <a:cubicBezTo>
                    <a:pt x="31" y="1"/>
                    <a:pt x="37" y="6"/>
                    <a:pt x="40" y="10"/>
                  </a:cubicBezTo>
                  <a:close/>
                </a:path>
              </a:pathLst>
            </a:custGeom>
            <a:solidFill>
              <a:srgbClr val="EB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471488" y="971550"/>
              <a:ext cx="339725" cy="98425"/>
            </a:xfrm>
            <a:custGeom>
              <a:avLst/>
              <a:gdLst>
                <a:gd name="T0" fmla="*/ 2147483647 w 100"/>
                <a:gd name="T1" fmla="*/ 2147483647 h 29"/>
                <a:gd name="T2" fmla="*/ 2147483647 w 100"/>
                <a:gd name="T3" fmla="*/ 0 h 29"/>
                <a:gd name="T4" fmla="*/ 2147483647 w 100"/>
                <a:gd name="T5" fmla="*/ 2147483647 h 29"/>
                <a:gd name="T6" fmla="*/ 2147483647 w 100"/>
                <a:gd name="T7" fmla="*/ 2147483647 h 29"/>
                <a:gd name="T8" fmla="*/ 2147483647 w 100"/>
                <a:gd name="T9" fmla="*/ 2147483647 h 29"/>
                <a:gd name="T10" fmla="*/ 2147483647 w 100"/>
                <a:gd name="T11" fmla="*/ 214748364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29">
                  <a:moveTo>
                    <a:pt x="1" y="16"/>
                  </a:moveTo>
                  <a:cubicBezTo>
                    <a:pt x="32" y="17"/>
                    <a:pt x="72" y="16"/>
                    <a:pt x="100" y="0"/>
                  </a:cubicBezTo>
                  <a:cubicBezTo>
                    <a:pt x="100" y="0"/>
                    <a:pt x="100" y="11"/>
                    <a:pt x="97" y="22"/>
                  </a:cubicBezTo>
                  <a:cubicBezTo>
                    <a:pt x="89" y="24"/>
                    <a:pt x="78" y="26"/>
                    <a:pt x="67" y="27"/>
                  </a:cubicBezTo>
                  <a:cubicBezTo>
                    <a:pt x="44" y="29"/>
                    <a:pt x="13" y="26"/>
                    <a:pt x="1" y="25"/>
                  </a:cubicBezTo>
                  <a:cubicBezTo>
                    <a:pt x="0" y="20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617538" y="169863"/>
              <a:ext cx="584200" cy="287338"/>
            </a:xfrm>
            <a:custGeom>
              <a:avLst/>
              <a:gdLst>
                <a:gd name="T0" fmla="*/ 0 w 172"/>
                <a:gd name="T1" fmla="*/ 2147483647 h 85"/>
                <a:gd name="T2" fmla="*/ 2147483647 w 172"/>
                <a:gd name="T3" fmla="*/ 2147483647 h 85"/>
                <a:gd name="T4" fmla="*/ 2147483647 w 172"/>
                <a:gd name="T5" fmla="*/ 2147483647 h 85"/>
                <a:gd name="T6" fmla="*/ 0 w 172"/>
                <a:gd name="T7" fmla="*/ 2147483647 h 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85">
                  <a:moveTo>
                    <a:pt x="0" y="1"/>
                  </a:moveTo>
                  <a:cubicBezTo>
                    <a:pt x="19" y="0"/>
                    <a:pt x="172" y="20"/>
                    <a:pt x="149" y="85"/>
                  </a:cubicBezTo>
                  <a:cubicBezTo>
                    <a:pt x="149" y="85"/>
                    <a:pt x="135" y="54"/>
                    <a:pt x="99" y="36"/>
                  </a:cubicBezTo>
                  <a:cubicBezTo>
                    <a:pt x="63" y="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6E6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573088" y="869950"/>
              <a:ext cx="31750" cy="36513"/>
            </a:xfrm>
            <a:custGeom>
              <a:avLst/>
              <a:gdLst>
                <a:gd name="T0" fmla="*/ 2147483647 w 9"/>
                <a:gd name="T1" fmla="*/ 0 h 11"/>
                <a:gd name="T2" fmla="*/ 2147483647 w 9"/>
                <a:gd name="T3" fmla="*/ 2147483647 h 11"/>
                <a:gd name="T4" fmla="*/ 2147483647 w 9"/>
                <a:gd name="T5" fmla="*/ 2147483647 h 11"/>
                <a:gd name="T6" fmla="*/ 0 w 9"/>
                <a:gd name="T7" fmla="*/ 2147483647 h 11"/>
                <a:gd name="T8" fmla="*/ 2147483647 w 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1">
                  <a:moveTo>
                    <a:pt x="5" y="0"/>
                  </a:moveTo>
                  <a:cubicBezTo>
                    <a:pt x="7" y="0"/>
                    <a:pt x="9" y="2"/>
                    <a:pt x="9" y="6"/>
                  </a:cubicBezTo>
                  <a:cubicBezTo>
                    <a:pt x="8" y="9"/>
                    <a:pt x="6" y="11"/>
                    <a:pt x="4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B97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638175" y="873125"/>
              <a:ext cx="30163" cy="38100"/>
            </a:xfrm>
            <a:custGeom>
              <a:avLst/>
              <a:gdLst>
                <a:gd name="T0" fmla="*/ 2147483647 w 9"/>
                <a:gd name="T1" fmla="*/ 0 h 11"/>
                <a:gd name="T2" fmla="*/ 2147483647 w 9"/>
                <a:gd name="T3" fmla="*/ 2147483647 h 11"/>
                <a:gd name="T4" fmla="*/ 2147483647 w 9"/>
                <a:gd name="T5" fmla="*/ 2147483647 h 11"/>
                <a:gd name="T6" fmla="*/ 0 w 9"/>
                <a:gd name="T7" fmla="*/ 2147483647 h 11"/>
                <a:gd name="T8" fmla="*/ 2147483647 w 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1">
                  <a:moveTo>
                    <a:pt x="5" y="0"/>
                  </a:moveTo>
                  <a:cubicBezTo>
                    <a:pt x="7" y="0"/>
                    <a:pt x="9" y="3"/>
                    <a:pt x="9" y="6"/>
                  </a:cubicBezTo>
                  <a:cubicBezTo>
                    <a:pt x="9" y="9"/>
                    <a:pt x="7" y="11"/>
                    <a:pt x="4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B97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325438" y="1736725"/>
              <a:ext cx="128588" cy="68263"/>
            </a:xfrm>
            <a:custGeom>
              <a:avLst/>
              <a:gdLst>
                <a:gd name="T0" fmla="*/ 2147483647 w 81"/>
                <a:gd name="T1" fmla="*/ 2147483647 h 43"/>
                <a:gd name="T2" fmla="*/ 0 w 81"/>
                <a:gd name="T3" fmla="*/ 2147483647 h 43"/>
                <a:gd name="T4" fmla="*/ 2147483647 w 81"/>
                <a:gd name="T5" fmla="*/ 2147483647 h 43"/>
                <a:gd name="T6" fmla="*/ 2147483647 w 81"/>
                <a:gd name="T7" fmla="*/ 0 h 43"/>
                <a:gd name="T8" fmla="*/ 2147483647 w 81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43">
                  <a:moveTo>
                    <a:pt x="11" y="8"/>
                  </a:moveTo>
                  <a:lnTo>
                    <a:pt x="0" y="32"/>
                  </a:lnTo>
                  <a:lnTo>
                    <a:pt x="81" y="43"/>
                  </a:lnTo>
                  <a:lnTo>
                    <a:pt x="77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363538" y="511175"/>
              <a:ext cx="179388" cy="77788"/>
            </a:xfrm>
            <a:custGeom>
              <a:avLst/>
              <a:gdLst>
                <a:gd name="T0" fmla="*/ 0 w 53"/>
                <a:gd name="T1" fmla="*/ 2147483647 h 23"/>
                <a:gd name="T2" fmla="*/ 2147483647 w 53"/>
                <a:gd name="T3" fmla="*/ 2147483647 h 23"/>
                <a:gd name="T4" fmla="*/ 2147483647 w 53"/>
                <a:gd name="T5" fmla="*/ 2147483647 h 23"/>
                <a:gd name="T6" fmla="*/ 2147483647 w 53"/>
                <a:gd name="T7" fmla="*/ 2147483647 h 23"/>
                <a:gd name="T8" fmla="*/ 0 w 53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23">
                  <a:moveTo>
                    <a:pt x="0" y="19"/>
                  </a:moveTo>
                  <a:cubicBezTo>
                    <a:pt x="12" y="0"/>
                    <a:pt x="43" y="2"/>
                    <a:pt x="53" y="21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2" y="9"/>
                    <a:pt x="14" y="7"/>
                    <a:pt x="3" y="21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422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709613" y="531813"/>
              <a:ext cx="179388" cy="77788"/>
            </a:xfrm>
            <a:custGeom>
              <a:avLst/>
              <a:gdLst>
                <a:gd name="T0" fmla="*/ 0 w 53"/>
                <a:gd name="T1" fmla="*/ 2147483647 h 23"/>
                <a:gd name="T2" fmla="*/ 2147483647 w 53"/>
                <a:gd name="T3" fmla="*/ 2147483647 h 23"/>
                <a:gd name="T4" fmla="*/ 2147483647 w 53"/>
                <a:gd name="T5" fmla="*/ 2147483647 h 23"/>
                <a:gd name="T6" fmla="*/ 2147483647 w 53"/>
                <a:gd name="T7" fmla="*/ 2147483647 h 23"/>
                <a:gd name="T8" fmla="*/ 0 w 53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23">
                  <a:moveTo>
                    <a:pt x="0" y="19"/>
                  </a:moveTo>
                  <a:cubicBezTo>
                    <a:pt x="12" y="0"/>
                    <a:pt x="44" y="2"/>
                    <a:pt x="53" y="21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3" y="9"/>
                    <a:pt x="14" y="7"/>
                    <a:pt x="3" y="21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422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77788" y="1289050"/>
              <a:ext cx="349250" cy="385763"/>
            </a:xfrm>
            <a:custGeom>
              <a:avLst/>
              <a:gdLst>
                <a:gd name="T0" fmla="*/ 2147483647 w 103"/>
                <a:gd name="T1" fmla="*/ 0 h 114"/>
                <a:gd name="T2" fmla="*/ 2147483647 w 103"/>
                <a:gd name="T3" fmla="*/ 2147483647 h 114"/>
                <a:gd name="T4" fmla="*/ 2147483647 w 103"/>
                <a:gd name="T5" fmla="*/ 2147483647 h 114"/>
                <a:gd name="T6" fmla="*/ 2147483647 w 103"/>
                <a:gd name="T7" fmla="*/ 2147483647 h 114"/>
                <a:gd name="T8" fmla="*/ 2147483647 w 103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114">
                  <a:moveTo>
                    <a:pt x="95" y="0"/>
                  </a:moveTo>
                  <a:cubicBezTo>
                    <a:pt x="41" y="6"/>
                    <a:pt x="0" y="57"/>
                    <a:pt x="7" y="114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6" y="82"/>
                    <a:pt x="66" y="44"/>
                    <a:pt x="92" y="36"/>
                  </a:cubicBezTo>
                  <a:cubicBezTo>
                    <a:pt x="103" y="24"/>
                    <a:pt x="100" y="1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0" y="1898650"/>
              <a:ext cx="396875" cy="342900"/>
            </a:xfrm>
            <a:custGeom>
              <a:avLst/>
              <a:gdLst>
                <a:gd name="T0" fmla="*/ 2147483647 w 117"/>
                <a:gd name="T1" fmla="*/ 0 h 101"/>
                <a:gd name="T2" fmla="*/ 2147483647 w 117"/>
                <a:gd name="T3" fmla="*/ 2147483647 h 101"/>
                <a:gd name="T4" fmla="*/ 2147483647 w 117"/>
                <a:gd name="T5" fmla="*/ 2147483647 h 101"/>
                <a:gd name="T6" fmla="*/ 2147483647 w 117"/>
                <a:gd name="T7" fmla="*/ 2147483647 h 101"/>
                <a:gd name="T8" fmla="*/ 2147483647 w 117"/>
                <a:gd name="T9" fmla="*/ 2147483647 h 101"/>
                <a:gd name="T10" fmla="*/ 2147483647 w 117"/>
                <a:gd name="T11" fmla="*/ 2147483647 h 101"/>
                <a:gd name="T12" fmla="*/ 2147483647 w 117"/>
                <a:gd name="T13" fmla="*/ 2147483647 h 101"/>
                <a:gd name="T14" fmla="*/ 2147483647 w 117"/>
                <a:gd name="T15" fmla="*/ 2147483647 h 101"/>
                <a:gd name="T16" fmla="*/ 2147483647 w 117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7" h="101">
                  <a:moveTo>
                    <a:pt x="99" y="0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6" y="4"/>
                    <a:pt x="0" y="11"/>
                    <a:pt x="1" y="1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5"/>
                    <a:pt x="11" y="101"/>
                    <a:pt x="18" y="10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11" y="97"/>
                    <a:pt x="117" y="90"/>
                    <a:pt x="116" y="8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6"/>
                    <a:pt x="107" y="0"/>
                    <a:pt x="99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87313" y="1895475"/>
              <a:ext cx="55563" cy="30163"/>
            </a:xfrm>
            <a:custGeom>
              <a:avLst/>
              <a:gdLst>
                <a:gd name="T0" fmla="*/ 0 w 35"/>
                <a:gd name="T1" fmla="*/ 0 h 19"/>
                <a:gd name="T2" fmla="*/ 2147483647 w 35"/>
                <a:gd name="T3" fmla="*/ 0 h 19"/>
                <a:gd name="T4" fmla="*/ 2147483647 w 35"/>
                <a:gd name="T5" fmla="*/ 2147483647 h 19"/>
                <a:gd name="T6" fmla="*/ 0 w 35"/>
                <a:gd name="T7" fmla="*/ 2147483647 h 19"/>
                <a:gd name="T8" fmla="*/ 0 w 35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lnTo>
                    <a:pt x="35" y="0"/>
                  </a:lnTo>
                  <a:lnTo>
                    <a:pt x="35" y="17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ap="flat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auto">
            <a:xfrm>
              <a:off x="257175" y="1878013"/>
              <a:ext cx="55563" cy="34925"/>
            </a:xfrm>
            <a:custGeom>
              <a:avLst/>
              <a:gdLst>
                <a:gd name="T0" fmla="*/ 0 w 35"/>
                <a:gd name="T1" fmla="*/ 2147483647 h 22"/>
                <a:gd name="T2" fmla="*/ 2147483647 w 35"/>
                <a:gd name="T3" fmla="*/ 0 h 22"/>
                <a:gd name="T4" fmla="*/ 2147483647 w 35"/>
                <a:gd name="T5" fmla="*/ 2147483647 h 22"/>
                <a:gd name="T6" fmla="*/ 0 w 35"/>
                <a:gd name="T7" fmla="*/ 2147483647 h 22"/>
                <a:gd name="T8" fmla="*/ 0 w 35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2">
                  <a:moveTo>
                    <a:pt x="0" y="3"/>
                  </a:moveTo>
                  <a:lnTo>
                    <a:pt x="35" y="0"/>
                  </a:lnTo>
                  <a:lnTo>
                    <a:pt x="35" y="20"/>
                  </a:lnTo>
                  <a:lnTo>
                    <a:pt x="0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6350" cap="flat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auto">
            <a:xfrm>
              <a:off x="44450" y="1966913"/>
              <a:ext cx="93663" cy="236538"/>
            </a:xfrm>
            <a:custGeom>
              <a:avLst/>
              <a:gdLst>
                <a:gd name="T0" fmla="*/ 2147483647 w 28"/>
                <a:gd name="T1" fmla="*/ 0 h 70"/>
                <a:gd name="T2" fmla="*/ 2147483647 w 28"/>
                <a:gd name="T3" fmla="*/ 2147483647 h 70"/>
                <a:gd name="T4" fmla="*/ 2147483647 w 28"/>
                <a:gd name="T5" fmla="*/ 2147483647 h 70"/>
                <a:gd name="T6" fmla="*/ 2147483647 w 28"/>
                <a:gd name="T7" fmla="*/ 2147483647 h 70"/>
                <a:gd name="T8" fmla="*/ 2147483647 w 28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70">
                  <a:moveTo>
                    <a:pt x="1" y="0"/>
                  </a:moveTo>
                  <a:cubicBezTo>
                    <a:pt x="1" y="0"/>
                    <a:pt x="0" y="61"/>
                    <a:pt x="3" y="65"/>
                  </a:cubicBezTo>
                  <a:cubicBezTo>
                    <a:pt x="7" y="70"/>
                    <a:pt x="28" y="67"/>
                    <a:pt x="28" y="67"/>
                  </a:cubicBezTo>
                  <a:cubicBezTo>
                    <a:pt x="28" y="67"/>
                    <a:pt x="16" y="60"/>
                    <a:pt x="13" y="50"/>
                  </a:cubicBezTo>
                  <a:cubicBezTo>
                    <a:pt x="9" y="4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620713" y="1905000"/>
              <a:ext cx="169863" cy="387350"/>
            </a:xfrm>
            <a:custGeom>
              <a:avLst/>
              <a:gdLst>
                <a:gd name="T0" fmla="*/ 2147483647 w 50"/>
                <a:gd name="T1" fmla="*/ 2147483647 h 114"/>
                <a:gd name="T2" fmla="*/ 2147483647 w 50"/>
                <a:gd name="T3" fmla="*/ 2147483647 h 114"/>
                <a:gd name="T4" fmla="*/ 0 w 50"/>
                <a:gd name="T5" fmla="*/ 2147483647 h 114"/>
                <a:gd name="T6" fmla="*/ 2147483647 w 50"/>
                <a:gd name="T7" fmla="*/ 0 h 114"/>
                <a:gd name="T8" fmla="*/ 2147483647 w 50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14">
                  <a:moveTo>
                    <a:pt x="47" y="4"/>
                  </a:moveTo>
                  <a:cubicBezTo>
                    <a:pt x="48" y="44"/>
                    <a:pt x="50" y="87"/>
                    <a:pt x="27" y="114"/>
                  </a:cubicBezTo>
                  <a:cubicBezTo>
                    <a:pt x="18" y="114"/>
                    <a:pt x="9" y="114"/>
                    <a:pt x="0" y="114"/>
                  </a:cubicBezTo>
                  <a:cubicBezTo>
                    <a:pt x="21" y="78"/>
                    <a:pt x="16" y="41"/>
                    <a:pt x="5" y="0"/>
                  </a:cubicBezTo>
                  <a:cubicBezTo>
                    <a:pt x="19" y="1"/>
                    <a:pt x="33" y="3"/>
                    <a:pt x="4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796925" y="914400"/>
              <a:ext cx="68263" cy="74613"/>
            </a:xfrm>
            <a:custGeom>
              <a:avLst/>
              <a:gdLst>
                <a:gd name="T0" fmla="*/ 2147483647 w 20"/>
                <a:gd name="T1" fmla="*/ 2147483647 h 22"/>
                <a:gd name="T2" fmla="*/ 0 w 20"/>
                <a:gd name="T3" fmla="*/ 2147483647 h 22"/>
                <a:gd name="T4" fmla="*/ 0 w 20"/>
                <a:gd name="T5" fmla="*/ 2147483647 h 22"/>
                <a:gd name="T6" fmla="*/ 2147483647 w 20"/>
                <a:gd name="T7" fmla="*/ 2147483647 h 22"/>
                <a:gd name="T8" fmla="*/ 2147483647 w 20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2">
                  <a:moveTo>
                    <a:pt x="20" y="21"/>
                  </a:moveTo>
                  <a:cubicBezTo>
                    <a:pt x="19" y="10"/>
                    <a:pt x="13" y="0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9" y="8"/>
                    <a:pt x="14" y="13"/>
                    <a:pt x="16" y="22"/>
                  </a:cubicBezTo>
                  <a:lnTo>
                    <a:pt x="20" y="21"/>
                  </a:lnTo>
                  <a:close/>
                </a:path>
              </a:pathLst>
            </a:custGeom>
            <a:solidFill>
              <a:srgbClr val="B97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4"/>
            <p:cNvSpPr>
              <a:spLocks noEditPoints="1"/>
            </p:cNvSpPr>
            <p:nvPr/>
          </p:nvSpPr>
          <p:spPr bwMode="auto">
            <a:xfrm>
              <a:off x="366713" y="633413"/>
              <a:ext cx="509588" cy="209550"/>
            </a:xfrm>
            <a:custGeom>
              <a:avLst/>
              <a:gdLst>
                <a:gd name="T0" fmla="*/ 2147483647 w 150"/>
                <a:gd name="T1" fmla="*/ 2147483647 h 62"/>
                <a:gd name="T2" fmla="*/ 2147483647 w 150"/>
                <a:gd name="T3" fmla="*/ 2147483647 h 62"/>
                <a:gd name="T4" fmla="*/ 2147483647 w 150"/>
                <a:gd name="T5" fmla="*/ 2147483647 h 62"/>
                <a:gd name="T6" fmla="*/ 2147483647 w 150"/>
                <a:gd name="T7" fmla="*/ 2147483647 h 62"/>
                <a:gd name="T8" fmla="*/ 2147483647 w 150"/>
                <a:gd name="T9" fmla="*/ 2147483647 h 62"/>
                <a:gd name="T10" fmla="*/ 2147483647 w 150"/>
                <a:gd name="T11" fmla="*/ 2147483647 h 62"/>
                <a:gd name="T12" fmla="*/ 2147483647 w 150"/>
                <a:gd name="T13" fmla="*/ 2147483647 h 62"/>
                <a:gd name="T14" fmla="*/ 2147483647 w 150"/>
                <a:gd name="T15" fmla="*/ 2147483647 h 62"/>
                <a:gd name="T16" fmla="*/ 2147483647 w 150"/>
                <a:gd name="T17" fmla="*/ 2147483647 h 62"/>
                <a:gd name="T18" fmla="*/ 2147483647 w 150"/>
                <a:gd name="T19" fmla="*/ 2147483647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62">
                  <a:moveTo>
                    <a:pt x="146" y="62"/>
                  </a:moveTo>
                  <a:cubicBezTo>
                    <a:pt x="97" y="53"/>
                    <a:pt x="97" y="53"/>
                    <a:pt x="97" y="53"/>
                  </a:cubicBezTo>
                  <a:cubicBezTo>
                    <a:pt x="97" y="53"/>
                    <a:pt x="100" y="15"/>
                    <a:pt x="112" y="10"/>
                  </a:cubicBezTo>
                  <a:cubicBezTo>
                    <a:pt x="124" y="6"/>
                    <a:pt x="144" y="14"/>
                    <a:pt x="147" y="25"/>
                  </a:cubicBezTo>
                  <a:cubicBezTo>
                    <a:pt x="150" y="36"/>
                    <a:pt x="146" y="62"/>
                    <a:pt x="146" y="62"/>
                  </a:cubicBezTo>
                  <a:close/>
                  <a:moveTo>
                    <a:pt x="2" y="52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3" y="11"/>
                    <a:pt x="42" y="6"/>
                  </a:cubicBezTo>
                  <a:cubicBezTo>
                    <a:pt x="31" y="0"/>
                    <a:pt x="10" y="5"/>
                    <a:pt x="5" y="15"/>
                  </a:cubicBezTo>
                  <a:cubicBezTo>
                    <a:pt x="0" y="26"/>
                    <a:pt x="2" y="52"/>
                    <a:pt x="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403225" y="687388"/>
              <a:ext cx="438150" cy="146050"/>
            </a:xfrm>
            <a:custGeom>
              <a:avLst/>
              <a:gdLst>
                <a:gd name="T0" fmla="*/ 2147483647 w 129"/>
                <a:gd name="T1" fmla="*/ 2147483647 h 43"/>
                <a:gd name="T2" fmla="*/ 2147483647 w 129"/>
                <a:gd name="T3" fmla="*/ 2147483647 h 43"/>
                <a:gd name="T4" fmla="*/ 2147483647 w 129"/>
                <a:gd name="T5" fmla="*/ 2147483647 h 43"/>
                <a:gd name="T6" fmla="*/ 2147483647 w 129"/>
                <a:gd name="T7" fmla="*/ 2147483647 h 43"/>
                <a:gd name="T8" fmla="*/ 2147483647 w 129"/>
                <a:gd name="T9" fmla="*/ 2147483647 h 43"/>
                <a:gd name="T10" fmla="*/ 2147483647 w 129"/>
                <a:gd name="T11" fmla="*/ 2147483647 h 43"/>
                <a:gd name="T12" fmla="*/ 2147483647 w 129"/>
                <a:gd name="T13" fmla="*/ 0 h 43"/>
                <a:gd name="T14" fmla="*/ 2147483647 w 129"/>
                <a:gd name="T15" fmla="*/ 2147483647 h 43"/>
                <a:gd name="T16" fmla="*/ 2147483647 w 129"/>
                <a:gd name="T17" fmla="*/ 2147483647 h 43"/>
                <a:gd name="T18" fmla="*/ 2147483647 w 129"/>
                <a:gd name="T19" fmla="*/ 2147483647 h 43"/>
                <a:gd name="T20" fmla="*/ 0 w 129"/>
                <a:gd name="T21" fmla="*/ 2147483647 h 43"/>
                <a:gd name="T22" fmla="*/ 2147483647 w 12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" h="43">
                  <a:moveTo>
                    <a:pt x="122" y="43"/>
                  </a:moveTo>
                  <a:cubicBezTo>
                    <a:pt x="100" y="40"/>
                    <a:pt x="100" y="40"/>
                    <a:pt x="100" y="40"/>
                  </a:cubicBezTo>
                  <a:cubicBezTo>
                    <a:pt x="98" y="36"/>
                    <a:pt x="97" y="31"/>
                    <a:pt x="97" y="26"/>
                  </a:cubicBezTo>
                  <a:cubicBezTo>
                    <a:pt x="98" y="15"/>
                    <a:pt x="105" y="6"/>
                    <a:pt x="114" y="7"/>
                  </a:cubicBezTo>
                  <a:cubicBezTo>
                    <a:pt x="123" y="7"/>
                    <a:pt x="129" y="17"/>
                    <a:pt x="128" y="28"/>
                  </a:cubicBezTo>
                  <a:cubicBezTo>
                    <a:pt x="128" y="34"/>
                    <a:pt x="126" y="40"/>
                    <a:pt x="122" y="43"/>
                  </a:cubicBezTo>
                  <a:close/>
                  <a:moveTo>
                    <a:pt x="17" y="0"/>
                  </a:moveTo>
                  <a:cubicBezTo>
                    <a:pt x="26" y="1"/>
                    <a:pt x="32" y="10"/>
                    <a:pt x="31" y="22"/>
                  </a:cubicBezTo>
                  <a:cubicBezTo>
                    <a:pt x="31" y="27"/>
                    <a:pt x="29" y="31"/>
                    <a:pt x="27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" y="32"/>
                    <a:pt x="0" y="26"/>
                    <a:pt x="0" y="20"/>
                  </a:cubicBezTo>
                  <a:cubicBezTo>
                    <a:pt x="1" y="8"/>
                    <a:pt x="8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387350" y="714375"/>
              <a:ext cx="60325" cy="36513"/>
            </a:xfrm>
            <a:custGeom>
              <a:avLst/>
              <a:gdLst>
                <a:gd name="T0" fmla="*/ 2147483647 w 18"/>
                <a:gd name="T1" fmla="*/ 2147483647 h 11"/>
                <a:gd name="T2" fmla="*/ 2147483647 w 18"/>
                <a:gd name="T3" fmla="*/ 2147483647 h 11"/>
                <a:gd name="T4" fmla="*/ 2147483647 w 18"/>
                <a:gd name="T5" fmla="*/ 2147483647 h 11"/>
                <a:gd name="T6" fmla="*/ 0 w 18"/>
                <a:gd name="T7" fmla="*/ 2147483647 h 11"/>
                <a:gd name="T8" fmla="*/ 2147483647 w 18"/>
                <a:gd name="T9" fmla="*/ 2147483647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" y="2"/>
                  </a:moveTo>
                  <a:cubicBezTo>
                    <a:pt x="7" y="1"/>
                    <a:pt x="13" y="0"/>
                    <a:pt x="18" y="3"/>
                  </a:cubicBezTo>
                  <a:cubicBezTo>
                    <a:pt x="18" y="6"/>
                    <a:pt x="18" y="8"/>
                    <a:pt x="18" y="11"/>
                  </a:cubicBezTo>
                  <a:cubicBezTo>
                    <a:pt x="11" y="8"/>
                    <a:pt x="5" y="8"/>
                    <a:pt x="0" y="9"/>
                  </a:cubicBezTo>
                  <a:cubicBezTo>
                    <a:pt x="0" y="7"/>
                    <a:pt x="0" y="5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712788" y="741363"/>
              <a:ext cx="60325" cy="33338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2147483647 w 18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0">
                  <a:moveTo>
                    <a:pt x="1" y="1"/>
                  </a:moveTo>
                  <a:cubicBezTo>
                    <a:pt x="7" y="0"/>
                    <a:pt x="13" y="0"/>
                    <a:pt x="18" y="3"/>
                  </a:cubicBezTo>
                  <a:cubicBezTo>
                    <a:pt x="18" y="5"/>
                    <a:pt x="18" y="8"/>
                    <a:pt x="18" y="10"/>
                  </a:cubicBezTo>
                  <a:cubicBezTo>
                    <a:pt x="11" y="7"/>
                    <a:pt x="5" y="7"/>
                    <a:pt x="0" y="9"/>
                  </a:cubicBezTo>
                  <a:cubicBezTo>
                    <a:pt x="0" y="6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509588" y="47625"/>
              <a:ext cx="125413" cy="119063"/>
            </a:xfrm>
            <a:custGeom>
              <a:avLst/>
              <a:gdLst>
                <a:gd name="T0" fmla="*/ 2147483647 w 79"/>
                <a:gd name="T1" fmla="*/ 2147483647 h 75"/>
                <a:gd name="T2" fmla="*/ 0 w 79"/>
                <a:gd name="T3" fmla="*/ 2147483647 h 75"/>
                <a:gd name="T4" fmla="*/ 2147483647 w 79"/>
                <a:gd name="T5" fmla="*/ 2147483647 h 75"/>
                <a:gd name="T6" fmla="*/ 2147483647 w 79"/>
                <a:gd name="T7" fmla="*/ 2147483647 h 75"/>
                <a:gd name="T8" fmla="*/ 2147483647 w 79"/>
                <a:gd name="T9" fmla="*/ 0 h 75"/>
                <a:gd name="T10" fmla="*/ 2147483647 w 79"/>
                <a:gd name="T11" fmla="*/ 2147483647 h 75"/>
                <a:gd name="T12" fmla="*/ 2147483647 w 79"/>
                <a:gd name="T13" fmla="*/ 2147483647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75">
                  <a:moveTo>
                    <a:pt x="66" y="75"/>
                  </a:moveTo>
                  <a:lnTo>
                    <a:pt x="0" y="23"/>
                  </a:lnTo>
                  <a:lnTo>
                    <a:pt x="21" y="4"/>
                  </a:lnTo>
                  <a:lnTo>
                    <a:pt x="55" y="43"/>
                  </a:lnTo>
                  <a:lnTo>
                    <a:pt x="51" y="0"/>
                  </a:lnTo>
                  <a:lnTo>
                    <a:pt x="79" y="2"/>
                  </a:lnTo>
                  <a:lnTo>
                    <a:pt x="66" y="75"/>
                  </a:lnTo>
                  <a:close/>
                </a:path>
              </a:pathLst>
            </a:custGeom>
            <a:solidFill>
              <a:srgbClr val="422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790575" y="1293813"/>
              <a:ext cx="377825" cy="222250"/>
            </a:xfrm>
            <a:custGeom>
              <a:avLst/>
              <a:gdLst>
                <a:gd name="T0" fmla="*/ 2147483647 w 111"/>
                <a:gd name="T1" fmla="*/ 0 h 66"/>
                <a:gd name="T2" fmla="*/ 2147483647 w 111"/>
                <a:gd name="T3" fmla="*/ 0 h 66"/>
                <a:gd name="T4" fmla="*/ 2147483647 w 111"/>
                <a:gd name="T5" fmla="*/ 2147483647 h 66"/>
                <a:gd name="T6" fmla="*/ 2147483647 w 111"/>
                <a:gd name="T7" fmla="*/ 2147483647 h 66"/>
                <a:gd name="T8" fmla="*/ 2147483647 w 111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66">
                  <a:moveTo>
                    <a:pt x="9" y="0"/>
                  </a:moveTo>
                  <a:cubicBezTo>
                    <a:pt x="43" y="14"/>
                    <a:pt x="80" y="20"/>
                    <a:pt x="107" y="0"/>
                  </a:cubicBezTo>
                  <a:cubicBezTo>
                    <a:pt x="90" y="34"/>
                    <a:pt x="104" y="57"/>
                    <a:pt x="111" y="66"/>
                  </a:cubicBezTo>
                  <a:cubicBezTo>
                    <a:pt x="74" y="66"/>
                    <a:pt x="39" y="54"/>
                    <a:pt x="10" y="33"/>
                  </a:cubicBezTo>
                  <a:cubicBezTo>
                    <a:pt x="3" y="24"/>
                    <a:pt x="0" y="13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1246188" y="1222375"/>
              <a:ext cx="155575" cy="307975"/>
            </a:xfrm>
            <a:custGeom>
              <a:avLst/>
              <a:gdLst>
                <a:gd name="T0" fmla="*/ 2147483647 w 46"/>
                <a:gd name="T1" fmla="*/ 2147483647 h 91"/>
                <a:gd name="T2" fmla="*/ 2147483647 w 46"/>
                <a:gd name="T3" fmla="*/ 2147483647 h 91"/>
                <a:gd name="T4" fmla="*/ 2147483647 w 46"/>
                <a:gd name="T5" fmla="*/ 2147483647 h 91"/>
                <a:gd name="T6" fmla="*/ 2147483647 w 46"/>
                <a:gd name="T7" fmla="*/ 2147483647 h 91"/>
                <a:gd name="T8" fmla="*/ 2147483647 w 46"/>
                <a:gd name="T9" fmla="*/ 2147483647 h 91"/>
                <a:gd name="T10" fmla="*/ 2147483647 w 46"/>
                <a:gd name="T11" fmla="*/ 2147483647 h 91"/>
                <a:gd name="T12" fmla="*/ 2147483647 w 46"/>
                <a:gd name="T13" fmla="*/ 2147483647 h 91"/>
                <a:gd name="T14" fmla="*/ 2147483647 w 46"/>
                <a:gd name="T15" fmla="*/ 2147483647 h 91"/>
                <a:gd name="T16" fmla="*/ 2147483647 w 46"/>
                <a:gd name="T17" fmla="*/ 2147483647 h 91"/>
                <a:gd name="T18" fmla="*/ 2147483647 w 46"/>
                <a:gd name="T19" fmla="*/ 2147483647 h 91"/>
                <a:gd name="T20" fmla="*/ 2147483647 w 46"/>
                <a:gd name="T21" fmla="*/ 2147483647 h 91"/>
                <a:gd name="T22" fmla="*/ 2147483647 w 46"/>
                <a:gd name="T23" fmla="*/ 2147483647 h 91"/>
                <a:gd name="T24" fmla="*/ 2147483647 w 46"/>
                <a:gd name="T25" fmla="*/ 2147483647 h 91"/>
                <a:gd name="T26" fmla="*/ 2147483647 w 46"/>
                <a:gd name="T27" fmla="*/ 2147483647 h 91"/>
                <a:gd name="T28" fmla="*/ 2147483647 w 46"/>
                <a:gd name="T29" fmla="*/ 2147483647 h 91"/>
                <a:gd name="T30" fmla="*/ 2147483647 w 46"/>
                <a:gd name="T31" fmla="*/ 2147483647 h 91"/>
                <a:gd name="T32" fmla="*/ 2147483647 w 46"/>
                <a:gd name="T33" fmla="*/ 2147483647 h 91"/>
                <a:gd name="T34" fmla="*/ 2147483647 w 46"/>
                <a:gd name="T35" fmla="*/ 2147483647 h 91"/>
                <a:gd name="T36" fmla="*/ 2147483647 w 46"/>
                <a:gd name="T37" fmla="*/ 2147483647 h 91"/>
                <a:gd name="T38" fmla="*/ 2147483647 w 46"/>
                <a:gd name="T39" fmla="*/ 2147483647 h 91"/>
                <a:gd name="T40" fmla="*/ 2147483647 w 46"/>
                <a:gd name="T41" fmla="*/ 2147483647 h 91"/>
                <a:gd name="T42" fmla="*/ 2147483647 w 46"/>
                <a:gd name="T43" fmla="*/ 2147483647 h 91"/>
                <a:gd name="T44" fmla="*/ 2147483647 w 46"/>
                <a:gd name="T45" fmla="*/ 2147483647 h 91"/>
                <a:gd name="T46" fmla="*/ 2147483647 w 46"/>
                <a:gd name="T47" fmla="*/ 2147483647 h 91"/>
                <a:gd name="T48" fmla="*/ 2147483647 w 46"/>
                <a:gd name="T49" fmla="*/ 2147483647 h 91"/>
                <a:gd name="T50" fmla="*/ 2147483647 w 46"/>
                <a:gd name="T51" fmla="*/ 2147483647 h 91"/>
                <a:gd name="T52" fmla="*/ 2147483647 w 46"/>
                <a:gd name="T53" fmla="*/ 2147483647 h 91"/>
                <a:gd name="T54" fmla="*/ 2147483647 w 46"/>
                <a:gd name="T55" fmla="*/ 2147483647 h 91"/>
                <a:gd name="T56" fmla="*/ 2147483647 w 46"/>
                <a:gd name="T57" fmla="*/ 2147483647 h 91"/>
                <a:gd name="T58" fmla="*/ 2147483647 w 46"/>
                <a:gd name="T59" fmla="*/ 2147483647 h 91"/>
                <a:gd name="T60" fmla="*/ 0 w 46"/>
                <a:gd name="T61" fmla="*/ 2147483647 h 91"/>
                <a:gd name="T62" fmla="*/ 2147483647 w 46"/>
                <a:gd name="T63" fmla="*/ 2147483647 h 91"/>
                <a:gd name="T64" fmla="*/ 2147483647 w 46"/>
                <a:gd name="T65" fmla="*/ 2147483647 h 91"/>
                <a:gd name="T66" fmla="*/ 2147483647 w 46"/>
                <a:gd name="T67" fmla="*/ 2147483647 h 91"/>
                <a:gd name="T68" fmla="*/ 2147483647 w 46"/>
                <a:gd name="T69" fmla="*/ 2147483647 h 91"/>
                <a:gd name="T70" fmla="*/ 2147483647 w 46"/>
                <a:gd name="T71" fmla="*/ 2147483647 h 91"/>
                <a:gd name="T72" fmla="*/ 2147483647 w 46"/>
                <a:gd name="T73" fmla="*/ 0 h 91"/>
                <a:gd name="T74" fmla="*/ 2147483647 w 46"/>
                <a:gd name="T75" fmla="*/ 2147483647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6" h="91">
                  <a:moveTo>
                    <a:pt x="32" y="2"/>
                  </a:moveTo>
                  <a:cubicBezTo>
                    <a:pt x="26" y="2"/>
                    <a:pt x="22" y="6"/>
                    <a:pt x="19" y="8"/>
                  </a:cubicBezTo>
                  <a:cubicBezTo>
                    <a:pt x="19" y="8"/>
                    <a:pt x="18" y="9"/>
                    <a:pt x="18" y="10"/>
                  </a:cubicBezTo>
                  <a:cubicBezTo>
                    <a:pt x="18" y="10"/>
                    <a:pt x="18" y="13"/>
                    <a:pt x="18" y="14"/>
                  </a:cubicBezTo>
                  <a:cubicBezTo>
                    <a:pt x="19" y="17"/>
                    <a:pt x="20" y="19"/>
                    <a:pt x="22" y="19"/>
                  </a:cubicBezTo>
                  <a:cubicBezTo>
                    <a:pt x="25" y="19"/>
                    <a:pt x="30" y="18"/>
                    <a:pt x="31" y="19"/>
                  </a:cubicBezTo>
                  <a:cubicBezTo>
                    <a:pt x="32" y="20"/>
                    <a:pt x="32" y="21"/>
                    <a:pt x="31" y="22"/>
                  </a:cubicBezTo>
                  <a:cubicBezTo>
                    <a:pt x="26" y="23"/>
                    <a:pt x="10" y="25"/>
                    <a:pt x="8" y="27"/>
                  </a:cubicBezTo>
                  <a:cubicBezTo>
                    <a:pt x="7" y="29"/>
                    <a:pt x="6" y="33"/>
                    <a:pt x="5" y="37"/>
                  </a:cubicBezTo>
                  <a:cubicBezTo>
                    <a:pt x="5" y="39"/>
                    <a:pt x="6" y="40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41"/>
                    <a:pt x="44" y="41"/>
                    <a:pt x="43" y="39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21" y="46"/>
                    <a:pt x="10" y="46"/>
                  </a:cubicBezTo>
                  <a:cubicBezTo>
                    <a:pt x="9" y="48"/>
                    <a:pt x="8" y="53"/>
                    <a:pt x="7" y="57"/>
                  </a:cubicBezTo>
                  <a:cubicBezTo>
                    <a:pt x="7" y="60"/>
                    <a:pt x="8" y="63"/>
                    <a:pt x="9" y="64"/>
                  </a:cubicBezTo>
                  <a:cubicBezTo>
                    <a:pt x="11" y="68"/>
                    <a:pt x="46" y="66"/>
                    <a:pt x="46" y="65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33" y="69"/>
                    <a:pt x="22" y="70"/>
                  </a:cubicBezTo>
                  <a:cubicBezTo>
                    <a:pt x="21" y="71"/>
                    <a:pt x="20" y="74"/>
                    <a:pt x="19" y="77"/>
                  </a:cubicBezTo>
                  <a:cubicBezTo>
                    <a:pt x="19" y="79"/>
                    <a:pt x="19" y="81"/>
                    <a:pt x="20" y="82"/>
                  </a:cubicBezTo>
                  <a:cubicBezTo>
                    <a:pt x="22" y="86"/>
                    <a:pt x="23" y="86"/>
                    <a:pt x="23" y="86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19" y="91"/>
                    <a:pt x="15" y="85"/>
                  </a:cubicBezTo>
                  <a:cubicBezTo>
                    <a:pt x="14" y="83"/>
                    <a:pt x="13" y="79"/>
                    <a:pt x="14" y="76"/>
                  </a:cubicBezTo>
                  <a:cubicBezTo>
                    <a:pt x="15" y="74"/>
                    <a:pt x="15" y="72"/>
                    <a:pt x="16" y="70"/>
                  </a:cubicBezTo>
                  <a:cubicBezTo>
                    <a:pt x="11" y="70"/>
                    <a:pt x="6" y="70"/>
                    <a:pt x="5" y="68"/>
                  </a:cubicBezTo>
                  <a:cubicBezTo>
                    <a:pt x="3" y="65"/>
                    <a:pt x="2" y="61"/>
                    <a:pt x="2" y="57"/>
                  </a:cubicBezTo>
                  <a:cubicBezTo>
                    <a:pt x="2" y="53"/>
                    <a:pt x="3" y="48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1" y="43"/>
                    <a:pt x="0" y="40"/>
                    <a:pt x="0" y="36"/>
                  </a:cubicBezTo>
                  <a:cubicBezTo>
                    <a:pt x="0" y="32"/>
                    <a:pt x="2" y="27"/>
                    <a:pt x="4" y="24"/>
                  </a:cubicBezTo>
                  <a:cubicBezTo>
                    <a:pt x="6" y="21"/>
                    <a:pt x="11" y="20"/>
                    <a:pt x="15" y="19"/>
                  </a:cubicBezTo>
                  <a:cubicBezTo>
                    <a:pt x="14" y="18"/>
                    <a:pt x="13" y="16"/>
                    <a:pt x="13" y="14"/>
                  </a:cubicBezTo>
                  <a:cubicBezTo>
                    <a:pt x="13" y="13"/>
                    <a:pt x="13" y="11"/>
                    <a:pt x="14" y="10"/>
                  </a:cubicBezTo>
                  <a:cubicBezTo>
                    <a:pt x="14" y="8"/>
                    <a:pt x="15" y="7"/>
                    <a:pt x="17" y="6"/>
                  </a:cubicBezTo>
                  <a:cubicBezTo>
                    <a:pt x="20" y="3"/>
                    <a:pt x="25" y="1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solidFill>
              <a:srgbClr val="B99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文本框 76"/>
          <p:cNvSpPr txBox="1">
            <a:spLocks noChangeArrowheads="1"/>
          </p:cNvSpPr>
          <p:nvPr/>
        </p:nvSpPr>
        <p:spPr bwMode="auto">
          <a:xfrm>
            <a:off x="6825672" y="2471093"/>
            <a:ext cx="12868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自动化</a:t>
            </a:r>
          </a:p>
        </p:txBody>
      </p:sp>
      <p:sp>
        <p:nvSpPr>
          <p:cNvPr id="82" name="文本框 77"/>
          <p:cNvSpPr txBox="1">
            <a:spLocks noChangeArrowheads="1"/>
          </p:cNvSpPr>
          <p:nvPr/>
        </p:nvSpPr>
        <p:spPr bwMode="auto">
          <a:xfrm>
            <a:off x="6531769" y="3385553"/>
            <a:ext cx="22372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接口自动化测试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文本框 78"/>
          <p:cNvSpPr txBox="1">
            <a:spLocks noChangeArrowheads="1"/>
          </p:cNvSpPr>
          <p:nvPr/>
        </p:nvSpPr>
        <p:spPr bwMode="auto">
          <a:xfrm>
            <a:off x="6349039" y="4475058"/>
            <a:ext cx="26139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单元自动化测试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矩形 5"/>
          <p:cNvSpPr/>
          <p:nvPr/>
        </p:nvSpPr>
        <p:spPr>
          <a:xfrm>
            <a:off x="1067656" y="1218233"/>
            <a:ext cx="3843337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自动化分层</a:t>
            </a:r>
          </a:p>
        </p:txBody>
      </p:sp>
      <p:sp>
        <p:nvSpPr>
          <p:cNvPr id="76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77" name="圆角矩形 76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4617319"/>
      </p:ext>
    </p:extLst>
  </p:cSld>
  <p:clrMapOvr>
    <a:masterClrMapping/>
  </p:clrMapOvr>
  <p:transition advTm="627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20" y="2649795"/>
            <a:ext cx="1714286" cy="1809524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>
            <a:off x="4196256" y="1983548"/>
            <a:ext cx="4448390" cy="37497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遇到问题：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测试代码受项目迭代影响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重复代码多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用例耦合相互依赖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环境不稳定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用例执行时间长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绝对坐标点击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等待时间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。。。。。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7438" y="118871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如何做一个好的自动化测试框架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934765"/>
      </p:ext>
    </p:extLst>
  </p:cSld>
  <p:clrMapOvr>
    <a:masterClrMapping/>
  </p:clrMapOvr>
  <p:transition advTm="599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25111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矩形 5"/>
          <p:cNvSpPr/>
          <p:nvPr/>
        </p:nvSpPr>
        <p:spPr>
          <a:xfrm>
            <a:off x="890928" y="976377"/>
            <a:ext cx="3930333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总体框架介绍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 rot="20958906">
            <a:off x="4550920" y="4395044"/>
            <a:ext cx="1557867" cy="1564217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solidFill>
            <a:srgbClr val="127FBB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6" name="Freeform 6"/>
          <p:cNvSpPr/>
          <p:nvPr/>
        </p:nvSpPr>
        <p:spPr bwMode="auto">
          <a:xfrm rot="17976342">
            <a:off x="4077138" y="1585252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27FBB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2557557" y="2824261"/>
            <a:ext cx="2442633" cy="2448984"/>
          </a:xfrm>
          <a:prstGeom prst="ellipse">
            <a:avLst/>
          </a:prstGeom>
          <a:solidFill>
            <a:srgbClr val="12598D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3033383" y="3829990"/>
            <a:ext cx="1550424" cy="50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测试框架</a:t>
            </a:r>
          </a:p>
        </p:txBody>
      </p:sp>
      <p:sp>
        <p:nvSpPr>
          <p:cNvPr id="20" name="TextBox 51"/>
          <p:cNvSpPr txBox="1"/>
          <p:nvPr/>
        </p:nvSpPr>
        <p:spPr>
          <a:xfrm>
            <a:off x="2141139" y="1773460"/>
            <a:ext cx="779993" cy="9441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HTMLTestRunne</a:t>
            </a:r>
            <a:r>
              <a:rPr lang="en-US" altLang="zh-CN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213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4055668" y="2061624"/>
            <a:ext cx="1191595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Unittest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测试框架</a:t>
            </a:r>
          </a:p>
        </p:txBody>
      </p:sp>
      <p:sp>
        <p:nvSpPr>
          <p:cNvPr id="22" name="TextBox 53"/>
          <p:cNvSpPr txBox="1"/>
          <p:nvPr/>
        </p:nvSpPr>
        <p:spPr>
          <a:xfrm>
            <a:off x="4807270" y="4862425"/>
            <a:ext cx="1084289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</a:p>
        </p:txBody>
      </p:sp>
      <p:sp>
        <p:nvSpPr>
          <p:cNvPr id="23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24" name="圆角矩形 23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D595E04-77E9-42BA-AD5A-2B805B345B6E}"/>
              </a:ext>
            </a:extLst>
          </p:cNvPr>
          <p:cNvSpPr/>
          <p:nvPr/>
        </p:nvSpPr>
        <p:spPr bwMode="auto">
          <a:xfrm rot="2531290">
            <a:off x="3140122" y="5180422"/>
            <a:ext cx="1550424" cy="1564217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solidFill>
            <a:srgbClr val="127FBB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id="{DA5AA637-A9F8-439D-8B6D-2F95374AB3BF}"/>
              </a:ext>
            </a:extLst>
          </p:cNvPr>
          <p:cNvSpPr txBox="1"/>
          <p:nvPr/>
        </p:nvSpPr>
        <p:spPr>
          <a:xfrm rot="21346933">
            <a:off x="3334764" y="5513130"/>
            <a:ext cx="1084289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AC777DD-D75D-47AD-A4F7-0640B0E26649}"/>
              </a:ext>
            </a:extLst>
          </p:cNvPr>
          <p:cNvSpPr/>
          <p:nvPr/>
        </p:nvSpPr>
        <p:spPr bwMode="auto">
          <a:xfrm rot="20852198">
            <a:off x="5022752" y="279028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27FBB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9" name="TextBox 52">
            <a:extLst>
              <a:ext uri="{FF2B5EF4-FFF2-40B4-BE49-F238E27FC236}">
                <a16:creationId xmlns:a16="http://schemas.microsoft.com/office/drawing/2014/main" id="{B35B98E8-FD72-4CB3-8136-17DF993180E1}"/>
              </a:ext>
            </a:extLst>
          </p:cNvPr>
          <p:cNvSpPr txBox="1"/>
          <p:nvPr/>
        </p:nvSpPr>
        <p:spPr>
          <a:xfrm rot="3176493">
            <a:off x="5059900" y="3347630"/>
            <a:ext cx="1203628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Selenium</a:t>
            </a: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895AE0A6-2467-4CD2-BFDA-7B5F4CBF2D02}"/>
              </a:ext>
            </a:extLst>
          </p:cNvPr>
          <p:cNvSpPr/>
          <p:nvPr/>
        </p:nvSpPr>
        <p:spPr bwMode="auto">
          <a:xfrm rot="14416629">
            <a:off x="1138943" y="2791624"/>
            <a:ext cx="1559984" cy="1568451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solidFill>
            <a:srgbClr val="127FBB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TextBox 51">
            <a:extLst>
              <a:ext uri="{FF2B5EF4-FFF2-40B4-BE49-F238E27FC236}">
                <a16:creationId xmlns:a16="http://schemas.microsoft.com/office/drawing/2014/main" id="{DBBEC624-91AF-48DA-A857-7103E9D3AF24}"/>
              </a:ext>
            </a:extLst>
          </p:cNvPr>
          <p:cNvSpPr txBox="1"/>
          <p:nvPr/>
        </p:nvSpPr>
        <p:spPr>
          <a:xfrm rot="151756">
            <a:off x="1511093" y="3144875"/>
            <a:ext cx="923695" cy="9856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元素统一管理</a:t>
            </a:r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7A189F98-E2B8-45A0-ADDD-F2FE56C4F162}"/>
              </a:ext>
            </a:extLst>
          </p:cNvPr>
          <p:cNvSpPr/>
          <p:nvPr/>
        </p:nvSpPr>
        <p:spPr bwMode="auto">
          <a:xfrm rot="17447501">
            <a:off x="2253392" y="1462327"/>
            <a:ext cx="1559984" cy="1568451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solidFill>
            <a:srgbClr val="127FBB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4" name="TextBox 51">
            <a:extLst>
              <a:ext uri="{FF2B5EF4-FFF2-40B4-BE49-F238E27FC236}">
                <a16:creationId xmlns:a16="http://schemas.microsoft.com/office/drawing/2014/main" id="{50B709CD-0DEF-404F-9248-27C77A76C539}"/>
              </a:ext>
            </a:extLst>
          </p:cNvPr>
          <p:cNvSpPr txBox="1"/>
          <p:nvPr/>
        </p:nvSpPr>
        <p:spPr>
          <a:xfrm>
            <a:off x="2512295" y="2079556"/>
            <a:ext cx="1182652" cy="636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HTMLTestRunne</a:t>
            </a:r>
            <a:r>
              <a:rPr lang="en-US" altLang="zh-CN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213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5BFDCAF-BD39-4E72-9D18-DF41EDAD722E}"/>
              </a:ext>
            </a:extLst>
          </p:cNvPr>
          <p:cNvSpPr/>
          <p:nvPr/>
        </p:nvSpPr>
        <p:spPr bwMode="auto">
          <a:xfrm rot="5703061">
            <a:off x="1547697" y="4494732"/>
            <a:ext cx="1550424" cy="1564217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solidFill>
            <a:srgbClr val="127FBB"/>
          </a:solidFill>
          <a:ln w="4" cap="flat">
            <a:noFill/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291738FE-008C-48DA-99EE-420FBFBED209}"/>
              </a:ext>
            </a:extLst>
          </p:cNvPr>
          <p:cNvSpPr txBox="1"/>
          <p:nvPr/>
        </p:nvSpPr>
        <p:spPr>
          <a:xfrm rot="2259734">
            <a:off x="1817053" y="4819840"/>
            <a:ext cx="1084289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失败错误截图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E9FD78-AC9F-4FB4-A3BB-17E05718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79" y="1520365"/>
            <a:ext cx="3098837" cy="47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26065"/>
      </p:ext>
    </p:extLst>
  </p:cSld>
  <p:clrMapOvr>
    <a:masterClrMapping/>
  </p:clrMapOvr>
  <p:transition advTm="650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19188" y="1067066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元素统一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894D3A2-2A5B-47EB-9C28-81EB95B7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8" y="1745033"/>
            <a:ext cx="1714286" cy="1809524"/>
          </a:xfrm>
          <a:prstGeom prst="rect">
            <a:avLst/>
          </a:prstGeom>
        </p:spPr>
      </p:pic>
      <p:sp>
        <p:nvSpPr>
          <p:cNvPr id="17" name="文本框 7">
            <a:extLst>
              <a:ext uri="{FF2B5EF4-FFF2-40B4-BE49-F238E27FC236}">
                <a16:creationId xmlns:a16="http://schemas.microsoft.com/office/drawing/2014/main" id="{789875FA-0FC9-44A5-B09E-254B9F96C178}"/>
              </a:ext>
            </a:extLst>
          </p:cNvPr>
          <p:cNvSpPr txBox="1"/>
          <p:nvPr/>
        </p:nvSpPr>
        <p:spPr>
          <a:xfrm>
            <a:off x="3009106" y="1860660"/>
            <a:ext cx="4448390" cy="9874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遇到问题：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页面元素写到代码中，每次迭代版本有元素变更时，代码中到处找该元素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AC5A3CD8-DA34-4B8E-87A1-D64045B34AA8}"/>
              </a:ext>
            </a:extLst>
          </p:cNvPr>
          <p:cNvSpPr txBox="1"/>
          <p:nvPr/>
        </p:nvSpPr>
        <p:spPr>
          <a:xfrm>
            <a:off x="3009106" y="3272372"/>
            <a:ext cx="3429794" cy="10515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解决的办法：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统一管理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按页面写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380FC6-4CEB-483F-90EE-25250B6DA4C0}"/>
              </a:ext>
            </a:extLst>
          </p:cNvPr>
          <p:cNvSpPr/>
          <p:nvPr/>
        </p:nvSpPr>
        <p:spPr>
          <a:xfrm>
            <a:off x="1276901" y="4623954"/>
            <a:ext cx="489428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！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的时候按照指定格式写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locatorName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不能重复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530ADC-984B-47A3-AE04-B17AE242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132" y="974726"/>
            <a:ext cx="3206680" cy="54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3081"/>
      </p:ext>
    </p:extLst>
  </p:cSld>
  <p:clrMapOvr>
    <a:masterClrMapping/>
  </p:clrMapOvr>
  <p:transition advTm="599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14" name="圆角矩形 13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188830" y="1040496"/>
            <a:ext cx="5973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配置文件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从配置文件获取配置信息，便于修改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80F00A-3F58-462D-86D4-FDCD6E77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8" y="2433268"/>
            <a:ext cx="9408783" cy="28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1592"/>
      </p:ext>
    </p:extLst>
  </p:cSld>
  <p:clrMapOvr>
    <a:masterClrMapping/>
  </p:clrMapOvr>
  <p:transition advTm="650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8" y="1655311"/>
            <a:ext cx="1714286" cy="1809524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>
            <a:off x="2634384" y="1750562"/>
            <a:ext cx="3121964" cy="9874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遇到问题：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公司有不同的项目，每次做自动化公共的代码到处拷贝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9188" y="10670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统一封装公用方法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50517E94-4101-4C73-A3A9-54F8770DA396}"/>
              </a:ext>
            </a:extLst>
          </p:cNvPr>
          <p:cNvSpPr txBox="1"/>
          <p:nvPr/>
        </p:nvSpPr>
        <p:spPr>
          <a:xfrm>
            <a:off x="2717933" y="3304738"/>
            <a:ext cx="3429794" cy="9874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解决的办法：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封装公用方法，每个项目都可以用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816B51-6AAD-4ACC-A448-6F3AAE67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028" y="1102734"/>
            <a:ext cx="3429794" cy="51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92684"/>
      </p:ext>
    </p:extLst>
  </p:cSld>
  <p:clrMapOvr>
    <a:masterClrMapping/>
  </p:clrMapOvr>
  <p:transition advTm="599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1" y="1487626"/>
            <a:ext cx="1714286" cy="1809524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>
            <a:off x="2107958" y="1733975"/>
            <a:ext cx="3563202" cy="142346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遇到问题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>
              <a:spcBef>
                <a:spcPts val="450"/>
              </a:spcBef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页面元素与用例不能分离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需要调用的方法到处找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重复代码多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2086033" y="4180363"/>
            <a:ext cx="3455606" cy="101822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PageObject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，有清晰的命名，页面对与用例分离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9188" y="1067066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PO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967E88-6D2D-4A56-9149-6DE00C386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70" y="1017383"/>
            <a:ext cx="6713981" cy="4865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A5906F-3F4C-4A21-82A9-138EBF5E2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013" y="3429000"/>
            <a:ext cx="3367975" cy="31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8094"/>
      </p:ext>
    </p:extLst>
  </p:cSld>
  <p:clrMapOvr>
    <a:masterClrMapping/>
  </p:clrMapOvr>
  <p:transition advTm="599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14" name="圆角矩形 13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188830" y="1040496"/>
            <a:ext cx="2944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日志文件打印到控制台和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写入文件中，方便定位问题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702CC4-51B3-4833-AE45-E2660C617DD9}"/>
              </a:ext>
            </a:extLst>
          </p:cNvPr>
          <p:cNvSpPr/>
          <p:nvPr/>
        </p:nvSpPr>
        <p:spPr>
          <a:xfrm>
            <a:off x="1188830" y="4464269"/>
            <a:ext cx="957738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！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logger.py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的时候注意日志重复问题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r>
              <a:rPr lang="en-US" altLang="zh-CN" dirty="0">
                <a:hlinkClick r:id="rId3"/>
              </a:rPr>
              <a:t>https://www.cnblogs.com/jiyanjiao-702521/p/9597985.html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83AAC1-9178-4F04-AE55-4DF28849C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43" y="1040496"/>
            <a:ext cx="6691444" cy="38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71765"/>
      </p:ext>
    </p:extLst>
  </p:cSld>
  <p:clrMapOvr>
    <a:masterClrMapping/>
  </p:clrMapOvr>
  <p:transition advTm="650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14" name="圆角矩形 13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188830" y="1040496"/>
            <a:ext cx="6764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用例失败截图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在用例上面加装饰器，用例失败时截图，成功则不截图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D974B2-0D8A-4136-A86D-73E21ECEE2B4}"/>
              </a:ext>
            </a:extLst>
          </p:cNvPr>
          <p:cNvSpPr/>
          <p:nvPr/>
        </p:nvSpPr>
        <p:spPr>
          <a:xfrm>
            <a:off x="1284748" y="5511276"/>
            <a:ext cx="5782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！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：装饰器后面没有（），别写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了忘记了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AA07C9-213C-4287-9B97-879C97F7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81" y="2102621"/>
            <a:ext cx="8168439" cy="3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73100"/>
      </p:ext>
    </p:extLst>
  </p:cSld>
  <p:clrMapOvr>
    <a:masterClrMapping/>
  </p:clrMapOvr>
  <p:transition advTm="650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6"/>
          <p:cNvSpPr txBox="1"/>
          <p:nvPr/>
        </p:nvSpPr>
        <p:spPr>
          <a:xfrm>
            <a:off x="180113" y="-17467"/>
            <a:ext cx="1569660" cy="24292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</a:p>
        </p:txBody>
      </p:sp>
      <p:sp>
        <p:nvSpPr>
          <p:cNvPr id="33" name="TextBox 17"/>
          <p:cNvSpPr txBox="1"/>
          <p:nvPr/>
        </p:nvSpPr>
        <p:spPr>
          <a:xfrm>
            <a:off x="1736386" y="314536"/>
            <a:ext cx="594778" cy="1765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华康海报体W12(P)" pitchFamily="82" charset="-122"/>
                <a:ea typeface="华康海报体W12(P)" pitchFamily="8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172" name="组合 33"/>
          <p:cNvGrpSpPr/>
          <p:nvPr/>
        </p:nvGrpSpPr>
        <p:grpSpPr>
          <a:xfrm>
            <a:off x="1818309" y="2527867"/>
            <a:ext cx="1840016" cy="2989880"/>
            <a:chOff x="-47690" y="1263375"/>
            <a:chExt cx="1808080" cy="3041256"/>
          </a:xfrm>
        </p:grpSpPr>
        <p:sp>
          <p:nvSpPr>
            <p:cNvPr id="35" name="Rounded Rectangle 34@|1FFC:7961078|FBC:16777215|LFC:16777215|LBC:16777215"/>
            <p:cNvSpPr/>
            <p:nvPr/>
          </p:nvSpPr>
          <p:spPr>
            <a:xfrm rot="19896498">
              <a:off x="248222" y="1893245"/>
              <a:ext cx="1512168" cy="1584251"/>
            </a:xfrm>
            <a:prstGeom prst="roundRect">
              <a:avLst>
                <a:gd name="adj" fmla="val 12743"/>
              </a:avLst>
            </a:prstGeom>
            <a:solidFill>
              <a:srgbClr val="1259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01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6" name="Straight Connector 35@|9FFC:0|FBC:0|LFC:16777215|LBC:16777215"/>
            <p:cNvCxnSpPr>
              <a:cxnSpLocks/>
            </p:cNvCxnSpPr>
            <p:nvPr/>
          </p:nvCxnSpPr>
          <p:spPr>
            <a:xfrm>
              <a:off x="526544" y="1777779"/>
              <a:ext cx="0" cy="2016224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3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dist="12700" algn="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@|1FFC:15921906|FBC:16777215|LFC:16777215|LBC:16777215"/>
            <p:cNvSpPr/>
            <p:nvPr/>
          </p:nvSpPr>
          <p:spPr>
            <a:xfrm>
              <a:off x="-28529" y="1777779"/>
              <a:ext cx="581802" cy="201622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95" name="TextBox 38@|17FFC:16777215|FBC:16777215|LFC:16777215|LBC:16777215"/>
            <p:cNvSpPr txBox="1"/>
            <p:nvPr/>
          </p:nvSpPr>
          <p:spPr>
            <a:xfrm>
              <a:off x="-47690" y="1263375"/>
              <a:ext cx="816574" cy="30412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lvl="0" algn="ctr" eaLnBrk="1" hangingPunct="1">
                <a:lnSpc>
                  <a:spcPct val="150000"/>
                </a:lnSpc>
              </a:pPr>
              <a:r>
                <a:rPr lang="zh-CN" altLang="en-US" sz="2800" spc="100" dirty="0">
                  <a:solidFill>
                    <a:srgbClr val="12598D"/>
                  </a:solidFill>
                  <a:latin typeface="楷体_GB2312" panose="02010609030101010101" charset="-122"/>
                  <a:ea typeface="微软雅黑" panose="020B0503020204020204" charset="-122"/>
                </a:rPr>
                <a:t>环境介绍</a:t>
              </a:r>
            </a:p>
          </p:txBody>
        </p:sp>
      </p:grpSp>
      <p:grpSp>
        <p:nvGrpSpPr>
          <p:cNvPr id="7173" name="组合 39"/>
          <p:cNvGrpSpPr/>
          <p:nvPr/>
        </p:nvGrpSpPr>
        <p:grpSpPr>
          <a:xfrm>
            <a:off x="4383347" y="3031017"/>
            <a:ext cx="1923244" cy="1944919"/>
            <a:chOff x="650546" y="1804155"/>
            <a:chExt cx="1804932" cy="2016224"/>
          </a:xfrm>
        </p:grpSpPr>
        <p:sp>
          <p:nvSpPr>
            <p:cNvPr id="41" name="Rounded Rectangle 40@|1FFC:5290239|FBC:16777215|LFC:16777215|LBC:16777215"/>
            <p:cNvSpPr/>
            <p:nvPr/>
          </p:nvSpPr>
          <p:spPr>
            <a:xfrm rot="19896498">
              <a:off x="943310" y="1995755"/>
              <a:ext cx="1512168" cy="1584251"/>
            </a:xfrm>
            <a:prstGeom prst="roundRect">
              <a:avLst>
                <a:gd name="adj" fmla="val 1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2" name="Straight Connector 41@|9FFC:0|FBC:0|LFC:16777215|LBC:16777215"/>
            <p:cNvCxnSpPr/>
            <p:nvPr/>
          </p:nvCxnSpPr>
          <p:spPr>
            <a:xfrm>
              <a:off x="1093476" y="1804155"/>
              <a:ext cx="0" cy="2016224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3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dist="12700" algn="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Process 42@|1FFC:15921906|FBC:16777215|LFC:16777215|LBC:16777215"/>
            <p:cNvSpPr/>
            <p:nvPr/>
          </p:nvSpPr>
          <p:spPr>
            <a:xfrm>
              <a:off x="650546" y="1804155"/>
              <a:ext cx="581802" cy="201622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91" name="TextBox 43@|17FFC:16777215|FBC:16777215|LFC:16777215|LBC:16777215"/>
            <p:cNvSpPr txBox="1"/>
            <p:nvPr/>
          </p:nvSpPr>
          <p:spPr>
            <a:xfrm>
              <a:off x="662262" y="1990138"/>
              <a:ext cx="779877" cy="16442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楷体_GB2312" panose="02010609030101010101" charset="-122"/>
                  <a:ea typeface="微软雅黑" panose="020B0503020204020204" charset="-122"/>
                </a:rPr>
                <a:t>元素定位</a:t>
              </a:r>
            </a:p>
          </p:txBody>
        </p:sp>
      </p:grpSp>
      <p:grpSp>
        <p:nvGrpSpPr>
          <p:cNvPr id="29" name="组合 44"/>
          <p:cNvGrpSpPr/>
          <p:nvPr/>
        </p:nvGrpSpPr>
        <p:grpSpPr>
          <a:xfrm>
            <a:off x="7096540" y="3058650"/>
            <a:ext cx="1913576" cy="1917286"/>
            <a:chOff x="1067189" y="1792490"/>
            <a:chExt cx="1797878" cy="2027889"/>
          </a:xfrm>
        </p:grpSpPr>
        <p:sp>
          <p:nvSpPr>
            <p:cNvPr id="30" name="Rounded Rectangle 45@|1FFC:13219589|FBC:16777215|LFC:16777215|LBC:16777215"/>
            <p:cNvSpPr/>
            <p:nvPr/>
          </p:nvSpPr>
          <p:spPr>
            <a:xfrm rot="19896498">
              <a:off x="1352899" y="1960225"/>
              <a:ext cx="1512168" cy="1584251"/>
            </a:xfrm>
            <a:prstGeom prst="roundRect">
              <a:avLst>
                <a:gd name="adj" fmla="val 12743"/>
              </a:avLst>
            </a:prstGeom>
            <a:solidFill>
              <a:srgbClr val="1259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03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" name="Straight Connector 46@|9FFC:0|FBC:0|LFC:16777215|LBC:16777215"/>
            <p:cNvCxnSpPr/>
            <p:nvPr/>
          </p:nvCxnSpPr>
          <p:spPr>
            <a:xfrm>
              <a:off x="1095785" y="1804155"/>
              <a:ext cx="0" cy="2016224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3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dist="12700" algn="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Process 47@|1FFC:15921906|FBC:16777215|LFC:16777215|LBC:16777215"/>
            <p:cNvSpPr/>
            <p:nvPr/>
          </p:nvSpPr>
          <p:spPr>
            <a:xfrm>
              <a:off x="1067189" y="1792490"/>
              <a:ext cx="581802" cy="201622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xtBox 48@|17FFC:16777215|FBC:16777215|LFC:16777215|LBC:16777215"/>
            <p:cNvSpPr txBox="1"/>
            <p:nvPr/>
          </p:nvSpPr>
          <p:spPr>
            <a:xfrm>
              <a:off x="1080856" y="1937049"/>
              <a:ext cx="578335" cy="164425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lvl="0" algn="ctr" eaLnBrk="1" hangingPunct="1"/>
              <a:r>
                <a:rPr lang="zh-CN" altLang="en-US" sz="2800" dirty="0">
                  <a:solidFill>
                    <a:srgbClr val="12598D"/>
                  </a:solidFill>
                  <a:latin typeface="楷体_GB2312" panose="02010609030101010101" charset="-122"/>
                  <a:ea typeface="微软雅黑" panose="020B0503020204020204" charset="-122"/>
                </a:rPr>
                <a:t>框架介绍</a:t>
              </a: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14" name="圆角矩形 13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188830" y="1040496"/>
            <a:ext cx="6764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C5094-9FB6-4C06-A7E2-308E0799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92" y="1662528"/>
            <a:ext cx="11824308" cy="47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781"/>
      </p:ext>
    </p:extLst>
  </p:cSld>
  <p:clrMapOvr>
    <a:masterClrMapping/>
  </p:clrMapOvr>
  <p:transition advTm="650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14" name="圆角矩形 13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1188830" y="1040496"/>
            <a:ext cx="6764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Unittest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测试框架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加了元类修改用例名称，可以按照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编写顺序执行用例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60" y="2660318"/>
            <a:ext cx="4658309" cy="39257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065" y="1963826"/>
            <a:ext cx="8514286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1893"/>
      </p:ext>
    </p:extLst>
  </p:cSld>
  <p:clrMapOvr>
    <a:masterClrMapping/>
  </p:clrMapOvr>
  <p:transition advTm="650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矩形 5"/>
          <p:cNvSpPr/>
          <p:nvPr/>
        </p:nvSpPr>
        <p:spPr>
          <a:xfrm>
            <a:off x="1068330" y="1237533"/>
            <a:ext cx="8703333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自动化测试框架的目标</a:t>
            </a:r>
            <a:endParaRPr lang="en-US" altLang="zh-CN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框架介绍</a:t>
            </a:r>
          </a:p>
        </p:txBody>
      </p:sp>
      <p:sp>
        <p:nvSpPr>
          <p:cNvPr id="14" name="圆角矩形 13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373CA9FE-CF8F-4E4D-B281-7BEB2F296A2D}"/>
              </a:ext>
            </a:extLst>
          </p:cNvPr>
          <p:cNvGrpSpPr/>
          <p:nvPr/>
        </p:nvGrpSpPr>
        <p:grpSpPr>
          <a:xfrm>
            <a:off x="4480975" y="2173569"/>
            <a:ext cx="3046852" cy="3333940"/>
            <a:chOff x="1854714" y="2490343"/>
            <a:chExt cx="2879434" cy="3150264"/>
          </a:xfrm>
          <a:solidFill>
            <a:srgbClr val="127FBB"/>
          </a:solidFill>
        </p:grpSpPr>
        <p:sp>
          <p:nvSpPr>
            <p:cNvPr id="16" name="Shape 1438">
              <a:extLst>
                <a:ext uri="{FF2B5EF4-FFF2-40B4-BE49-F238E27FC236}">
                  <a16:creationId xmlns:a16="http://schemas.microsoft.com/office/drawing/2014/main" id="{75C9CFCE-90C5-4533-89E8-AD4928F84C86}"/>
                </a:ext>
              </a:extLst>
            </p:cNvPr>
            <p:cNvSpPr/>
            <p:nvPr/>
          </p:nvSpPr>
          <p:spPr>
            <a:xfrm>
              <a:off x="2722728" y="3986117"/>
              <a:ext cx="1141551" cy="165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4822" y="7771"/>
                  </a:moveTo>
                  <a:cubicBezTo>
                    <a:pt x="16702" y="9581"/>
                    <a:pt x="18651" y="11912"/>
                    <a:pt x="18041" y="14344"/>
                  </a:cubicBezTo>
                  <a:cubicBezTo>
                    <a:pt x="17605" y="16684"/>
                    <a:pt x="14610" y="19126"/>
                    <a:pt x="10611" y="19050"/>
                  </a:cubicBezTo>
                  <a:cubicBezTo>
                    <a:pt x="6612" y="19126"/>
                    <a:pt x="3617" y="16684"/>
                    <a:pt x="3181" y="14344"/>
                  </a:cubicBezTo>
                  <a:cubicBezTo>
                    <a:pt x="2572" y="11912"/>
                    <a:pt x="4521" y="9581"/>
                    <a:pt x="6401" y="7771"/>
                  </a:cubicBezTo>
                  <a:cubicBezTo>
                    <a:pt x="8423" y="5931"/>
                    <a:pt x="9579" y="4382"/>
                    <a:pt x="10089" y="3222"/>
                  </a:cubicBezTo>
                  <a:cubicBezTo>
                    <a:pt x="10624" y="2075"/>
                    <a:pt x="10514" y="1317"/>
                    <a:pt x="10611" y="1341"/>
                  </a:cubicBezTo>
                  <a:cubicBezTo>
                    <a:pt x="10708" y="1317"/>
                    <a:pt x="10598" y="2075"/>
                    <a:pt x="11134" y="3222"/>
                  </a:cubicBezTo>
                  <a:cubicBezTo>
                    <a:pt x="11644" y="4382"/>
                    <a:pt x="12800" y="5931"/>
                    <a:pt x="14822" y="7771"/>
                  </a:cubicBezTo>
                  <a:close/>
                  <a:moveTo>
                    <a:pt x="5485" y="7186"/>
                  </a:moveTo>
                  <a:cubicBezTo>
                    <a:pt x="4088" y="8206"/>
                    <a:pt x="2558" y="9222"/>
                    <a:pt x="1493" y="10503"/>
                  </a:cubicBezTo>
                  <a:cubicBezTo>
                    <a:pt x="420" y="11765"/>
                    <a:pt x="-189" y="13292"/>
                    <a:pt x="53" y="14894"/>
                  </a:cubicBezTo>
                  <a:cubicBezTo>
                    <a:pt x="278" y="16485"/>
                    <a:pt x="1353" y="18151"/>
                    <a:pt x="3244" y="19431"/>
                  </a:cubicBezTo>
                  <a:cubicBezTo>
                    <a:pt x="5108" y="20707"/>
                    <a:pt x="7786" y="21598"/>
                    <a:pt x="10611" y="21559"/>
                  </a:cubicBezTo>
                  <a:cubicBezTo>
                    <a:pt x="13436" y="21598"/>
                    <a:pt x="16115" y="20707"/>
                    <a:pt x="17979" y="19431"/>
                  </a:cubicBezTo>
                  <a:cubicBezTo>
                    <a:pt x="19869" y="18150"/>
                    <a:pt x="20944" y="16485"/>
                    <a:pt x="21169" y="14894"/>
                  </a:cubicBezTo>
                  <a:cubicBezTo>
                    <a:pt x="21411" y="13292"/>
                    <a:pt x="20803" y="11765"/>
                    <a:pt x="19729" y="10502"/>
                  </a:cubicBezTo>
                  <a:cubicBezTo>
                    <a:pt x="18664" y="9222"/>
                    <a:pt x="17134" y="8205"/>
                    <a:pt x="15737" y="7186"/>
                  </a:cubicBezTo>
                  <a:cubicBezTo>
                    <a:pt x="12805" y="5267"/>
                    <a:pt x="11324" y="3571"/>
                    <a:pt x="10914" y="2188"/>
                  </a:cubicBezTo>
                  <a:cubicBezTo>
                    <a:pt x="10501" y="805"/>
                    <a:pt x="10645" y="-2"/>
                    <a:pt x="10611" y="0"/>
                  </a:cubicBezTo>
                  <a:cubicBezTo>
                    <a:pt x="10578" y="-2"/>
                    <a:pt x="10721" y="805"/>
                    <a:pt x="10296" y="2182"/>
                  </a:cubicBezTo>
                  <a:cubicBezTo>
                    <a:pt x="9898" y="3571"/>
                    <a:pt x="8418" y="5267"/>
                    <a:pt x="5485" y="71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Shape 1439">
              <a:extLst>
                <a:ext uri="{FF2B5EF4-FFF2-40B4-BE49-F238E27FC236}">
                  <a16:creationId xmlns:a16="http://schemas.microsoft.com/office/drawing/2014/main" id="{3846E958-2C74-413D-B454-F508E5FCD722}"/>
                </a:ext>
              </a:extLst>
            </p:cNvPr>
            <p:cNvSpPr/>
            <p:nvPr/>
          </p:nvSpPr>
          <p:spPr>
            <a:xfrm>
              <a:off x="2722728" y="2490343"/>
              <a:ext cx="1141551" cy="165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1134" y="18338"/>
                  </a:moveTo>
                  <a:cubicBezTo>
                    <a:pt x="10598" y="19485"/>
                    <a:pt x="10708" y="20243"/>
                    <a:pt x="10611" y="20219"/>
                  </a:cubicBezTo>
                  <a:cubicBezTo>
                    <a:pt x="10514" y="20243"/>
                    <a:pt x="10624" y="19485"/>
                    <a:pt x="10089" y="18338"/>
                  </a:cubicBezTo>
                  <a:cubicBezTo>
                    <a:pt x="9579" y="17179"/>
                    <a:pt x="8423" y="15629"/>
                    <a:pt x="6401" y="13789"/>
                  </a:cubicBezTo>
                  <a:cubicBezTo>
                    <a:pt x="4521" y="11980"/>
                    <a:pt x="2572" y="9649"/>
                    <a:pt x="3181" y="7216"/>
                  </a:cubicBezTo>
                  <a:cubicBezTo>
                    <a:pt x="3617" y="4876"/>
                    <a:pt x="6612" y="2434"/>
                    <a:pt x="10611" y="2510"/>
                  </a:cubicBezTo>
                  <a:cubicBezTo>
                    <a:pt x="14610" y="2434"/>
                    <a:pt x="17605" y="4876"/>
                    <a:pt x="18041" y="7216"/>
                  </a:cubicBezTo>
                  <a:cubicBezTo>
                    <a:pt x="18651" y="9649"/>
                    <a:pt x="16702" y="11980"/>
                    <a:pt x="14822" y="13789"/>
                  </a:cubicBezTo>
                  <a:cubicBezTo>
                    <a:pt x="12800" y="15629"/>
                    <a:pt x="11644" y="17179"/>
                    <a:pt x="11134" y="18338"/>
                  </a:cubicBezTo>
                  <a:close/>
                  <a:moveTo>
                    <a:pt x="10296" y="19378"/>
                  </a:moveTo>
                  <a:cubicBezTo>
                    <a:pt x="10721" y="20755"/>
                    <a:pt x="10578" y="21562"/>
                    <a:pt x="10611" y="21560"/>
                  </a:cubicBezTo>
                  <a:cubicBezTo>
                    <a:pt x="10645" y="21562"/>
                    <a:pt x="10501" y="20755"/>
                    <a:pt x="10914" y="19372"/>
                  </a:cubicBezTo>
                  <a:cubicBezTo>
                    <a:pt x="11324" y="17989"/>
                    <a:pt x="12805" y="16293"/>
                    <a:pt x="15737" y="14374"/>
                  </a:cubicBezTo>
                  <a:cubicBezTo>
                    <a:pt x="17134" y="13355"/>
                    <a:pt x="18664" y="12339"/>
                    <a:pt x="19729" y="11058"/>
                  </a:cubicBezTo>
                  <a:cubicBezTo>
                    <a:pt x="20803" y="9796"/>
                    <a:pt x="21411" y="8268"/>
                    <a:pt x="21169" y="6666"/>
                  </a:cubicBezTo>
                  <a:cubicBezTo>
                    <a:pt x="20944" y="5076"/>
                    <a:pt x="19869" y="3410"/>
                    <a:pt x="17979" y="2130"/>
                  </a:cubicBezTo>
                  <a:cubicBezTo>
                    <a:pt x="16115" y="853"/>
                    <a:pt x="13436" y="-38"/>
                    <a:pt x="10611" y="1"/>
                  </a:cubicBezTo>
                  <a:cubicBezTo>
                    <a:pt x="7786" y="-38"/>
                    <a:pt x="5108" y="853"/>
                    <a:pt x="3244" y="2129"/>
                  </a:cubicBezTo>
                  <a:cubicBezTo>
                    <a:pt x="1353" y="3410"/>
                    <a:pt x="278" y="5075"/>
                    <a:pt x="53" y="6666"/>
                  </a:cubicBezTo>
                  <a:cubicBezTo>
                    <a:pt x="-189" y="8268"/>
                    <a:pt x="420" y="9795"/>
                    <a:pt x="1493" y="11057"/>
                  </a:cubicBezTo>
                  <a:cubicBezTo>
                    <a:pt x="2558" y="12339"/>
                    <a:pt x="4088" y="13355"/>
                    <a:pt x="5485" y="14374"/>
                  </a:cubicBezTo>
                  <a:cubicBezTo>
                    <a:pt x="8418" y="16293"/>
                    <a:pt x="9898" y="17990"/>
                    <a:pt x="10296" y="1937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" name="Shape 1440">
              <a:extLst>
                <a:ext uri="{FF2B5EF4-FFF2-40B4-BE49-F238E27FC236}">
                  <a16:creationId xmlns:a16="http://schemas.microsoft.com/office/drawing/2014/main" id="{6E3F714E-C74C-4C75-BBAB-FE7133AE55F0}"/>
                </a:ext>
              </a:extLst>
            </p:cNvPr>
            <p:cNvSpPr/>
            <p:nvPr/>
          </p:nvSpPr>
          <p:spPr>
            <a:xfrm>
              <a:off x="3226486" y="4001618"/>
              <a:ext cx="1507655" cy="113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8917" y="2323"/>
                  </a:moveTo>
                  <a:cubicBezTo>
                    <a:pt x="11336" y="1983"/>
                    <a:pt x="14273" y="1957"/>
                    <a:pt x="16329" y="4241"/>
                  </a:cubicBezTo>
                  <a:cubicBezTo>
                    <a:pt x="18366" y="6308"/>
                    <a:pt x="19524" y="10685"/>
                    <a:pt x="17928" y="14126"/>
                  </a:cubicBezTo>
                  <a:cubicBezTo>
                    <a:pt x="16478" y="17676"/>
                    <a:pt x="13038" y="18536"/>
                    <a:pt x="10669" y="17232"/>
                  </a:cubicBezTo>
                  <a:cubicBezTo>
                    <a:pt x="8148" y="16014"/>
                    <a:pt x="6697" y="12631"/>
                    <a:pt x="5709" y="9685"/>
                  </a:cubicBezTo>
                  <a:cubicBezTo>
                    <a:pt x="4749" y="6593"/>
                    <a:pt x="3730" y="4467"/>
                    <a:pt x="2833" y="3186"/>
                  </a:cubicBezTo>
                  <a:cubicBezTo>
                    <a:pt x="1957" y="1892"/>
                    <a:pt x="1202" y="1442"/>
                    <a:pt x="1261" y="1375"/>
                  </a:cubicBezTo>
                  <a:cubicBezTo>
                    <a:pt x="1276" y="1273"/>
                    <a:pt x="1947" y="1914"/>
                    <a:pt x="3231" y="2272"/>
                  </a:cubicBezTo>
                  <a:cubicBezTo>
                    <a:pt x="4517" y="2661"/>
                    <a:pt x="6416" y="2767"/>
                    <a:pt x="8917" y="2323"/>
                  </a:cubicBezTo>
                  <a:close/>
                  <a:moveTo>
                    <a:pt x="4811" y="10065"/>
                  </a:moveTo>
                  <a:cubicBezTo>
                    <a:pt x="5238" y="12020"/>
                    <a:pt x="5611" y="14089"/>
                    <a:pt x="6411" y="15942"/>
                  </a:cubicBezTo>
                  <a:cubicBezTo>
                    <a:pt x="7190" y="17789"/>
                    <a:pt x="8396" y="19421"/>
                    <a:pt x="9996" y="20363"/>
                  </a:cubicBezTo>
                  <a:cubicBezTo>
                    <a:pt x="11578" y="21312"/>
                    <a:pt x="13556" y="21571"/>
                    <a:pt x="15481" y="20840"/>
                  </a:cubicBezTo>
                  <a:cubicBezTo>
                    <a:pt x="17392" y="20130"/>
                    <a:pt x="19251" y="18429"/>
                    <a:pt x="20290" y="15932"/>
                  </a:cubicBezTo>
                  <a:cubicBezTo>
                    <a:pt x="21403" y="13490"/>
                    <a:pt x="21585" y="10507"/>
                    <a:pt x="21093" y="7959"/>
                  </a:cubicBezTo>
                  <a:cubicBezTo>
                    <a:pt x="20609" y="5385"/>
                    <a:pt x="19450" y="3245"/>
                    <a:pt x="18039" y="1904"/>
                  </a:cubicBezTo>
                  <a:cubicBezTo>
                    <a:pt x="16623" y="538"/>
                    <a:pt x="14954" y="-29"/>
                    <a:pt x="13357" y="1"/>
                  </a:cubicBezTo>
                  <a:cubicBezTo>
                    <a:pt x="11746" y="9"/>
                    <a:pt x="10207" y="615"/>
                    <a:pt x="8716" y="1103"/>
                  </a:cubicBezTo>
                  <a:cubicBezTo>
                    <a:pt x="5792" y="2284"/>
                    <a:pt x="3632" y="2357"/>
                    <a:pt x="2174" y="1720"/>
                  </a:cubicBezTo>
                  <a:cubicBezTo>
                    <a:pt x="715" y="1085"/>
                    <a:pt x="11" y="378"/>
                    <a:pt x="0" y="409"/>
                  </a:cubicBezTo>
                  <a:cubicBezTo>
                    <a:pt x="-15" y="437"/>
                    <a:pt x="799" y="893"/>
                    <a:pt x="1933" y="2256"/>
                  </a:cubicBezTo>
                  <a:cubicBezTo>
                    <a:pt x="3089" y="3604"/>
                    <a:pt x="4121" y="6119"/>
                    <a:pt x="4811" y="100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Shape 1441">
              <a:extLst>
                <a:ext uri="{FF2B5EF4-FFF2-40B4-BE49-F238E27FC236}">
                  <a16:creationId xmlns:a16="http://schemas.microsoft.com/office/drawing/2014/main" id="{BAE985A7-B7C0-470B-A6D7-6C503AD3B244}"/>
                </a:ext>
              </a:extLst>
            </p:cNvPr>
            <p:cNvSpPr/>
            <p:nvPr/>
          </p:nvSpPr>
          <p:spPr>
            <a:xfrm>
              <a:off x="1854714" y="2994101"/>
              <a:ext cx="1507658" cy="113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62" extrusionOk="0">
                  <a:moveTo>
                    <a:pt x="18518" y="18074"/>
                  </a:moveTo>
                  <a:cubicBezTo>
                    <a:pt x="19394" y="19369"/>
                    <a:pt x="20148" y="19818"/>
                    <a:pt x="20089" y="19886"/>
                  </a:cubicBezTo>
                  <a:cubicBezTo>
                    <a:pt x="20075" y="19988"/>
                    <a:pt x="19404" y="19346"/>
                    <a:pt x="18119" y="18989"/>
                  </a:cubicBezTo>
                  <a:cubicBezTo>
                    <a:pt x="16834" y="18599"/>
                    <a:pt x="14935" y="18494"/>
                    <a:pt x="12434" y="18937"/>
                  </a:cubicBezTo>
                  <a:cubicBezTo>
                    <a:pt x="10015" y="19277"/>
                    <a:pt x="7078" y="19303"/>
                    <a:pt x="5021" y="17019"/>
                  </a:cubicBezTo>
                  <a:cubicBezTo>
                    <a:pt x="2985" y="14953"/>
                    <a:pt x="1827" y="10576"/>
                    <a:pt x="3422" y="7135"/>
                  </a:cubicBezTo>
                  <a:cubicBezTo>
                    <a:pt x="4873" y="3585"/>
                    <a:pt x="8313" y="2724"/>
                    <a:pt x="10682" y="4029"/>
                  </a:cubicBezTo>
                  <a:cubicBezTo>
                    <a:pt x="13203" y="5247"/>
                    <a:pt x="14654" y="8629"/>
                    <a:pt x="15642" y="11576"/>
                  </a:cubicBezTo>
                  <a:cubicBezTo>
                    <a:pt x="16602" y="14668"/>
                    <a:pt x="17621" y="16794"/>
                    <a:pt x="18518" y="18074"/>
                  </a:cubicBezTo>
                  <a:close/>
                  <a:moveTo>
                    <a:pt x="19178" y="19556"/>
                  </a:moveTo>
                  <a:cubicBezTo>
                    <a:pt x="20635" y="20176"/>
                    <a:pt x="21340" y="20882"/>
                    <a:pt x="21351" y="20851"/>
                  </a:cubicBezTo>
                  <a:cubicBezTo>
                    <a:pt x="21366" y="20823"/>
                    <a:pt x="20552" y="20368"/>
                    <a:pt x="19408" y="19011"/>
                  </a:cubicBezTo>
                  <a:cubicBezTo>
                    <a:pt x="18262" y="17657"/>
                    <a:pt x="17230" y="15142"/>
                    <a:pt x="16540" y="11196"/>
                  </a:cubicBezTo>
                  <a:cubicBezTo>
                    <a:pt x="16113" y="9241"/>
                    <a:pt x="15740" y="7172"/>
                    <a:pt x="14940" y="5319"/>
                  </a:cubicBezTo>
                  <a:cubicBezTo>
                    <a:pt x="14161" y="3472"/>
                    <a:pt x="12955" y="1840"/>
                    <a:pt x="11355" y="899"/>
                  </a:cubicBezTo>
                  <a:cubicBezTo>
                    <a:pt x="9773" y="-51"/>
                    <a:pt x="7795" y="-310"/>
                    <a:pt x="5870" y="421"/>
                  </a:cubicBezTo>
                  <a:cubicBezTo>
                    <a:pt x="3959" y="1131"/>
                    <a:pt x="2100" y="2831"/>
                    <a:pt x="1061" y="5329"/>
                  </a:cubicBezTo>
                  <a:cubicBezTo>
                    <a:pt x="-52" y="7770"/>
                    <a:pt x="-234" y="10753"/>
                    <a:pt x="257" y="13302"/>
                  </a:cubicBezTo>
                  <a:cubicBezTo>
                    <a:pt x="742" y="15876"/>
                    <a:pt x="1900" y="18016"/>
                    <a:pt x="3312" y="19357"/>
                  </a:cubicBezTo>
                  <a:cubicBezTo>
                    <a:pt x="4727" y="20723"/>
                    <a:pt x="6397" y="21290"/>
                    <a:pt x="7993" y="21260"/>
                  </a:cubicBezTo>
                  <a:cubicBezTo>
                    <a:pt x="9605" y="21252"/>
                    <a:pt x="11144" y="20646"/>
                    <a:pt x="12635" y="20158"/>
                  </a:cubicBezTo>
                  <a:cubicBezTo>
                    <a:pt x="15559" y="18976"/>
                    <a:pt x="17719" y="18904"/>
                    <a:pt x="19178" y="1955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0" name="Shape 1442">
              <a:extLst>
                <a:ext uri="{FF2B5EF4-FFF2-40B4-BE49-F238E27FC236}">
                  <a16:creationId xmlns:a16="http://schemas.microsoft.com/office/drawing/2014/main" id="{4F423BCF-2E29-41A4-A890-6BA5380751FD}"/>
                </a:ext>
              </a:extLst>
            </p:cNvPr>
            <p:cNvSpPr/>
            <p:nvPr/>
          </p:nvSpPr>
          <p:spPr>
            <a:xfrm>
              <a:off x="3226486" y="2994101"/>
              <a:ext cx="1507662" cy="113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5710" y="11576"/>
                  </a:moveTo>
                  <a:cubicBezTo>
                    <a:pt x="6698" y="8629"/>
                    <a:pt x="8149" y="5247"/>
                    <a:pt x="10670" y="4029"/>
                  </a:cubicBezTo>
                  <a:cubicBezTo>
                    <a:pt x="13039" y="2724"/>
                    <a:pt x="16479" y="3585"/>
                    <a:pt x="17930" y="7135"/>
                  </a:cubicBezTo>
                  <a:cubicBezTo>
                    <a:pt x="19525" y="10576"/>
                    <a:pt x="18368" y="14953"/>
                    <a:pt x="16331" y="17019"/>
                  </a:cubicBezTo>
                  <a:cubicBezTo>
                    <a:pt x="14274" y="19303"/>
                    <a:pt x="11337" y="19277"/>
                    <a:pt x="8918" y="18937"/>
                  </a:cubicBezTo>
                  <a:cubicBezTo>
                    <a:pt x="6417" y="18494"/>
                    <a:pt x="4518" y="18599"/>
                    <a:pt x="3232" y="18989"/>
                  </a:cubicBezTo>
                  <a:cubicBezTo>
                    <a:pt x="1948" y="19346"/>
                    <a:pt x="1277" y="19988"/>
                    <a:pt x="1262" y="19886"/>
                  </a:cubicBezTo>
                  <a:cubicBezTo>
                    <a:pt x="1203" y="19818"/>
                    <a:pt x="1958" y="19369"/>
                    <a:pt x="2834" y="18074"/>
                  </a:cubicBezTo>
                  <a:cubicBezTo>
                    <a:pt x="3731" y="16794"/>
                    <a:pt x="4750" y="14668"/>
                    <a:pt x="5710" y="11576"/>
                  </a:cubicBezTo>
                  <a:close/>
                  <a:moveTo>
                    <a:pt x="8717" y="20158"/>
                  </a:moveTo>
                  <a:cubicBezTo>
                    <a:pt x="10208" y="20646"/>
                    <a:pt x="11747" y="21252"/>
                    <a:pt x="13358" y="21260"/>
                  </a:cubicBezTo>
                  <a:cubicBezTo>
                    <a:pt x="14955" y="21290"/>
                    <a:pt x="16625" y="20723"/>
                    <a:pt x="18040" y="19357"/>
                  </a:cubicBezTo>
                  <a:cubicBezTo>
                    <a:pt x="19452" y="18016"/>
                    <a:pt x="20610" y="15876"/>
                    <a:pt x="21095" y="13302"/>
                  </a:cubicBezTo>
                  <a:cubicBezTo>
                    <a:pt x="21586" y="10753"/>
                    <a:pt x="21404" y="7770"/>
                    <a:pt x="20291" y="5329"/>
                  </a:cubicBezTo>
                  <a:cubicBezTo>
                    <a:pt x="19252" y="2831"/>
                    <a:pt x="17393" y="1131"/>
                    <a:pt x="15482" y="421"/>
                  </a:cubicBezTo>
                  <a:cubicBezTo>
                    <a:pt x="13557" y="-310"/>
                    <a:pt x="11580" y="-51"/>
                    <a:pt x="9997" y="899"/>
                  </a:cubicBezTo>
                  <a:cubicBezTo>
                    <a:pt x="8397" y="1840"/>
                    <a:pt x="7191" y="3472"/>
                    <a:pt x="6412" y="5319"/>
                  </a:cubicBezTo>
                  <a:cubicBezTo>
                    <a:pt x="5612" y="7172"/>
                    <a:pt x="5239" y="9241"/>
                    <a:pt x="4812" y="11196"/>
                  </a:cubicBezTo>
                  <a:cubicBezTo>
                    <a:pt x="4122" y="15142"/>
                    <a:pt x="3090" y="17657"/>
                    <a:pt x="1944" y="19011"/>
                  </a:cubicBezTo>
                  <a:cubicBezTo>
                    <a:pt x="800" y="20368"/>
                    <a:pt x="-14" y="20823"/>
                    <a:pt x="1" y="20851"/>
                  </a:cubicBezTo>
                  <a:cubicBezTo>
                    <a:pt x="12" y="20882"/>
                    <a:pt x="716" y="20176"/>
                    <a:pt x="2174" y="19556"/>
                  </a:cubicBezTo>
                  <a:cubicBezTo>
                    <a:pt x="3633" y="18904"/>
                    <a:pt x="5793" y="18976"/>
                    <a:pt x="8717" y="201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" name="Shape 1443">
              <a:extLst>
                <a:ext uri="{FF2B5EF4-FFF2-40B4-BE49-F238E27FC236}">
                  <a16:creationId xmlns:a16="http://schemas.microsoft.com/office/drawing/2014/main" id="{B1E37733-B3CB-4346-B892-19F147B81B25}"/>
                </a:ext>
              </a:extLst>
            </p:cNvPr>
            <p:cNvSpPr/>
            <p:nvPr/>
          </p:nvSpPr>
          <p:spPr>
            <a:xfrm>
              <a:off x="1854714" y="4001618"/>
              <a:ext cx="1507651" cy="113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18120" y="2272"/>
                  </a:moveTo>
                  <a:cubicBezTo>
                    <a:pt x="19404" y="1914"/>
                    <a:pt x="20075" y="1273"/>
                    <a:pt x="20090" y="1375"/>
                  </a:cubicBezTo>
                  <a:cubicBezTo>
                    <a:pt x="20149" y="1442"/>
                    <a:pt x="19394" y="1892"/>
                    <a:pt x="18518" y="3186"/>
                  </a:cubicBezTo>
                  <a:cubicBezTo>
                    <a:pt x="17621" y="4467"/>
                    <a:pt x="16602" y="6593"/>
                    <a:pt x="15642" y="9685"/>
                  </a:cubicBezTo>
                  <a:cubicBezTo>
                    <a:pt x="14654" y="12631"/>
                    <a:pt x="13203" y="16014"/>
                    <a:pt x="10682" y="17232"/>
                  </a:cubicBezTo>
                  <a:cubicBezTo>
                    <a:pt x="8313" y="18536"/>
                    <a:pt x="4873" y="17676"/>
                    <a:pt x="3422" y="14126"/>
                  </a:cubicBezTo>
                  <a:cubicBezTo>
                    <a:pt x="1827" y="10685"/>
                    <a:pt x="2985" y="6308"/>
                    <a:pt x="5021" y="4241"/>
                  </a:cubicBezTo>
                  <a:cubicBezTo>
                    <a:pt x="7078" y="1957"/>
                    <a:pt x="10015" y="1983"/>
                    <a:pt x="12434" y="2323"/>
                  </a:cubicBezTo>
                  <a:cubicBezTo>
                    <a:pt x="14935" y="2767"/>
                    <a:pt x="16834" y="2662"/>
                    <a:pt x="18120" y="2272"/>
                  </a:cubicBezTo>
                  <a:close/>
                  <a:moveTo>
                    <a:pt x="19418" y="2256"/>
                  </a:moveTo>
                  <a:cubicBezTo>
                    <a:pt x="20552" y="893"/>
                    <a:pt x="21366" y="437"/>
                    <a:pt x="21351" y="409"/>
                  </a:cubicBezTo>
                  <a:cubicBezTo>
                    <a:pt x="21341" y="378"/>
                    <a:pt x="20635" y="1085"/>
                    <a:pt x="19177" y="1720"/>
                  </a:cubicBezTo>
                  <a:cubicBezTo>
                    <a:pt x="17719" y="2357"/>
                    <a:pt x="15559" y="2284"/>
                    <a:pt x="12635" y="1103"/>
                  </a:cubicBezTo>
                  <a:cubicBezTo>
                    <a:pt x="11144" y="615"/>
                    <a:pt x="9605" y="9"/>
                    <a:pt x="7994" y="1"/>
                  </a:cubicBezTo>
                  <a:cubicBezTo>
                    <a:pt x="6397" y="-29"/>
                    <a:pt x="4728" y="538"/>
                    <a:pt x="3312" y="1904"/>
                  </a:cubicBezTo>
                  <a:cubicBezTo>
                    <a:pt x="1901" y="3245"/>
                    <a:pt x="742" y="5385"/>
                    <a:pt x="258" y="7959"/>
                  </a:cubicBezTo>
                  <a:cubicBezTo>
                    <a:pt x="-234" y="10507"/>
                    <a:pt x="-52" y="13490"/>
                    <a:pt x="1061" y="15932"/>
                  </a:cubicBezTo>
                  <a:cubicBezTo>
                    <a:pt x="2100" y="18429"/>
                    <a:pt x="3959" y="20130"/>
                    <a:pt x="5870" y="20840"/>
                  </a:cubicBezTo>
                  <a:cubicBezTo>
                    <a:pt x="7795" y="21571"/>
                    <a:pt x="9773" y="21312"/>
                    <a:pt x="11355" y="20363"/>
                  </a:cubicBezTo>
                  <a:cubicBezTo>
                    <a:pt x="12955" y="19421"/>
                    <a:pt x="14161" y="17789"/>
                    <a:pt x="14940" y="15942"/>
                  </a:cubicBezTo>
                  <a:cubicBezTo>
                    <a:pt x="15740" y="14089"/>
                    <a:pt x="16113" y="12020"/>
                    <a:pt x="16540" y="10065"/>
                  </a:cubicBezTo>
                  <a:cubicBezTo>
                    <a:pt x="17230" y="6119"/>
                    <a:pt x="18262" y="3604"/>
                    <a:pt x="19418" y="225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2C45A5-3F9E-4452-9EC3-0253B9933BF9}"/>
              </a:ext>
            </a:extLst>
          </p:cNvPr>
          <p:cNvGrpSpPr/>
          <p:nvPr/>
        </p:nvGrpSpPr>
        <p:grpSpPr>
          <a:xfrm>
            <a:off x="5399459" y="3755316"/>
            <a:ext cx="1207924" cy="1750955"/>
            <a:chOff x="2722728" y="3979767"/>
            <a:chExt cx="1141551" cy="1654490"/>
          </a:xfrm>
          <a:solidFill>
            <a:srgbClr val="127FBB"/>
          </a:solidFill>
        </p:grpSpPr>
        <p:sp>
          <p:nvSpPr>
            <p:cNvPr id="23" name="Shape 1475">
              <a:extLst>
                <a:ext uri="{FF2B5EF4-FFF2-40B4-BE49-F238E27FC236}">
                  <a16:creationId xmlns:a16="http://schemas.microsoft.com/office/drawing/2014/main" id="{15C4FA1F-6D64-4463-96F3-361C050747B6}"/>
                </a:ext>
              </a:extLst>
            </p:cNvPr>
            <p:cNvSpPr/>
            <p:nvPr/>
          </p:nvSpPr>
          <p:spPr>
            <a:xfrm>
              <a:off x="2722728" y="3979767"/>
              <a:ext cx="1141551" cy="165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4822" y="7771"/>
                  </a:moveTo>
                  <a:cubicBezTo>
                    <a:pt x="16702" y="9581"/>
                    <a:pt x="18651" y="11912"/>
                    <a:pt x="18041" y="14344"/>
                  </a:cubicBezTo>
                  <a:cubicBezTo>
                    <a:pt x="17605" y="16684"/>
                    <a:pt x="14610" y="19126"/>
                    <a:pt x="10611" y="19050"/>
                  </a:cubicBezTo>
                  <a:cubicBezTo>
                    <a:pt x="6612" y="19126"/>
                    <a:pt x="3617" y="16684"/>
                    <a:pt x="3181" y="14344"/>
                  </a:cubicBezTo>
                  <a:cubicBezTo>
                    <a:pt x="2572" y="11912"/>
                    <a:pt x="4521" y="9581"/>
                    <a:pt x="6401" y="7771"/>
                  </a:cubicBezTo>
                  <a:cubicBezTo>
                    <a:pt x="8423" y="5931"/>
                    <a:pt x="9579" y="4382"/>
                    <a:pt x="10089" y="3222"/>
                  </a:cubicBezTo>
                  <a:cubicBezTo>
                    <a:pt x="10624" y="2075"/>
                    <a:pt x="10514" y="1317"/>
                    <a:pt x="10611" y="1341"/>
                  </a:cubicBezTo>
                  <a:cubicBezTo>
                    <a:pt x="10708" y="1317"/>
                    <a:pt x="10598" y="2075"/>
                    <a:pt x="11134" y="3222"/>
                  </a:cubicBezTo>
                  <a:cubicBezTo>
                    <a:pt x="11644" y="4382"/>
                    <a:pt x="12800" y="5931"/>
                    <a:pt x="14822" y="7771"/>
                  </a:cubicBezTo>
                  <a:close/>
                  <a:moveTo>
                    <a:pt x="5485" y="7186"/>
                  </a:moveTo>
                  <a:cubicBezTo>
                    <a:pt x="4088" y="8206"/>
                    <a:pt x="2558" y="9222"/>
                    <a:pt x="1493" y="10503"/>
                  </a:cubicBezTo>
                  <a:cubicBezTo>
                    <a:pt x="420" y="11765"/>
                    <a:pt x="-189" y="13292"/>
                    <a:pt x="53" y="14894"/>
                  </a:cubicBezTo>
                  <a:cubicBezTo>
                    <a:pt x="278" y="16485"/>
                    <a:pt x="1353" y="18151"/>
                    <a:pt x="3244" y="19431"/>
                  </a:cubicBezTo>
                  <a:cubicBezTo>
                    <a:pt x="5108" y="20707"/>
                    <a:pt x="7786" y="21598"/>
                    <a:pt x="10611" y="21559"/>
                  </a:cubicBezTo>
                  <a:cubicBezTo>
                    <a:pt x="13436" y="21598"/>
                    <a:pt x="16115" y="20707"/>
                    <a:pt x="17979" y="19431"/>
                  </a:cubicBezTo>
                  <a:cubicBezTo>
                    <a:pt x="19869" y="18150"/>
                    <a:pt x="20944" y="16485"/>
                    <a:pt x="21169" y="14894"/>
                  </a:cubicBezTo>
                  <a:cubicBezTo>
                    <a:pt x="21411" y="13292"/>
                    <a:pt x="20803" y="11765"/>
                    <a:pt x="19729" y="10502"/>
                  </a:cubicBezTo>
                  <a:cubicBezTo>
                    <a:pt x="18664" y="9222"/>
                    <a:pt x="17134" y="8205"/>
                    <a:pt x="15737" y="7186"/>
                  </a:cubicBezTo>
                  <a:cubicBezTo>
                    <a:pt x="12805" y="5267"/>
                    <a:pt x="11324" y="3571"/>
                    <a:pt x="10914" y="2188"/>
                  </a:cubicBezTo>
                  <a:cubicBezTo>
                    <a:pt x="10501" y="805"/>
                    <a:pt x="10645" y="-2"/>
                    <a:pt x="10611" y="0"/>
                  </a:cubicBezTo>
                  <a:cubicBezTo>
                    <a:pt x="10578" y="-2"/>
                    <a:pt x="10721" y="805"/>
                    <a:pt x="10296" y="2182"/>
                  </a:cubicBezTo>
                  <a:cubicBezTo>
                    <a:pt x="9898" y="3571"/>
                    <a:pt x="8418" y="5267"/>
                    <a:pt x="5485" y="71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4" name="Shape 1477">
              <a:extLst>
                <a:ext uri="{FF2B5EF4-FFF2-40B4-BE49-F238E27FC236}">
                  <a16:creationId xmlns:a16="http://schemas.microsoft.com/office/drawing/2014/main" id="{9E0940A6-356C-4DC7-9B24-DFE63D5E66C2}"/>
                </a:ext>
              </a:extLst>
            </p:cNvPr>
            <p:cNvSpPr/>
            <p:nvPr/>
          </p:nvSpPr>
          <p:spPr>
            <a:xfrm>
              <a:off x="3098779" y="4858527"/>
              <a:ext cx="389449" cy="34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58" extrusionOk="0">
                  <a:moveTo>
                    <a:pt x="20906" y="11130"/>
                  </a:moveTo>
                  <a:lnTo>
                    <a:pt x="11466" y="425"/>
                  </a:lnTo>
                  <a:cubicBezTo>
                    <a:pt x="10983" y="-142"/>
                    <a:pt x="10193" y="-142"/>
                    <a:pt x="9710" y="425"/>
                  </a:cubicBezTo>
                  <a:lnTo>
                    <a:pt x="271" y="11130"/>
                  </a:lnTo>
                  <a:cubicBezTo>
                    <a:pt x="-212" y="11696"/>
                    <a:pt x="-32" y="12160"/>
                    <a:pt x="671" y="12160"/>
                  </a:cubicBezTo>
                  <a:lnTo>
                    <a:pt x="2638" y="12160"/>
                  </a:lnTo>
                  <a:lnTo>
                    <a:pt x="2638" y="20381"/>
                  </a:lnTo>
                  <a:cubicBezTo>
                    <a:pt x="2638" y="20976"/>
                    <a:pt x="2661" y="21458"/>
                    <a:pt x="3609" y="21458"/>
                  </a:cubicBezTo>
                  <a:lnTo>
                    <a:pt x="8190" y="21458"/>
                  </a:lnTo>
                  <a:lnTo>
                    <a:pt x="8190" y="13214"/>
                  </a:lnTo>
                  <a:lnTo>
                    <a:pt x="12986" y="13214"/>
                  </a:lnTo>
                  <a:lnTo>
                    <a:pt x="12986" y="21458"/>
                  </a:lnTo>
                  <a:lnTo>
                    <a:pt x="17795" y="21458"/>
                  </a:lnTo>
                  <a:cubicBezTo>
                    <a:pt x="18518" y="21458"/>
                    <a:pt x="18538" y="20976"/>
                    <a:pt x="18538" y="20381"/>
                  </a:cubicBezTo>
                  <a:lnTo>
                    <a:pt x="18538" y="12160"/>
                  </a:lnTo>
                  <a:lnTo>
                    <a:pt x="20505" y="12160"/>
                  </a:lnTo>
                  <a:cubicBezTo>
                    <a:pt x="21208" y="12160"/>
                    <a:pt x="21388" y="11696"/>
                    <a:pt x="20906" y="1113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25" name="Group 1">
            <a:extLst>
              <a:ext uri="{FF2B5EF4-FFF2-40B4-BE49-F238E27FC236}">
                <a16:creationId xmlns:a16="http://schemas.microsoft.com/office/drawing/2014/main" id="{7C4E1225-A116-4902-8609-79A08C3241AF}"/>
              </a:ext>
            </a:extLst>
          </p:cNvPr>
          <p:cNvGrpSpPr/>
          <p:nvPr/>
        </p:nvGrpSpPr>
        <p:grpSpPr>
          <a:xfrm>
            <a:off x="5399459" y="2190823"/>
            <a:ext cx="1207924" cy="1750936"/>
            <a:chOff x="2722728" y="2490343"/>
            <a:chExt cx="1141551" cy="1654472"/>
          </a:xfrm>
          <a:solidFill>
            <a:srgbClr val="12598D"/>
          </a:solidFill>
        </p:grpSpPr>
        <p:sp>
          <p:nvSpPr>
            <p:cNvPr id="26" name="Shape 1445">
              <a:extLst>
                <a:ext uri="{FF2B5EF4-FFF2-40B4-BE49-F238E27FC236}">
                  <a16:creationId xmlns:a16="http://schemas.microsoft.com/office/drawing/2014/main" id="{A50BDBFE-E2B8-47EE-8381-99AC24463249}"/>
                </a:ext>
              </a:extLst>
            </p:cNvPr>
            <p:cNvSpPr/>
            <p:nvPr/>
          </p:nvSpPr>
          <p:spPr>
            <a:xfrm>
              <a:off x="2722728" y="2490343"/>
              <a:ext cx="1141551" cy="165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1134" y="18338"/>
                  </a:moveTo>
                  <a:cubicBezTo>
                    <a:pt x="10598" y="19485"/>
                    <a:pt x="10708" y="20243"/>
                    <a:pt x="10611" y="20219"/>
                  </a:cubicBezTo>
                  <a:cubicBezTo>
                    <a:pt x="10514" y="20243"/>
                    <a:pt x="10624" y="19485"/>
                    <a:pt x="10089" y="18338"/>
                  </a:cubicBezTo>
                  <a:cubicBezTo>
                    <a:pt x="9579" y="17179"/>
                    <a:pt x="8423" y="15629"/>
                    <a:pt x="6401" y="13789"/>
                  </a:cubicBezTo>
                  <a:cubicBezTo>
                    <a:pt x="4521" y="11980"/>
                    <a:pt x="2572" y="9649"/>
                    <a:pt x="3181" y="7216"/>
                  </a:cubicBezTo>
                  <a:cubicBezTo>
                    <a:pt x="3617" y="4876"/>
                    <a:pt x="6612" y="2434"/>
                    <a:pt x="10611" y="2510"/>
                  </a:cubicBezTo>
                  <a:cubicBezTo>
                    <a:pt x="14610" y="2434"/>
                    <a:pt x="17605" y="4876"/>
                    <a:pt x="18041" y="7216"/>
                  </a:cubicBezTo>
                  <a:cubicBezTo>
                    <a:pt x="18651" y="9649"/>
                    <a:pt x="16702" y="11980"/>
                    <a:pt x="14822" y="13789"/>
                  </a:cubicBezTo>
                  <a:cubicBezTo>
                    <a:pt x="12800" y="15629"/>
                    <a:pt x="11644" y="17179"/>
                    <a:pt x="11134" y="18338"/>
                  </a:cubicBezTo>
                  <a:close/>
                  <a:moveTo>
                    <a:pt x="10296" y="19378"/>
                  </a:moveTo>
                  <a:cubicBezTo>
                    <a:pt x="10721" y="20755"/>
                    <a:pt x="10578" y="21562"/>
                    <a:pt x="10611" y="21560"/>
                  </a:cubicBezTo>
                  <a:cubicBezTo>
                    <a:pt x="10645" y="21562"/>
                    <a:pt x="10501" y="20755"/>
                    <a:pt x="10914" y="19372"/>
                  </a:cubicBezTo>
                  <a:cubicBezTo>
                    <a:pt x="11324" y="17989"/>
                    <a:pt x="12805" y="16293"/>
                    <a:pt x="15737" y="14374"/>
                  </a:cubicBezTo>
                  <a:cubicBezTo>
                    <a:pt x="17134" y="13355"/>
                    <a:pt x="18664" y="12339"/>
                    <a:pt x="19729" y="11058"/>
                  </a:cubicBezTo>
                  <a:cubicBezTo>
                    <a:pt x="20803" y="9796"/>
                    <a:pt x="21411" y="8268"/>
                    <a:pt x="21169" y="6666"/>
                  </a:cubicBezTo>
                  <a:cubicBezTo>
                    <a:pt x="20944" y="5076"/>
                    <a:pt x="19869" y="3410"/>
                    <a:pt x="17979" y="2130"/>
                  </a:cubicBezTo>
                  <a:cubicBezTo>
                    <a:pt x="16115" y="853"/>
                    <a:pt x="13436" y="-38"/>
                    <a:pt x="10611" y="1"/>
                  </a:cubicBezTo>
                  <a:cubicBezTo>
                    <a:pt x="7786" y="-38"/>
                    <a:pt x="5108" y="853"/>
                    <a:pt x="3244" y="2129"/>
                  </a:cubicBezTo>
                  <a:cubicBezTo>
                    <a:pt x="1353" y="3410"/>
                    <a:pt x="278" y="5075"/>
                    <a:pt x="53" y="6666"/>
                  </a:cubicBezTo>
                  <a:cubicBezTo>
                    <a:pt x="-189" y="8268"/>
                    <a:pt x="420" y="9795"/>
                    <a:pt x="1493" y="11057"/>
                  </a:cubicBezTo>
                  <a:cubicBezTo>
                    <a:pt x="2558" y="12339"/>
                    <a:pt x="4088" y="13355"/>
                    <a:pt x="5485" y="14374"/>
                  </a:cubicBezTo>
                  <a:cubicBezTo>
                    <a:pt x="8418" y="16293"/>
                    <a:pt x="9898" y="17990"/>
                    <a:pt x="10296" y="1937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" name="Shape 1446">
              <a:extLst>
                <a:ext uri="{FF2B5EF4-FFF2-40B4-BE49-F238E27FC236}">
                  <a16:creationId xmlns:a16="http://schemas.microsoft.com/office/drawing/2014/main" id="{631911AB-4E88-409D-8D9F-AD266D0B496D}"/>
                </a:ext>
              </a:extLst>
            </p:cNvPr>
            <p:cNvSpPr/>
            <p:nvPr/>
          </p:nvSpPr>
          <p:spPr>
            <a:xfrm>
              <a:off x="3091150" y="2919597"/>
              <a:ext cx="404706" cy="4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28" name="Group 6">
            <a:extLst>
              <a:ext uri="{FF2B5EF4-FFF2-40B4-BE49-F238E27FC236}">
                <a16:creationId xmlns:a16="http://schemas.microsoft.com/office/drawing/2014/main" id="{8CD9D49F-A4DE-48E1-8059-959D1D217E3D}"/>
              </a:ext>
            </a:extLst>
          </p:cNvPr>
          <p:cNvGrpSpPr/>
          <p:nvPr/>
        </p:nvGrpSpPr>
        <p:grpSpPr>
          <a:xfrm>
            <a:off x="5932505" y="2723952"/>
            <a:ext cx="1595321" cy="1199101"/>
            <a:chOff x="3226486" y="2994101"/>
            <a:chExt cx="1507662" cy="1133040"/>
          </a:xfrm>
          <a:solidFill>
            <a:srgbClr val="127FBB"/>
          </a:solidFill>
        </p:grpSpPr>
        <p:sp>
          <p:nvSpPr>
            <p:cNvPr id="29" name="Shape 1467">
              <a:extLst>
                <a:ext uri="{FF2B5EF4-FFF2-40B4-BE49-F238E27FC236}">
                  <a16:creationId xmlns:a16="http://schemas.microsoft.com/office/drawing/2014/main" id="{4074E858-6551-4CF9-B0FF-9E0EA6EB5636}"/>
                </a:ext>
              </a:extLst>
            </p:cNvPr>
            <p:cNvSpPr/>
            <p:nvPr/>
          </p:nvSpPr>
          <p:spPr>
            <a:xfrm>
              <a:off x="3226486" y="2994101"/>
              <a:ext cx="1507662" cy="113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5710" y="11576"/>
                  </a:moveTo>
                  <a:cubicBezTo>
                    <a:pt x="6698" y="8629"/>
                    <a:pt x="8149" y="5247"/>
                    <a:pt x="10670" y="4029"/>
                  </a:cubicBezTo>
                  <a:cubicBezTo>
                    <a:pt x="13039" y="2724"/>
                    <a:pt x="16479" y="3585"/>
                    <a:pt x="17930" y="7135"/>
                  </a:cubicBezTo>
                  <a:cubicBezTo>
                    <a:pt x="19525" y="10576"/>
                    <a:pt x="18368" y="14953"/>
                    <a:pt x="16331" y="17019"/>
                  </a:cubicBezTo>
                  <a:cubicBezTo>
                    <a:pt x="14274" y="19303"/>
                    <a:pt x="11337" y="19277"/>
                    <a:pt x="8918" y="18937"/>
                  </a:cubicBezTo>
                  <a:cubicBezTo>
                    <a:pt x="6417" y="18494"/>
                    <a:pt x="4518" y="18599"/>
                    <a:pt x="3232" y="18989"/>
                  </a:cubicBezTo>
                  <a:cubicBezTo>
                    <a:pt x="1948" y="19346"/>
                    <a:pt x="1277" y="19988"/>
                    <a:pt x="1262" y="19886"/>
                  </a:cubicBezTo>
                  <a:cubicBezTo>
                    <a:pt x="1203" y="19818"/>
                    <a:pt x="1958" y="19369"/>
                    <a:pt x="2834" y="18074"/>
                  </a:cubicBezTo>
                  <a:cubicBezTo>
                    <a:pt x="3731" y="16794"/>
                    <a:pt x="4750" y="14668"/>
                    <a:pt x="5710" y="11576"/>
                  </a:cubicBezTo>
                  <a:close/>
                  <a:moveTo>
                    <a:pt x="8717" y="20158"/>
                  </a:moveTo>
                  <a:cubicBezTo>
                    <a:pt x="10208" y="20646"/>
                    <a:pt x="11747" y="21252"/>
                    <a:pt x="13358" y="21260"/>
                  </a:cubicBezTo>
                  <a:cubicBezTo>
                    <a:pt x="14955" y="21290"/>
                    <a:pt x="16625" y="20723"/>
                    <a:pt x="18040" y="19357"/>
                  </a:cubicBezTo>
                  <a:cubicBezTo>
                    <a:pt x="19452" y="18016"/>
                    <a:pt x="20610" y="15876"/>
                    <a:pt x="21095" y="13302"/>
                  </a:cubicBezTo>
                  <a:cubicBezTo>
                    <a:pt x="21586" y="10753"/>
                    <a:pt x="21404" y="7770"/>
                    <a:pt x="20291" y="5329"/>
                  </a:cubicBezTo>
                  <a:cubicBezTo>
                    <a:pt x="19252" y="2831"/>
                    <a:pt x="17393" y="1131"/>
                    <a:pt x="15482" y="421"/>
                  </a:cubicBezTo>
                  <a:cubicBezTo>
                    <a:pt x="13557" y="-310"/>
                    <a:pt x="11580" y="-51"/>
                    <a:pt x="9997" y="899"/>
                  </a:cubicBezTo>
                  <a:cubicBezTo>
                    <a:pt x="8397" y="1840"/>
                    <a:pt x="7191" y="3472"/>
                    <a:pt x="6412" y="5319"/>
                  </a:cubicBezTo>
                  <a:cubicBezTo>
                    <a:pt x="5612" y="7172"/>
                    <a:pt x="5239" y="9241"/>
                    <a:pt x="4812" y="11196"/>
                  </a:cubicBezTo>
                  <a:cubicBezTo>
                    <a:pt x="4122" y="15142"/>
                    <a:pt x="3090" y="17657"/>
                    <a:pt x="1944" y="19011"/>
                  </a:cubicBezTo>
                  <a:cubicBezTo>
                    <a:pt x="800" y="20368"/>
                    <a:pt x="-14" y="20823"/>
                    <a:pt x="1" y="20851"/>
                  </a:cubicBezTo>
                  <a:cubicBezTo>
                    <a:pt x="12" y="20882"/>
                    <a:pt x="716" y="20176"/>
                    <a:pt x="2174" y="19556"/>
                  </a:cubicBezTo>
                  <a:cubicBezTo>
                    <a:pt x="3633" y="18904"/>
                    <a:pt x="5793" y="18976"/>
                    <a:pt x="8717" y="201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0" name="Shape 1469">
              <a:extLst>
                <a:ext uri="{FF2B5EF4-FFF2-40B4-BE49-F238E27FC236}">
                  <a16:creationId xmlns:a16="http://schemas.microsoft.com/office/drawing/2014/main" id="{851FBDD9-E0CD-4D94-96BB-0D23C52C5936}"/>
                </a:ext>
              </a:extLst>
            </p:cNvPr>
            <p:cNvSpPr/>
            <p:nvPr/>
          </p:nvSpPr>
          <p:spPr>
            <a:xfrm>
              <a:off x="3933243" y="3412540"/>
              <a:ext cx="302462" cy="29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6" h="20334" extrusionOk="0">
                  <a:moveTo>
                    <a:pt x="19964" y="64"/>
                  </a:moveTo>
                  <a:cubicBezTo>
                    <a:pt x="19154" y="-762"/>
                    <a:pt x="10181" y="6693"/>
                    <a:pt x="7510" y="9416"/>
                  </a:cubicBezTo>
                  <a:cubicBezTo>
                    <a:pt x="6185" y="10767"/>
                    <a:pt x="5743" y="11492"/>
                    <a:pt x="5336" y="12034"/>
                  </a:cubicBezTo>
                  <a:cubicBezTo>
                    <a:pt x="5160" y="12268"/>
                    <a:pt x="5392" y="12341"/>
                    <a:pt x="5498" y="12397"/>
                  </a:cubicBezTo>
                  <a:cubicBezTo>
                    <a:pt x="6023" y="12675"/>
                    <a:pt x="6391" y="12933"/>
                    <a:pt x="6864" y="13417"/>
                  </a:cubicBezTo>
                  <a:cubicBezTo>
                    <a:pt x="7340" y="13900"/>
                    <a:pt x="7594" y="14275"/>
                    <a:pt x="7865" y="14809"/>
                  </a:cubicBezTo>
                  <a:cubicBezTo>
                    <a:pt x="7919" y="14917"/>
                    <a:pt x="7991" y="15156"/>
                    <a:pt x="8222" y="14975"/>
                  </a:cubicBezTo>
                  <a:cubicBezTo>
                    <a:pt x="8753" y="14561"/>
                    <a:pt x="9464" y="14110"/>
                    <a:pt x="10789" y="12758"/>
                  </a:cubicBezTo>
                  <a:cubicBezTo>
                    <a:pt x="13461" y="10036"/>
                    <a:pt x="20774" y="889"/>
                    <a:pt x="19964" y="64"/>
                  </a:cubicBezTo>
                  <a:close/>
                  <a:moveTo>
                    <a:pt x="2465" y="14020"/>
                  </a:moveTo>
                  <a:cubicBezTo>
                    <a:pt x="886" y="15630"/>
                    <a:pt x="2220" y="17281"/>
                    <a:pt x="121" y="19731"/>
                  </a:cubicBezTo>
                  <a:cubicBezTo>
                    <a:pt x="-826" y="20838"/>
                    <a:pt x="4021" y="20501"/>
                    <a:pt x="6421" y="18052"/>
                  </a:cubicBezTo>
                  <a:cubicBezTo>
                    <a:pt x="7439" y="17016"/>
                    <a:pt x="7152" y="15502"/>
                    <a:pt x="6060" y="14389"/>
                  </a:cubicBezTo>
                  <a:cubicBezTo>
                    <a:pt x="4968" y="13275"/>
                    <a:pt x="3483" y="12982"/>
                    <a:pt x="2465" y="1402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31" name="Group 5">
            <a:extLst>
              <a:ext uri="{FF2B5EF4-FFF2-40B4-BE49-F238E27FC236}">
                <a16:creationId xmlns:a16="http://schemas.microsoft.com/office/drawing/2014/main" id="{AA1C5AF1-37F4-45C8-85B0-CFD9070892A9}"/>
              </a:ext>
            </a:extLst>
          </p:cNvPr>
          <p:cNvGrpSpPr/>
          <p:nvPr/>
        </p:nvGrpSpPr>
        <p:grpSpPr>
          <a:xfrm>
            <a:off x="5932505" y="3790213"/>
            <a:ext cx="1595315" cy="1199105"/>
            <a:chOff x="3226486" y="4001618"/>
            <a:chExt cx="1507655" cy="1133044"/>
          </a:xfrm>
          <a:solidFill>
            <a:srgbClr val="12598D"/>
          </a:solidFill>
        </p:grpSpPr>
        <p:sp>
          <p:nvSpPr>
            <p:cNvPr id="32" name="Shape 1471">
              <a:extLst>
                <a:ext uri="{FF2B5EF4-FFF2-40B4-BE49-F238E27FC236}">
                  <a16:creationId xmlns:a16="http://schemas.microsoft.com/office/drawing/2014/main" id="{A8FE530F-9DAC-422B-9C31-512E8F99285B}"/>
                </a:ext>
              </a:extLst>
            </p:cNvPr>
            <p:cNvSpPr/>
            <p:nvPr/>
          </p:nvSpPr>
          <p:spPr>
            <a:xfrm>
              <a:off x="3226486" y="4001618"/>
              <a:ext cx="1507655" cy="113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8917" y="2323"/>
                  </a:moveTo>
                  <a:cubicBezTo>
                    <a:pt x="11336" y="1983"/>
                    <a:pt x="14273" y="1957"/>
                    <a:pt x="16329" y="4241"/>
                  </a:cubicBezTo>
                  <a:cubicBezTo>
                    <a:pt x="18366" y="6308"/>
                    <a:pt x="19524" y="10685"/>
                    <a:pt x="17928" y="14126"/>
                  </a:cubicBezTo>
                  <a:cubicBezTo>
                    <a:pt x="16478" y="17676"/>
                    <a:pt x="13038" y="18536"/>
                    <a:pt x="10669" y="17232"/>
                  </a:cubicBezTo>
                  <a:cubicBezTo>
                    <a:pt x="8148" y="16014"/>
                    <a:pt x="6697" y="12631"/>
                    <a:pt x="5709" y="9685"/>
                  </a:cubicBezTo>
                  <a:cubicBezTo>
                    <a:pt x="4749" y="6593"/>
                    <a:pt x="3730" y="4467"/>
                    <a:pt x="2833" y="3186"/>
                  </a:cubicBezTo>
                  <a:cubicBezTo>
                    <a:pt x="1957" y="1892"/>
                    <a:pt x="1202" y="1442"/>
                    <a:pt x="1261" y="1375"/>
                  </a:cubicBezTo>
                  <a:cubicBezTo>
                    <a:pt x="1276" y="1273"/>
                    <a:pt x="1947" y="1914"/>
                    <a:pt x="3231" y="2272"/>
                  </a:cubicBezTo>
                  <a:cubicBezTo>
                    <a:pt x="4517" y="2661"/>
                    <a:pt x="6416" y="2767"/>
                    <a:pt x="8917" y="2323"/>
                  </a:cubicBezTo>
                  <a:close/>
                  <a:moveTo>
                    <a:pt x="4811" y="10065"/>
                  </a:moveTo>
                  <a:cubicBezTo>
                    <a:pt x="5238" y="12020"/>
                    <a:pt x="5611" y="14089"/>
                    <a:pt x="6411" y="15942"/>
                  </a:cubicBezTo>
                  <a:cubicBezTo>
                    <a:pt x="7190" y="17789"/>
                    <a:pt x="8396" y="19421"/>
                    <a:pt x="9996" y="20363"/>
                  </a:cubicBezTo>
                  <a:cubicBezTo>
                    <a:pt x="11578" y="21312"/>
                    <a:pt x="13556" y="21571"/>
                    <a:pt x="15481" y="20840"/>
                  </a:cubicBezTo>
                  <a:cubicBezTo>
                    <a:pt x="17392" y="20130"/>
                    <a:pt x="19251" y="18429"/>
                    <a:pt x="20290" y="15932"/>
                  </a:cubicBezTo>
                  <a:cubicBezTo>
                    <a:pt x="21403" y="13490"/>
                    <a:pt x="21585" y="10507"/>
                    <a:pt x="21093" y="7959"/>
                  </a:cubicBezTo>
                  <a:cubicBezTo>
                    <a:pt x="20609" y="5385"/>
                    <a:pt x="19450" y="3245"/>
                    <a:pt x="18039" y="1904"/>
                  </a:cubicBezTo>
                  <a:cubicBezTo>
                    <a:pt x="16623" y="538"/>
                    <a:pt x="14954" y="-29"/>
                    <a:pt x="13357" y="1"/>
                  </a:cubicBezTo>
                  <a:cubicBezTo>
                    <a:pt x="11746" y="9"/>
                    <a:pt x="10207" y="615"/>
                    <a:pt x="8716" y="1103"/>
                  </a:cubicBezTo>
                  <a:cubicBezTo>
                    <a:pt x="5792" y="2284"/>
                    <a:pt x="3632" y="2357"/>
                    <a:pt x="2174" y="1720"/>
                  </a:cubicBezTo>
                  <a:cubicBezTo>
                    <a:pt x="715" y="1085"/>
                    <a:pt x="11" y="378"/>
                    <a:pt x="0" y="409"/>
                  </a:cubicBezTo>
                  <a:cubicBezTo>
                    <a:pt x="-15" y="437"/>
                    <a:pt x="799" y="893"/>
                    <a:pt x="1933" y="2256"/>
                  </a:cubicBezTo>
                  <a:cubicBezTo>
                    <a:pt x="3089" y="3604"/>
                    <a:pt x="4121" y="6119"/>
                    <a:pt x="4811" y="100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3" name="Shape 1473">
              <a:extLst>
                <a:ext uri="{FF2B5EF4-FFF2-40B4-BE49-F238E27FC236}">
                  <a16:creationId xmlns:a16="http://schemas.microsoft.com/office/drawing/2014/main" id="{AFB329D0-19D8-47DA-8237-101C0746ADB7}"/>
                </a:ext>
              </a:extLst>
            </p:cNvPr>
            <p:cNvSpPr/>
            <p:nvPr/>
          </p:nvSpPr>
          <p:spPr>
            <a:xfrm>
              <a:off x="3882121" y="4309618"/>
              <a:ext cx="404706" cy="4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id="{E5BAB5B0-B82B-4257-8C1B-5348FE7A3083}"/>
              </a:ext>
            </a:extLst>
          </p:cNvPr>
          <p:cNvGrpSpPr/>
          <p:nvPr/>
        </p:nvGrpSpPr>
        <p:grpSpPr>
          <a:xfrm>
            <a:off x="4480976" y="3790213"/>
            <a:ext cx="1595309" cy="1199113"/>
            <a:chOff x="1854714" y="4001618"/>
            <a:chExt cx="1507651" cy="1133051"/>
          </a:xfrm>
          <a:solidFill>
            <a:srgbClr val="12598D"/>
          </a:solidFill>
        </p:grpSpPr>
        <p:sp>
          <p:nvSpPr>
            <p:cNvPr id="35" name="Shape 1479">
              <a:extLst>
                <a:ext uri="{FF2B5EF4-FFF2-40B4-BE49-F238E27FC236}">
                  <a16:creationId xmlns:a16="http://schemas.microsoft.com/office/drawing/2014/main" id="{B30BF27B-33CF-46F6-BFAF-6BD9FA1AAB3D}"/>
                </a:ext>
              </a:extLst>
            </p:cNvPr>
            <p:cNvSpPr/>
            <p:nvPr/>
          </p:nvSpPr>
          <p:spPr>
            <a:xfrm>
              <a:off x="1854714" y="4001618"/>
              <a:ext cx="1507651" cy="113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18120" y="2272"/>
                  </a:moveTo>
                  <a:cubicBezTo>
                    <a:pt x="19404" y="1914"/>
                    <a:pt x="20075" y="1273"/>
                    <a:pt x="20090" y="1375"/>
                  </a:cubicBezTo>
                  <a:cubicBezTo>
                    <a:pt x="20149" y="1442"/>
                    <a:pt x="19394" y="1892"/>
                    <a:pt x="18518" y="3186"/>
                  </a:cubicBezTo>
                  <a:cubicBezTo>
                    <a:pt x="17621" y="4467"/>
                    <a:pt x="16602" y="6593"/>
                    <a:pt x="15642" y="9685"/>
                  </a:cubicBezTo>
                  <a:cubicBezTo>
                    <a:pt x="14654" y="12631"/>
                    <a:pt x="13203" y="16014"/>
                    <a:pt x="10682" y="17232"/>
                  </a:cubicBezTo>
                  <a:cubicBezTo>
                    <a:pt x="8313" y="18536"/>
                    <a:pt x="4873" y="17676"/>
                    <a:pt x="3422" y="14126"/>
                  </a:cubicBezTo>
                  <a:cubicBezTo>
                    <a:pt x="1827" y="10685"/>
                    <a:pt x="2985" y="6308"/>
                    <a:pt x="5021" y="4241"/>
                  </a:cubicBezTo>
                  <a:cubicBezTo>
                    <a:pt x="7078" y="1957"/>
                    <a:pt x="10015" y="1983"/>
                    <a:pt x="12434" y="2323"/>
                  </a:cubicBezTo>
                  <a:cubicBezTo>
                    <a:pt x="14935" y="2767"/>
                    <a:pt x="16834" y="2662"/>
                    <a:pt x="18120" y="2272"/>
                  </a:cubicBezTo>
                  <a:close/>
                  <a:moveTo>
                    <a:pt x="19418" y="2256"/>
                  </a:moveTo>
                  <a:cubicBezTo>
                    <a:pt x="20552" y="893"/>
                    <a:pt x="21366" y="437"/>
                    <a:pt x="21351" y="409"/>
                  </a:cubicBezTo>
                  <a:cubicBezTo>
                    <a:pt x="21341" y="378"/>
                    <a:pt x="20635" y="1085"/>
                    <a:pt x="19177" y="1720"/>
                  </a:cubicBezTo>
                  <a:cubicBezTo>
                    <a:pt x="17719" y="2357"/>
                    <a:pt x="15559" y="2284"/>
                    <a:pt x="12635" y="1103"/>
                  </a:cubicBezTo>
                  <a:cubicBezTo>
                    <a:pt x="11144" y="615"/>
                    <a:pt x="9605" y="9"/>
                    <a:pt x="7994" y="1"/>
                  </a:cubicBezTo>
                  <a:cubicBezTo>
                    <a:pt x="6397" y="-29"/>
                    <a:pt x="4728" y="538"/>
                    <a:pt x="3312" y="1904"/>
                  </a:cubicBezTo>
                  <a:cubicBezTo>
                    <a:pt x="1901" y="3245"/>
                    <a:pt x="742" y="5385"/>
                    <a:pt x="258" y="7959"/>
                  </a:cubicBezTo>
                  <a:cubicBezTo>
                    <a:pt x="-234" y="10507"/>
                    <a:pt x="-52" y="13490"/>
                    <a:pt x="1061" y="15932"/>
                  </a:cubicBezTo>
                  <a:cubicBezTo>
                    <a:pt x="2100" y="18429"/>
                    <a:pt x="3959" y="20130"/>
                    <a:pt x="5870" y="20840"/>
                  </a:cubicBezTo>
                  <a:cubicBezTo>
                    <a:pt x="7795" y="21571"/>
                    <a:pt x="9773" y="21312"/>
                    <a:pt x="11355" y="20363"/>
                  </a:cubicBezTo>
                  <a:cubicBezTo>
                    <a:pt x="12955" y="19421"/>
                    <a:pt x="14161" y="17789"/>
                    <a:pt x="14940" y="15942"/>
                  </a:cubicBezTo>
                  <a:cubicBezTo>
                    <a:pt x="15740" y="14089"/>
                    <a:pt x="16113" y="12020"/>
                    <a:pt x="16540" y="10065"/>
                  </a:cubicBezTo>
                  <a:cubicBezTo>
                    <a:pt x="17230" y="6119"/>
                    <a:pt x="18262" y="3604"/>
                    <a:pt x="19418" y="225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36" name="Group 1483">
              <a:extLst>
                <a:ext uri="{FF2B5EF4-FFF2-40B4-BE49-F238E27FC236}">
                  <a16:creationId xmlns:a16="http://schemas.microsoft.com/office/drawing/2014/main" id="{518957D6-6F57-42AD-ACAE-0EA933BEBC0C}"/>
                </a:ext>
              </a:extLst>
            </p:cNvPr>
            <p:cNvGrpSpPr/>
            <p:nvPr/>
          </p:nvGrpSpPr>
          <p:grpSpPr>
            <a:xfrm>
              <a:off x="2264393" y="4342430"/>
              <a:ext cx="389449" cy="339084"/>
              <a:chOff x="0" y="0"/>
              <a:chExt cx="839414" cy="730856"/>
            </a:xfrm>
            <a:grpFill/>
          </p:grpSpPr>
          <p:sp>
            <p:nvSpPr>
              <p:cNvPr id="37" name="Shape 1481">
                <a:extLst>
                  <a:ext uri="{FF2B5EF4-FFF2-40B4-BE49-F238E27FC236}">
                    <a16:creationId xmlns:a16="http://schemas.microsoft.com/office/drawing/2014/main" id="{1F3DE254-A2F7-4040-9C10-8E7BF74A4C52}"/>
                  </a:ext>
                </a:extLst>
              </p:cNvPr>
              <p:cNvSpPr/>
              <p:nvPr/>
            </p:nvSpPr>
            <p:spPr>
              <a:xfrm>
                <a:off x="37288" y="0"/>
                <a:ext cx="763886" cy="214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8" h="21600" extrusionOk="0">
                    <a:moveTo>
                      <a:pt x="499" y="21600"/>
                    </a:moveTo>
                    <a:lnTo>
                      <a:pt x="20739" y="21600"/>
                    </a:lnTo>
                    <a:cubicBezTo>
                      <a:pt x="21419" y="21600"/>
                      <a:pt x="21309" y="18973"/>
                      <a:pt x="20970" y="18547"/>
                    </a:cubicBezTo>
                    <a:cubicBezTo>
                      <a:pt x="20632" y="18117"/>
                      <a:pt x="16870" y="12960"/>
                      <a:pt x="16216" y="12960"/>
                    </a:cubicBezTo>
                    <a:lnTo>
                      <a:pt x="15143" y="12960"/>
                    </a:lnTo>
                    <a:lnTo>
                      <a:pt x="15143" y="0"/>
                    </a:lnTo>
                    <a:lnTo>
                      <a:pt x="6095" y="0"/>
                    </a:lnTo>
                    <a:lnTo>
                      <a:pt x="6095" y="12960"/>
                    </a:lnTo>
                    <a:lnTo>
                      <a:pt x="5022" y="12960"/>
                    </a:lnTo>
                    <a:cubicBezTo>
                      <a:pt x="4367" y="12960"/>
                      <a:pt x="606" y="18117"/>
                      <a:pt x="268" y="18547"/>
                    </a:cubicBezTo>
                    <a:cubicBezTo>
                      <a:pt x="-71" y="18973"/>
                      <a:pt x="-181" y="21600"/>
                      <a:pt x="499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35" ker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8" name="Shape 1482">
                <a:extLst>
                  <a:ext uri="{FF2B5EF4-FFF2-40B4-BE49-F238E27FC236}">
                    <a16:creationId xmlns:a16="http://schemas.microsoft.com/office/drawing/2014/main" id="{ED6DEE63-96AB-43C8-ADA9-1DCB37440AFC}"/>
                  </a:ext>
                </a:extLst>
              </p:cNvPr>
              <p:cNvSpPr/>
              <p:nvPr/>
            </p:nvSpPr>
            <p:spPr>
              <a:xfrm>
                <a:off x="0" y="264041"/>
                <a:ext cx="839415" cy="46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8" y="0"/>
                    </a:moveTo>
                    <a:lnTo>
                      <a:pt x="1212" y="0"/>
                    </a:lnTo>
                    <a:cubicBezTo>
                      <a:pt x="606" y="0"/>
                      <a:pt x="0" y="1289"/>
                      <a:pt x="0" y="2378"/>
                    </a:cubicBezTo>
                    <a:lnTo>
                      <a:pt x="0" y="9313"/>
                    </a:lnTo>
                    <a:cubicBezTo>
                      <a:pt x="0" y="10404"/>
                      <a:pt x="606" y="11691"/>
                      <a:pt x="1212" y="11691"/>
                    </a:cubicBezTo>
                    <a:lnTo>
                      <a:pt x="3397" y="11691"/>
                    </a:lnTo>
                    <a:lnTo>
                      <a:pt x="2424" y="21600"/>
                    </a:lnTo>
                    <a:lnTo>
                      <a:pt x="19176" y="21600"/>
                    </a:lnTo>
                    <a:lnTo>
                      <a:pt x="18203" y="11691"/>
                    </a:lnTo>
                    <a:lnTo>
                      <a:pt x="20388" y="11691"/>
                    </a:lnTo>
                    <a:cubicBezTo>
                      <a:pt x="20994" y="11691"/>
                      <a:pt x="21600" y="10404"/>
                      <a:pt x="21600" y="9313"/>
                    </a:cubicBezTo>
                    <a:lnTo>
                      <a:pt x="21600" y="2378"/>
                    </a:lnTo>
                    <a:cubicBezTo>
                      <a:pt x="21600" y="1289"/>
                      <a:pt x="20994" y="0"/>
                      <a:pt x="20388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335" kern="0">
                  <a:solidFill>
                    <a:schemeClr val="tx1">
                      <a:lumMod val="50000"/>
                    </a:schemeClr>
                  </a:solidFill>
                  <a:latin typeface="微软雅黑" panose="020B0503020204020204" charset="-122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grpSp>
        <p:nvGrpSpPr>
          <p:cNvPr id="39" name="Group 2">
            <a:extLst>
              <a:ext uri="{FF2B5EF4-FFF2-40B4-BE49-F238E27FC236}">
                <a16:creationId xmlns:a16="http://schemas.microsoft.com/office/drawing/2014/main" id="{E637685E-9F7C-479F-B2E3-3B77EB72C882}"/>
              </a:ext>
            </a:extLst>
          </p:cNvPr>
          <p:cNvGrpSpPr/>
          <p:nvPr/>
        </p:nvGrpSpPr>
        <p:grpSpPr>
          <a:xfrm>
            <a:off x="4480973" y="2723952"/>
            <a:ext cx="1595317" cy="1199101"/>
            <a:chOff x="1854714" y="2994101"/>
            <a:chExt cx="1507658" cy="1133040"/>
          </a:xfrm>
          <a:solidFill>
            <a:srgbClr val="127FBB"/>
          </a:solidFill>
        </p:grpSpPr>
        <p:sp>
          <p:nvSpPr>
            <p:cNvPr id="40" name="Shape 1485">
              <a:extLst>
                <a:ext uri="{FF2B5EF4-FFF2-40B4-BE49-F238E27FC236}">
                  <a16:creationId xmlns:a16="http://schemas.microsoft.com/office/drawing/2014/main" id="{3E78D47C-459D-41BC-96B9-A651F179F33D}"/>
                </a:ext>
              </a:extLst>
            </p:cNvPr>
            <p:cNvSpPr/>
            <p:nvPr/>
          </p:nvSpPr>
          <p:spPr>
            <a:xfrm>
              <a:off x="1854714" y="2994101"/>
              <a:ext cx="1507658" cy="113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62" extrusionOk="0">
                  <a:moveTo>
                    <a:pt x="18518" y="18074"/>
                  </a:moveTo>
                  <a:cubicBezTo>
                    <a:pt x="19394" y="19369"/>
                    <a:pt x="20148" y="19818"/>
                    <a:pt x="20089" y="19886"/>
                  </a:cubicBezTo>
                  <a:cubicBezTo>
                    <a:pt x="20075" y="19988"/>
                    <a:pt x="19404" y="19346"/>
                    <a:pt x="18119" y="18989"/>
                  </a:cubicBezTo>
                  <a:cubicBezTo>
                    <a:pt x="16834" y="18599"/>
                    <a:pt x="14935" y="18494"/>
                    <a:pt x="12434" y="18937"/>
                  </a:cubicBezTo>
                  <a:cubicBezTo>
                    <a:pt x="10015" y="19277"/>
                    <a:pt x="7078" y="19303"/>
                    <a:pt x="5021" y="17019"/>
                  </a:cubicBezTo>
                  <a:cubicBezTo>
                    <a:pt x="2985" y="14953"/>
                    <a:pt x="1827" y="10576"/>
                    <a:pt x="3422" y="7135"/>
                  </a:cubicBezTo>
                  <a:cubicBezTo>
                    <a:pt x="4873" y="3585"/>
                    <a:pt x="8313" y="2724"/>
                    <a:pt x="10682" y="4029"/>
                  </a:cubicBezTo>
                  <a:cubicBezTo>
                    <a:pt x="13203" y="5247"/>
                    <a:pt x="14654" y="8629"/>
                    <a:pt x="15642" y="11576"/>
                  </a:cubicBezTo>
                  <a:cubicBezTo>
                    <a:pt x="16602" y="14668"/>
                    <a:pt x="17621" y="16794"/>
                    <a:pt x="18518" y="18074"/>
                  </a:cubicBezTo>
                  <a:close/>
                  <a:moveTo>
                    <a:pt x="19178" y="19556"/>
                  </a:moveTo>
                  <a:cubicBezTo>
                    <a:pt x="20635" y="20176"/>
                    <a:pt x="21340" y="20882"/>
                    <a:pt x="21351" y="20851"/>
                  </a:cubicBezTo>
                  <a:cubicBezTo>
                    <a:pt x="21366" y="20823"/>
                    <a:pt x="20552" y="20368"/>
                    <a:pt x="19408" y="19011"/>
                  </a:cubicBezTo>
                  <a:cubicBezTo>
                    <a:pt x="18262" y="17657"/>
                    <a:pt x="17230" y="15142"/>
                    <a:pt x="16540" y="11196"/>
                  </a:cubicBezTo>
                  <a:cubicBezTo>
                    <a:pt x="16113" y="9241"/>
                    <a:pt x="15740" y="7172"/>
                    <a:pt x="14940" y="5319"/>
                  </a:cubicBezTo>
                  <a:cubicBezTo>
                    <a:pt x="14161" y="3472"/>
                    <a:pt x="12955" y="1840"/>
                    <a:pt x="11355" y="899"/>
                  </a:cubicBezTo>
                  <a:cubicBezTo>
                    <a:pt x="9773" y="-51"/>
                    <a:pt x="7795" y="-310"/>
                    <a:pt x="5870" y="421"/>
                  </a:cubicBezTo>
                  <a:cubicBezTo>
                    <a:pt x="3959" y="1131"/>
                    <a:pt x="2100" y="2831"/>
                    <a:pt x="1061" y="5329"/>
                  </a:cubicBezTo>
                  <a:cubicBezTo>
                    <a:pt x="-52" y="7770"/>
                    <a:pt x="-234" y="10753"/>
                    <a:pt x="257" y="13302"/>
                  </a:cubicBezTo>
                  <a:cubicBezTo>
                    <a:pt x="742" y="15876"/>
                    <a:pt x="1900" y="18016"/>
                    <a:pt x="3312" y="19357"/>
                  </a:cubicBezTo>
                  <a:cubicBezTo>
                    <a:pt x="4727" y="20723"/>
                    <a:pt x="6397" y="21290"/>
                    <a:pt x="7993" y="21260"/>
                  </a:cubicBezTo>
                  <a:cubicBezTo>
                    <a:pt x="9605" y="21252"/>
                    <a:pt x="11144" y="20646"/>
                    <a:pt x="12635" y="20158"/>
                  </a:cubicBezTo>
                  <a:cubicBezTo>
                    <a:pt x="15559" y="18976"/>
                    <a:pt x="17719" y="18904"/>
                    <a:pt x="19178" y="1955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1" name="Shape 1487">
              <a:extLst>
                <a:ext uri="{FF2B5EF4-FFF2-40B4-BE49-F238E27FC236}">
                  <a16:creationId xmlns:a16="http://schemas.microsoft.com/office/drawing/2014/main" id="{9ED39140-140A-43E9-B6C1-86F086D28245}"/>
                </a:ext>
              </a:extLst>
            </p:cNvPr>
            <p:cNvSpPr/>
            <p:nvPr/>
          </p:nvSpPr>
          <p:spPr>
            <a:xfrm>
              <a:off x="2316869" y="3391080"/>
              <a:ext cx="237359" cy="33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335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596E09B-E0F0-496B-B678-47F27A2D5B4F}"/>
              </a:ext>
            </a:extLst>
          </p:cNvPr>
          <p:cNvSpPr txBox="1"/>
          <p:nvPr/>
        </p:nvSpPr>
        <p:spPr>
          <a:xfrm>
            <a:off x="5429916" y="1851445"/>
            <a:ext cx="1300246" cy="365859"/>
          </a:xfrm>
          <a:prstGeom prst="rect">
            <a:avLst/>
          </a:prstGeom>
          <a:noFill/>
        </p:spPr>
        <p:txBody>
          <a:bodyPr vert="horz" lIns="0" tIns="48376" rIns="0" bIns="48376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135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低成本</a:t>
            </a:r>
            <a:endParaRPr lang="en-GB" sz="2135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E4C9323-4C0A-4E71-B9CB-597958773747}"/>
              </a:ext>
            </a:extLst>
          </p:cNvPr>
          <p:cNvSpPr txBox="1"/>
          <p:nvPr/>
        </p:nvSpPr>
        <p:spPr>
          <a:xfrm>
            <a:off x="7560485" y="2890477"/>
            <a:ext cx="1151638" cy="365859"/>
          </a:xfrm>
          <a:prstGeom prst="rect">
            <a:avLst/>
          </a:prstGeom>
          <a:noFill/>
        </p:spPr>
        <p:txBody>
          <a:bodyPr vert="horz" lIns="0" tIns="48376" rIns="0" bIns="48376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13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高产出</a:t>
            </a:r>
            <a:endParaRPr lang="en-GB" sz="2135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008A673-95F8-438C-B322-2D0FCB37ADB1}"/>
              </a:ext>
            </a:extLst>
          </p:cNvPr>
          <p:cNvSpPr txBox="1"/>
          <p:nvPr/>
        </p:nvSpPr>
        <p:spPr>
          <a:xfrm>
            <a:off x="3404143" y="2890477"/>
            <a:ext cx="1062036" cy="365859"/>
          </a:xfrm>
          <a:prstGeom prst="rect">
            <a:avLst/>
          </a:prstGeom>
          <a:noFill/>
        </p:spPr>
        <p:txBody>
          <a:bodyPr vert="horz" lIns="0" tIns="48376" rIns="0" bIns="48376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13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易集成</a:t>
            </a:r>
            <a:endParaRPr lang="en-GB" sz="2135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ECB2BE3-AD87-477B-B2A7-F3EB078D46DC}"/>
              </a:ext>
            </a:extLst>
          </p:cNvPr>
          <p:cNvSpPr txBox="1"/>
          <p:nvPr/>
        </p:nvSpPr>
        <p:spPr>
          <a:xfrm>
            <a:off x="5678991" y="5671089"/>
            <a:ext cx="1161388" cy="365859"/>
          </a:xfrm>
          <a:prstGeom prst="rect">
            <a:avLst/>
          </a:prstGeom>
          <a:noFill/>
        </p:spPr>
        <p:txBody>
          <a:bodyPr vert="horz" lIns="0" tIns="48376" rIns="0" bIns="48376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135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稳定可靠</a:t>
            </a:r>
            <a:endParaRPr lang="en-GB" sz="2135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AE0FFAC-7E4B-4EDC-A355-AA254DF33D2D}"/>
              </a:ext>
            </a:extLst>
          </p:cNvPr>
          <p:cNvSpPr txBox="1"/>
          <p:nvPr/>
        </p:nvSpPr>
        <p:spPr>
          <a:xfrm>
            <a:off x="3236874" y="4615877"/>
            <a:ext cx="1229305" cy="365859"/>
          </a:xfrm>
          <a:prstGeom prst="rect">
            <a:avLst/>
          </a:prstGeom>
          <a:noFill/>
        </p:spPr>
        <p:txBody>
          <a:bodyPr vert="horz" lIns="0" tIns="48376" rIns="0" bIns="48376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135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好扩展</a:t>
            </a:r>
            <a:endParaRPr lang="en-GB" sz="2135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B28C2622-5267-4ED9-B3D4-6CCA813BE068}"/>
              </a:ext>
            </a:extLst>
          </p:cNvPr>
          <p:cNvSpPr txBox="1"/>
          <p:nvPr/>
        </p:nvSpPr>
        <p:spPr>
          <a:xfrm>
            <a:off x="7560485" y="4615877"/>
            <a:ext cx="1151638" cy="365859"/>
          </a:xfrm>
          <a:prstGeom prst="rect">
            <a:avLst/>
          </a:prstGeom>
          <a:noFill/>
        </p:spPr>
        <p:txBody>
          <a:bodyPr vert="horz" lIns="0" tIns="48376" rIns="0" bIns="48376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135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易维护</a:t>
            </a:r>
            <a:endParaRPr lang="en-GB" sz="2135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797000"/>
      </p:ext>
    </p:extLst>
  </p:cSld>
  <p:clrMapOvr>
    <a:masterClrMapping/>
  </p:clrMapOvr>
  <p:transition advTm="650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21"/>
          <p:cNvSpPr txBox="1"/>
          <p:nvPr/>
        </p:nvSpPr>
        <p:spPr>
          <a:xfrm>
            <a:off x="3563448" y="2739142"/>
            <a:ext cx="5618651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500" b="1" spc="75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007BD3"/>
                    </a:gs>
                    <a:gs pos="64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感谢聆听！</a:t>
            </a:r>
          </a:p>
        </p:txBody>
      </p:sp>
    </p:spTree>
  </p:cSld>
  <p:clrMapOvr>
    <a:masterClrMapping/>
  </p:clrMapOvr>
  <p:transition advTm="538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/>
          <p:nvPr/>
        </p:nvGrpSpPr>
        <p:grpSpPr>
          <a:xfrm>
            <a:off x="1669154" y="1924050"/>
            <a:ext cx="2979047" cy="3038475"/>
            <a:chOff x="354063" y="1804155"/>
            <a:chExt cx="1977628" cy="2016224"/>
          </a:xfrm>
        </p:grpSpPr>
        <p:sp>
          <p:nvSpPr>
            <p:cNvPr id="5" name="Rounded Rectangle 4@|1FFC:9263378|FBC:16777215|LFC:16777215|LBC:16777215"/>
            <p:cNvSpPr/>
            <p:nvPr/>
          </p:nvSpPr>
          <p:spPr>
            <a:xfrm rot="19896498">
              <a:off x="819523" y="1971890"/>
              <a:ext cx="1512168" cy="1584251"/>
            </a:xfrm>
            <a:prstGeom prst="roundRect">
              <a:avLst>
                <a:gd name="adj" fmla="val 12743"/>
              </a:avLst>
            </a:prstGeom>
            <a:solidFill>
              <a:srgbClr val="1259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01</a:t>
              </a:r>
              <a:endPara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" name="Straight Connector 5@|9FFC:0|FBC:0|LFC:16777215|LBC:16777215"/>
            <p:cNvCxnSpPr/>
            <p:nvPr/>
          </p:nvCxnSpPr>
          <p:spPr>
            <a:xfrm>
              <a:off x="1099729" y="1804155"/>
              <a:ext cx="0" cy="2016224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3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dist="12700" algn="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Process 6@|1FFC:15921906|FBC:16777215|LFC:16777215|LBC:16777215"/>
            <p:cNvSpPr/>
            <p:nvPr/>
          </p:nvSpPr>
          <p:spPr>
            <a:xfrm>
              <a:off x="533814" y="1804155"/>
              <a:ext cx="581802" cy="201622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2598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02" name="TextBox 7@|17FFC:16777215|FBC:16777215|LFC:16777215|LBC:16777215"/>
            <p:cNvSpPr txBox="1"/>
            <p:nvPr/>
          </p:nvSpPr>
          <p:spPr>
            <a:xfrm>
              <a:off x="354063" y="2079777"/>
              <a:ext cx="653812" cy="163315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2800" spc="100" dirty="0">
                  <a:solidFill>
                    <a:srgbClr val="12598D"/>
                  </a:solidFill>
                  <a:latin typeface="楷体_GB2312" panose="02010609030101010101" charset="-122"/>
                  <a:ea typeface="微软雅黑" panose="020B0503020204020204" charset="-122"/>
                </a:rPr>
                <a:t>环境介绍</a:t>
              </a:r>
            </a:p>
            <a:p>
              <a:pPr lvl="0" algn="ctr" eaLnBrk="1" hangingPunct="1"/>
              <a:endParaRPr lang="zh-CN" altLang="en-US" sz="2400" dirty="0">
                <a:solidFill>
                  <a:srgbClr val="12598D"/>
                </a:solidFill>
                <a:latin typeface="楷体_GB2312" panose="02010609030101010101" charset="-122"/>
                <a:ea typeface="微软雅黑" panose="020B0503020204020204" charset="-122"/>
              </a:endParaRPr>
            </a:p>
          </p:txBody>
        </p:sp>
      </p:grpSp>
      <p:sp>
        <p:nvSpPr>
          <p:cNvPr id="8196" name="矩形 9"/>
          <p:cNvSpPr/>
          <p:nvPr/>
        </p:nvSpPr>
        <p:spPr>
          <a:xfrm>
            <a:off x="5395913" y="3120231"/>
            <a:ext cx="515778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12598D"/>
                </a:solidFill>
                <a:latin typeface="微软雅黑" panose="020B0503020204020204" charset="-122"/>
                <a:ea typeface="微软雅黑" panose="020B0503020204020204" charset="-122"/>
              </a:rPr>
              <a:t>环境介绍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305426" y="3830327"/>
            <a:ext cx="436245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环境介绍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598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AD5F9B9-6D42-4305-B8F7-297C2424D93D}"/>
              </a:ext>
            </a:extLst>
          </p:cNvPr>
          <p:cNvSpPr/>
          <p:nvPr/>
        </p:nvSpPr>
        <p:spPr>
          <a:xfrm>
            <a:off x="1119188" y="1251902"/>
            <a:ext cx="3817007" cy="2951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，并配置环境变量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，并配置环境变量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502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/>
          <p:nvPr/>
        </p:nvGrpSpPr>
        <p:grpSpPr>
          <a:xfrm>
            <a:off x="1939925" y="1924050"/>
            <a:ext cx="2708275" cy="3038475"/>
            <a:chOff x="533814" y="1804155"/>
            <a:chExt cx="1797877" cy="2016224"/>
          </a:xfrm>
        </p:grpSpPr>
        <p:sp>
          <p:nvSpPr>
            <p:cNvPr id="5" name="Rounded Rectangle 4@|1FFC:9263378|FBC:16777215|LFC:16777215|LBC:16777215"/>
            <p:cNvSpPr/>
            <p:nvPr/>
          </p:nvSpPr>
          <p:spPr>
            <a:xfrm rot="19896498">
              <a:off x="819523" y="1971890"/>
              <a:ext cx="1512168" cy="1584251"/>
            </a:xfrm>
            <a:prstGeom prst="roundRect">
              <a:avLst>
                <a:gd name="adj" fmla="val 12743"/>
              </a:avLst>
            </a:prstGeom>
            <a:solidFill>
              <a:srgbClr val="127FB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02</a:t>
              </a:r>
              <a:endPara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" name="Straight Connector 5@|9FFC:0|FBC:0|LFC:16777215|LBC:16777215"/>
            <p:cNvCxnSpPr/>
            <p:nvPr/>
          </p:nvCxnSpPr>
          <p:spPr>
            <a:xfrm>
              <a:off x="1099729" y="1804155"/>
              <a:ext cx="0" cy="2016224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3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dist="12700" algn="l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Process 6@|1FFC:15921906|FBC:16777215|LFC:16777215|LBC:16777215"/>
            <p:cNvSpPr/>
            <p:nvPr/>
          </p:nvSpPr>
          <p:spPr>
            <a:xfrm>
              <a:off x="533814" y="1804155"/>
              <a:ext cx="581802" cy="201622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2598D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02" name="TextBox 7@|17FFC:16777215|FBC:16777215|LFC:16777215|LBC:16777215"/>
            <p:cNvSpPr txBox="1"/>
            <p:nvPr/>
          </p:nvSpPr>
          <p:spPr>
            <a:xfrm>
              <a:off x="599243" y="2079778"/>
              <a:ext cx="408632" cy="136847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algn="ctr" eaLnBrk="1" hangingPunct="1"/>
              <a:r>
                <a:rPr lang="zh-CN" altLang="en-US" sz="2800" dirty="0">
                  <a:solidFill>
                    <a:srgbClr val="12598D"/>
                  </a:solidFill>
                  <a:latin typeface="楷体_GB2312" panose="02010609030101010101" charset="-122"/>
                  <a:ea typeface="微软雅黑" panose="020B0503020204020204" charset="-122"/>
                </a:rPr>
                <a:t>元素定位</a:t>
              </a:r>
            </a:p>
          </p:txBody>
        </p:sp>
      </p:grpSp>
      <p:sp>
        <p:nvSpPr>
          <p:cNvPr id="8196" name="矩形 9"/>
          <p:cNvSpPr/>
          <p:nvPr/>
        </p:nvSpPr>
        <p:spPr>
          <a:xfrm>
            <a:off x="5607787" y="3047515"/>
            <a:ext cx="515778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12598D"/>
                </a:solidFill>
                <a:latin typeface="微软雅黑" panose="020B0503020204020204" charset="-122"/>
                <a:ea typeface="微软雅黑" panose="020B0503020204020204" charset="-122"/>
              </a:rPr>
              <a:t>元素定位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96274" y="3774572"/>
            <a:ext cx="436245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元素定位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7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03489FB3-D9D5-4C19-BF79-5B3C26B2B57D}"/>
              </a:ext>
            </a:extLst>
          </p:cNvPr>
          <p:cNvSpPr/>
          <p:nvPr/>
        </p:nvSpPr>
        <p:spPr>
          <a:xfrm>
            <a:off x="809625" y="1070389"/>
            <a:ext cx="11134726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元素定位工具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DevTools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，查看元素属性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85EDCA-FC48-4FBE-A6F2-72871AF1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04" y="2306321"/>
            <a:ext cx="8757434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79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元素定位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7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03489FB3-D9D5-4C19-BF79-5B3C26B2B57D}"/>
              </a:ext>
            </a:extLst>
          </p:cNvPr>
          <p:cNvSpPr/>
          <p:nvPr/>
        </p:nvSpPr>
        <p:spPr>
          <a:xfrm>
            <a:off x="809625" y="1070389"/>
            <a:ext cx="11134726" cy="42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种元素定位方法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find_element_by_id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find_element_by_name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find_element_by_link_text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find_element_by_partial_link_text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find_element_by_tag_name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find_element_by_xpath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find_element_by_class_name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find_element_by_css_selector</a:t>
            </a:r>
          </a:p>
        </p:txBody>
      </p:sp>
    </p:spTree>
    <p:extLst>
      <p:ext uri="{BB962C8B-B14F-4D97-AF65-F5344CB8AC3E}">
        <p14:creationId xmlns:p14="http://schemas.microsoft.com/office/powerpoint/2010/main" val="203167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元素定位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7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03489FB3-D9D5-4C19-BF79-5B3C26B2B57D}"/>
              </a:ext>
            </a:extLst>
          </p:cNvPr>
          <p:cNvSpPr/>
          <p:nvPr/>
        </p:nvSpPr>
        <p:spPr>
          <a:xfrm>
            <a:off x="809625" y="1070390"/>
            <a:ext cx="1104709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种元素定位方法实例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C793B5-75C8-45F2-8417-99BAF644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1644686"/>
            <a:ext cx="6947086" cy="46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66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/>
          <p:nvPr/>
        </p:nvSpPr>
        <p:spPr>
          <a:xfrm>
            <a:off x="1087438" y="439738"/>
            <a:ext cx="38433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元素定位</a:t>
            </a:r>
          </a:p>
        </p:txBody>
      </p:sp>
      <p:sp>
        <p:nvSpPr>
          <p:cNvPr id="68" name="圆角矩形 67"/>
          <p:cNvSpPr/>
          <p:nvPr/>
        </p:nvSpPr>
        <p:spPr>
          <a:xfrm rot="19896498">
            <a:off x="350838" y="354013"/>
            <a:ext cx="609600" cy="608013"/>
          </a:xfrm>
          <a:prstGeom prst="roundRect">
            <a:avLst>
              <a:gd name="adj" fmla="val 12743"/>
            </a:avLst>
          </a:prstGeom>
          <a:solidFill>
            <a:srgbClr val="127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1119188" y="901700"/>
            <a:ext cx="108251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091988" y="344488"/>
            <a:ext cx="138113" cy="630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2"/>
          <p:cNvGrpSpPr/>
          <p:nvPr/>
        </p:nvGrpSpPr>
        <p:grpSpPr>
          <a:xfrm flipH="1">
            <a:off x="0" y="6742113"/>
            <a:ext cx="12211050" cy="130175"/>
            <a:chOff x="2940499" y="6729413"/>
            <a:chExt cx="9251501" cy="143101"/>
          </a:xfrm>
        </p:grpSpPr>
        <p:sp>
          <p:nvSpPr>
            <p:cNvPr id="2" name="Rectangle 1@|1FFC:11966213|FBC:16777215|LFC:16777215|LBC:16777215"/>
            <p:cNvSpPr/>
            <p:nvPr/>
          </p:nvSpPr>
          <p:spPr>
            <a:xfrm>
              <a:off x="9086850" y="6729413"/>
              <a:ext cx="3105150" cy="143101"/>
            </a:xfrm>
            <a:prstGeom prst="rect">
              <a:avLst/>
            </a:prstGeom>
            <a:solidFill>
              <a:srgbClr val="125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@|1FFC:2500134|FBC:16777215|LFC:16777215|LBC:16777215"/>
            <p:cNvSpPr/>
            <p:nvPr/>
          </p:nvSpPr>
          <p:spPr>
            <a:xfrm>
              <a:off x="5981700" y="6729413"/>
              <a:ext cx="3105150" cy="143101"/>
            </a:xfrm>
            <a:prstGeom prst="rect">
              <a:avLst/>
            </a:prstGeom>
            <a:solidFill>
              <a:srgbClr val="1280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Rectangle 8@|1FFC:2500134|FBC:16777215|LFC:16777215|LBC:16777215"/>
            <p:cNvSpPr/>
            <p:nvPr/>
          </p:nvSpPr>
          <p:spPr>
            <a:xfrm>
              <a:off x="2940499" y="6729413"/>
              <a:ext cx="3105150" cy="143101"/>
            </a:xfrm>
            <a:prstGeom prst="rect">
              <a:avLst/>
            </a:prstGeom>
            <a:solidFill>
              <a:srgbClr val="646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03489FB3-D9D5-4C19-BF79-5B3C26B2B57D}"/>
              </a:ext>
            </a:extLst>
          </p:cNvPr>
          <p:cNvSpPr/>
          <p:nvPr/>
        </p:nvSpPr>
        <p:spPr>
          <a:xfrm>
            <a:off x="809625" y="1070389"/>
            <a:ext cx="1113472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控制台查看元素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F4E607-24B9-44C9-B64F-73FB96A8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756462"/>
            <a:ext cx="8846005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0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568</Words>
  <Application>Microsoft Office PowerPoint</Application>
  <PresentationFormat>宽屏</PresentationFormat>
  <Paragraphs>172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楷体_GB2312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 guiling</cp:lastModifiedBy>
  <cp:revision>271</cp:revision>
  <dcterms:created xsi:type="dcterms:W3CDTF">2017-06-28T13:07:00Z</dcterms:created>
  <dcterms:modified xsi:type="dcterms:W3CDTF">2019-09-20T03:49:44Z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