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2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0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671D-3BE0-4E32-821F-B13C7C7D40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0CE2-56F2-47DA-A0E0-DC7386EDC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2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446260" y="3477736"/>
            <a:ext cx="7716915" cy="14366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6263" y="4897826"/>
            <a:ext cx="7716912" cy="1586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6263" y="1240548"/>
            <a:ext cx="7716912" cy="2235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261" y="4878810"/>
            <a:ext cx="475394" cy="1605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lIns="46800" rIns="46800"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Foundation</a:t>
            </a:r>
          </a:p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Support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6261" y="1240549"/>
            <a:ext cx="475394" cy="2236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lIns="46800" rIns="46800"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</a:t>
            </a:r>
          </a:p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Engine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6263" y="231253"/>
            <a:ext cx="7716912" cy="10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46261" y="231253"/>
            <a:ext cx="475394" cy="10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lIns="46800" rIns="46800"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Upper</a:t>
            </a:r>
          </a:p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Application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2164829" y="231252"/>
            <a:ext cx="228600" cy="6252873"/>
          </a:xfrm>
          <a:prstGeom prst="downArrow">
            <a:avLst/>
          </a:prstGeom>
          <a:gradFill flip="none" rotWithShape="1">
            <a:gsLst>
              <a:gs pos="10000">
                <a:schemeClr val="tx1">
                  <a:lumMod val="75000"/>
                  <a:lumOff val="25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6750339" y="5226677"/>
            <a:ext cx="3488812" cy="1190182"/>
            <a:chOff x="6470400" y="817403"/>
            <a:chExt cx="5156433" cy="2964082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99C45B9A-9352-43F4-9A1B-6FF63AD1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3259" y="2641116"/>
              <a:ext cx="547139" cy="561169"/>
            </a:xfrm>
            <a:prstGeom prst="rect">
              <a:avLst/>
            </a:prstGeom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B184D848-4625-4688-B101-8AE3C6470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9396" y="2556567"/>
              <a:ext cx="631112" cy="670002"/>
            </a:xfrm>
            <a:prstGeom prst="rect">
              <a:avLst/>
            </a:prstGeom>
          </p:spPr>
        </p:pic>
        <p:sp>
          <p:nvSpPr>
            <p:cNvPr id="113" name="左右箭头 112">
              <a:extLst>
                <a:ext uri="{FF2B5EF4-FFF2-40B4-BE49-F238E27FC236}">
                  <a16:creationId xmlns:a16="http://schemas.microsoft.com/office/drawing/2014/main" id="{3C5A1A10-90C7-4511-BA79-B2DB4A9FE655}"/>
                </a:ext>
              </a:extLst>
            </p:cNvPr>
            <p:cNvSpPr/>
            <p:nvPr/>
          </p:nvSpPr>
          <p:spPr>
            <a:xfrm rot="7958387">
              <a:off x="8005046" y="1984168"/>
              <a:ext cx="1406751" cy="180184"/>
            </a:xfrm>
            <a:prstGeom prst="left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左右箭头 113">
              <a:extLst>
                <a:ext uri="{FF2B5EF4-FFF2-40B4-BE49-F238E27FC236}">
                  <a16:creationId xmlns:a16="http://schemas.microsoft.com/office/drawing/2014/main" id="{8E29C92E-8CC2-42B2-8189-3CB3D06CAAF3}"/>
                </a:ext>
              </a:extLst>
            </p:cNvPr>
            <p:cNvSpPr/>
            <p:nvPr/>
          </p:nvSpPr>
          <p:spPr>
            <a:xfrm rot="2645020">
              <a:off x="9439066" y="1988833"/>
              <a:ext cx="1111245" cy="255265"/>
            </a:xfrm>
            <a:prstGeom prst="left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左右箭头 114">
              <a:extLst>
                <a:ext uri="{FF2B5EF4-FFF2-40B4-BE49-F238E27FC236}">
                  <a16:creationId xmlns:a16="http://schemas.microsoft.com/office/drawing/2014/main" id="{D1ADDBD5-1B6E-45E6-A1B9-0298BBDE1F36}"/>
                </a:ext>
              </a:extLst>
            </p:cNvPr>
            <p:cNvSpPr/>
            <p:nvPr/>
          </p:nvSpPr>
          <p:spPr>
            <a:xfrm>
              <a:off x="8651076" y="2780810"/>
              <a:ext cx="1546953" cy="255266"/>
            </a:xfrm>
            <a:prstGeom prst="left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06D056D-AEDE-4E86-8568-5858B204D473}"/>
                </a:ext>
              </a:extLst>
            </p:cNvPr>
            <p:cNvSpPr/>
            <p:nvPr/>
          </p:nvSpPr>
          <p:spPr>
            <a:xfrm rot="2687715">
              <a:off x="9477132" y="1809728"/>
              <a:ext cx="1319708" cy="243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http, ftp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6F60D95-B654-468D-9AB6-24E00450ED97}"/>
                </a:ext>
              </a:extLst>
            </p:cNvPr>
            <p:cNvSpPr/>
            <p:nvPr/>
          </p:nvSpPr>
          <p:spPr>
            <a:xfrm>
              <a:off x="8698432" y="2484114"/>
              <a:ext cx="1319709" cy="243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http, ftp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4ADF4CA6-3A58-4DEC-8C53-38C055FF8130}"/>
                </a:ext>
              </a:extLst>
            </p:cNvPr>
            <p:cNvSpPr/>
            <p:nvPr/>
          </p:nvSpPr>
          <p:spPr>
            <a:xfrm rot="18735477">
              <a:off x="7615151" y="1870019"/>
              <a:ext cx="1756192" cy="243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http, ftp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9343908-042C-4E10-A1DD-9188DCABDF0F}"/>
                </a:ext>
              </a:extLst>
            </p:cNvPr>
            <p:cNvSpPr/>
            <p:nvPr/>
          </p:nvSpPr>
          <p:spPr>
            <a:xfrm rot="18735477">
              <a:off x="8165156" y="2094340"/>
              <a:ext cx="1319709" cy="243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N:1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B8DF49D-E57C-4C23-8DBB-CED02D92BA2A}"/>
                </a:ext>
              </a:extLst>
            </p:cNvPr>
            <p:cNvSpPr/>
            <p:nvPr/>
          </p:nvSpPr>
          <p:spPr>
            <a:xfrm rot="2687715">
              <a:off x="9184340" y="2131612"/>
              <a:ext cx="1319708" cy="243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1:1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5B0FBEC-43EA-4C44-B8A1-9837D0DA17EF}"/>
                </a:ext>
              </a:extLst>
            </p:cNvPr>
            <p:cNvSpPr/>
            <p:nvPr/>
          </p:nvSpPr>
          <p:spPr>
            <a:xfrm>
              <a:off x="8726388" y="3013488"/>
              <a:ext cx="1319709" cy="243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N:1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文本框 79">
              <a:extLst>
                <a:ext uri="{FF2B5EF4-FFF2-40B4-BE49-F238E27FC236}">
                  <a16:creationId xmlns:a16="http://schemas.microsoft.com/office/drawing/2014/main" id="{A299CFD6-5D35-4CF0-A092-5E47C347A302}"/>
                </a:ext>
              </a:extLst>
            </p:cNvPr>
            <p:cNvSpPr txBox="1"/>
            <p:nvPr/>
          </p:nvSpPr>
          <p:spPr>
            <a:xfrm>
              <a:off x="6960190" y="817403"/>
              <a:ext cx="1990405" cy="1100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Data management server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文本框 80">
              <a:extLst>
                <a:ext uri="{FF2B5EF4-FFF2-40B4-BE49-F238E27FC236}">
                  <a16:creationId xmlns:a16="http://schemas.microsoft.com/office/drawing/2014/main" id="{47299BD3-49D2-418F-B1EF-83CF0567D362}"/>
                </a:ext>
              </a:extLst>
            </p:cNvPr>
            <p:cNvSpPr txBox="1"/>
            <p:nvPr/>
          </p:nvSpPr>
          <p:spPr>
            <a:xfrm>
              <a:off x="6470400" y="3121117"/>
              <a:ext cx="2638104" cy="66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Model computing server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文本框 81">
              <a:extLst>
                <a:ext uri="{FF2B5EF4-FFF2-40B4-BE49-F238E27FC236}">
                  <a16:creationId xmlns:a16="http://schemas.microsoft.com/office/drawing/2014/main" id="{A28E0A3B-3D2A-4D79-8329-9FAB4F0D4492}"/>
                </a:ext>
              </a:extLst>
            </p:cNvPr>
            <p:cNvSpPr txBox="1"/>
            <p:nvPr/>
          </p:nvSpPr>
          <p:spPr>
            <a:xfrm>
              <a:off x="8872346" y="3110217"/>
              <a:ext cx="2754487" cy="66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Model comparison server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27" name="图片 1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4" b="14032"/>
            <a:stretch/>
          </p:blipFill>
          <p:spPr>
            <a:xfrm>
              <a:off x="9061535" y="1256844"/>
              <a:ext cx="510966" cy="368020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3323786" y="5392772"/>
            <a:ext cx="988692" cy="41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topic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977734" y="826977"/>
            <a:ext cx="7080665" cy="3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External application interface</a:t>
            </a:r>
          </a:p>
        </p:txBody>
      </p:sp>
      <p:sp>
        <p:nvSpPr>
          <p:cNvPr id="136" name="矩形 135"/>
          <p:cNvSpPr/>
          <p:nvPr/>
        </p:nvSpPr>
        <p:spPr>
          <a:xfrm>
            <a:off x="4931919" y="395539"/>
            <a:ext cx="1441205" cy="3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Data preview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802092" y="395539"/>
            <a:ext cx="1490627" cy="3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Model comparison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610158" y="5391405"/>
            <a:ext cx="814457" cy="41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project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684102" y="5391405"/>
            <a:ext cx="853724" cy="415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task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674654" y="2935803"/>
            <a:ext cx="1894854" cy="427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Structured expression of comparison solution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123735" y="2442837"/>
            <a:ext cx="792035" cy="452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Resource mapping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045171" y="2942516"/>
            <a:ext cx="793965" cy="41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Task scheduling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9123735" y="2942640"/>
            <a:ext cx="792035" cy="415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Result 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977733" y="395539"/>
            <a:ext cx="1498019" cy="3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Model invoke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8680274" y="395539"/>
            <a:ext cx="1378125" cy="319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Results query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46094" y="3477095"/>
            <a:ext cx="475698" cy="141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lIns="46800" rIns="46800"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Resource</a:t>
            </a:r>
          </a:p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endParaRPr lang="en-US" altLang="zh-CN" sz="13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161874" y="3914536"/>
            <a:ext cx="1022082" cy="30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Data resource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45903" y="2442837"/>
            <a:ext cx="792035" cy="452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Expression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storage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750340" y="4954255"/>
            <a:ext cx="3308060" cy="14671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748" y="3571012"/>
            <a:ext cx="214641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Data </a:t>
            </a:r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management server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981990" y="3525299"/>
            <a:ext cx="3438351" cy="75473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84440" y="3912456"/>
            <a:ext cx="1680350" cy="30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Data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service component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45845" y="3912456"/>
            <a:ext cx="1288379" cy="30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Model resource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015002" y="3557337"/>
            <a:ext cx="221612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Model computing server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420342" y="3525299"/>
            <a:ext cx="3638057" cy="754731"/>
          </a:xfrm>
          <a:custGeom>
            <a:avLst/>
            <a:gdLst>
              <a:gd name="connsiteX0" fmla="*/ 0 w 2440225"/>
              <a:gd name="connsiteY0" fmla="*/ 0 h 754731"/>
              <a:gd name="connsiteX1" fmla="*/ 2440225 w 2440225"/>
              <a:gd name="connsiteY1" fmla="*/ 0 h 754731"/>
              <a:gd name="connsiteX2" fmla="*/ 2440225 w 2440225"/>
              <a:gd name="connsiteY2" fmla="*/ 754731 h 754731"/>
              <a:gd name="connsiteX3" fmla="*/ 0 w 2440225"/>
              <a:gd name="connsiteY3" fmla="*/ 754731 h 754731"/>
              <a:gd name="connsiteX4" fmla="*/ 0 w 2440225"/>
              <a:gd name="connsiteY4" fmla="*/ 0 h 754731"/>
              <a:gd name="connsiteX0" fmla="*/ 0 w 2440225"/>
              <a:gd name="connsiteY0" fmla="*/ 0 h 754731"/>
              <a:gd name="connsiteX1" fmla="*/ 2440225 w 2440225"/>
              <a:gd name="connsiteY1" fmla="*/ 0 h 754731"/>
              <a:gd name="connsiteX2" fmla="*/ 2440225 w 2440225"/>
              <a:gd name="connsiteY2" fmla="*/ 754731 h 754731"/>
              <a:gd name="connsiteX3" fmla="*/ 0 w 2440225"/>
              <a:gd name="connsiteY3" fmla="*/ 754731 h 754731"/>
              <a:gd name="connsiteX4" fmla="*/ 91440 w 2440225"/>
              <a:gd name="connsiteY4" fmla="*/ 91440 h 754731"/>
              <a:gd name="connsiteX0" fmla="*/ 0 w 2440225"/>
              <a:gd name="connsiteY0" fmla="*/ 0 h 754731"/>
              <a:gd name="connsiteX1" fmla="*/ 2440225 w 2440225"/>
              <a:gd name="connsiteY1" fmla="*/ 0 h 754731"/>
              <a:gd name="connsiteX2" fmla="*/ 2440225 w 2440225"/>
              <a:gd name="connsiteY2" fmla="*/ 754731 h 754731"/>
              <a:gd name="connsiteX3" fmla="*/ 0 w 2440225"/>
              <a:gd name="connsiteY3" fmla="*/ 754731 h 75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0225" h="754731">
                <a:moveTo>
                  <a:pt x="0" y="0"/>
                </a:moveTo>
                <a:lnTo>
                  <a:pt x="2440225" y="0"/>
                </a:lnTo>
                <a:lnTo>
                  <a:pt x="2440225" y="754731"/>
                </a:lnTo>
                <a:lnTo>
                  <a:pt x="0" y="754731"/>
                </a:lnTo>
              </a:path>
            </a:pathLst>
          </a:cu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148445" y="3912456"/>
            <a:ext cx="1769166" cy="308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Model service component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70062" y="1928879"/>
            <a:ext cx="276605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method component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77734" y="1887839"/>
            <a:ext cx="2572099" cy="1539295"/>
          </a:xfrm>
          <a:custGeom>
            <a:avLst/>
            <a:gdLst>
              <a:gd name="connsiteX0" fmla="*/ 0 w 1741574"/>
              <a:gd name="connsiteY0" fmla="*/ 0 h 1384405"/>
              <a:gd name="connsiteX1" fmla="*/ 1741574 w 1741574"/>
              <a:gd name="connsiteY1" fmla="*/ 0 h 1384405"/>
              <a:gd name="connsiteX2" fmla="*/ 1741574 w 1741574"/>
              <a:gd name="connsiteY2" fmla="*/ 1384405 h 1384405"/>
              <a:gd name="connsiteX3" fmla="*/ 0 w 1741574"/>
              <a:gd name="connsiteY3" fmla="*/ 1384405 h 1384405"/>
              <a:gd name="connsiteX4" fmla="*/ 0 w 1741574"/>
              <a:gd name="connsiteY4" fmla="*/ 0 h 1384405"/>
              <a:gd name="connsiteX0" fmla="*/ 1741574 w 1833014"/>
              <a:gd name="connsiteY0" fmla="*/ 1384405 h 1475845"/>
              <a:gd name="connsiteX1" fmla="*/ 0 w 1833014"/>
              <a:gd name="connsiteY1" fmla="*/ 1384405 h 1475845"/>
              <a:gd name="connsiteX2" fmla="*/ 0 w 1833014"/>
              <a:gd name="connsiteY2" fmla="*/ 0 h 1475845"/>
              <a:gd name="connsiteX3" fmla="*/ 1741574 w 1833014"/>
              <a:gd name="connsiteY3" fmla="*/ 0 h 1475845"/>
              <a:gd name="connsiteX4" fmla="*/ 1833014 w 1833014"/>
              <a:gd name="connsiteY4" fmla="*/ 1475845 h 1475845"/>
              <a:gd name="connsiteX0" fmla="*/ 1741574 w 1741574"/>
              <a:gd name="connsiteY0" fmla="*/ 1384405 h 1384405"/>
              <a:gd name="connsiteX1" fmla="*/ 0 w 1741574"/>
              <a:gd name="connsiteY1" fmla="*/ 1384405 h 1384405"/>
              <a:gd name="connsiteX2" fmla="*/ 0 w 1741574"/>
              <a:gd name="connsiteY2" fmla="*/ 0 h 1384405"/>
              <a:gd name="connsiteX3" fmla="*/ 1741574 w 1741574"/>
              <a:gd name="connsiteY3" fmla="*/ 0 h 138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574" h="1384405">
                <a:moveTo>
                  <a:pt x="1741574" y="1384405"/>
                </a:moveTo>
                <a:lnTo>
                  <a:pt x="0" y="1384405"/>
                </a:lnTo>
                <a:lnTo>
                  <a:pt x="0" y="0"/>
                </a:lnTo>
                <a:lnTo>
                  <a:pt x="1741574" y="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442242" y="1897957"/>
            <a:ext cx="2416661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Detailed design of </a:t>
            </a:r>
            <a:endParaRPr lang="en-US" altLang="zh-CN" sz="13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comparison solution</a:t>
            </a:r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42243" y="1887839"/>
            <a:ext cx="2428559" cy="1539295"/>
          </a:xfrm>
          <a:custGeom>
            <a:avLst/>
            <a:gdLst>
              <a:gd name="connsiteX0" fmla="*/ 0 w 1374547"/>
              <a:gd name="connsiteY0" fmla="*/ 0 h 1384405"/>
              <a:gd name="connsiteX1" fmla="*/ 1374547 w 1374547"/>
              <a:gd name="connsiteY1" fmla="*/ 0 h 1384405"/>
              <a:gd name="connsiteX2" fmla="*/ 1374547 w 1374547"/>
              <a:gd name="connsiteY2" fmla="*/ 1384405 h 1384405"/>
              <a:gd name="connsiteX3" fmla="*/ 0 w 1374547"/>
              <a:gd name="connsiteY3" fmla="*/ 1384405 h 1384405"/>
              <a:gd name="connsiteX4" fmla="*/ 0 w 1374547"/>
              <a:gd name="connsiteY4" fmla="*/ 0 h 1384405"/>
              <a:gd name="connsiteX0" fmla="*/ 1374547 w 1465987"/>
              <a:gd name="connsiteY0" fmla="*/ 1384405 h 1475845"/>
              <a:gd name="connsiteX1" fmla="*/ 0 w 1465987"/>
              <a:gd name="connsiteY1" fmla="*/ 1384405 h 1475845"/>
              <a:gd name="connsiteX2" fmla="*/ 0 w 1465987"/>
              <a:gd name="connsiteY2" fmla="*/ 0 h 1475845"/>
              <a:gd name="connsiteX3" fmla="*/ 1374547 w 1465987"/>
              <a:gd name="connsiteY3" fmla="*/ 0 h 1475845"/>
              <a:gd name="connsiteX4" fmla="*/ 1465987 w 1465987"/>
              <a:gd name="connsiteY4" fmla="*/ 1475845 h 1475845"/>
              <a:gd name="connsiteX0" fmla="*/ 1374547 w 1374547"/>
              <a:gd name="connsiteY0" fmla="*/ 1384405 h 1384405"/>
              <a:gd name="connsiteX1" fmla="*/ 0 w 1374547"/>
              <a:gd name="connsiteY1" fmla="*/ 1384405 h 1384405"/>
              <a:gd name="connsiteX2" fmla="*/ 0 w 1374547"/>
              <a:gd name="connsiteY2" fmla="*/ 0 h 1384405"/>
              <a:gd name="connsiteX3" fmla="*/ 1374547 w 1374547"/>
              <a:gd name="connsiteY3" fmla="*/ 0 h 138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4547" h="1384405">
                <a:moveTo>
                  <a:pt x="1374547" y="1384405"/>
                </a:moveTo>
                <a:lnTo>
                  <a:pt x="0" y="1384405"/>
                </a:lnTo>
                <a:lnTo>
                  <a:pt x="0" y="0"/>
                </a:lnTo>
                <a:lnTo>
                  <a:pt x="1374547" y="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58903" y="1903263"/>
            <a:ext cx="2158741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Scientific </a:t>
            </a:r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workflow </a:t>
            </a:r>
          </a:p>
          <a:p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of comparison</a:t>
            </a:r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858905" y="1887839"/>
            <a:ext cx="2181686" cy="153929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667083" y="2437635"/>
            <a:ext cx="1894854" cy="45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Semantic 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description of 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flux variable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60982" y="4364245"/>
            <a:ext cx="1026189" cy="421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Standardized 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encapsulation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27564" y="4347763"/>
            <a:ext cx="1088539" cy="456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Service 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publication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395350" y="4354720"/>
            <a:ext cx="1140882" cy="4407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Resource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deployment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6" name="直接箭头连接符 115"/>
          <p:cNvCxnSpPr>
            <a:stCxn id="107" idx="3"/>
            <a:endCxn id="109" idx="1"/>
          </p:cNvCxnSpPr>
          <p:nvPr/>
        </p:nvCxnSpPr>
        <p:spPr>
          <a:xfrm flipV="1">
            <a:off x="7087171" y="4575109"/>
            <a:ext cx="308179" cy="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箭头连接符 125"/>
          <p:cNvCxnSpPr>
            <a:stCxn id="109" idx="3"/>
            <a:endCxn id="108" idx="1"/>
          </p:cNvCxnSpPr>
          <p:nvPr/>
        </p:nvCxnSpPr>
        <p:spPr>
          <a:xfrm>
            <a:off x="8536232" y="4575109"/>
            <a:ext cx="291332" cy="92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154904" y="4357289"/>
            <a:ext cx="1320849" cy="432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Heterogeneity 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analysis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800130" y="4357289"/>
            <a:ext cx="965654" cy="432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Structured description</a:t>
            </a:r>
          </a:p>
        </p:txBody>
      </p:sp>
      <p:cxnSp>
        <p:nvCxnSpPr>
          <p:cNvPr id="130" name="直接箭头连接符 129"/>
          <p:cNvCxnSpPr>
            <a:stCxn id="128" idx="3"/>
            <a:endCxn id="129" idx="1"/>
          </p:cNvCxnSpPr>
          <p:nvPr/>
        </p:nvCxnSpPr>
        <p:spPr>
          <a:xfrm>
            <a:off x="4475753" y="4573657"/>
            <a:ext cx="3243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29" idx="3"/>
            <a:endCxn id="107" idx="1"/>
          </p:cNvCxnSpPr>
          <p:nvPr/>
        </p:nvCxnSpPr>
        <p:spPr>
          <a:xfrm>
            <a:off x="5765784" y="4573657"/>
            <a:ext cx="295198" cy="14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2977734" y="4280031"/>
            <a:ext cx="7080666" cy="543106"/>
          </a:xfrm>
          <a:custGeom>
            <a:avLst/>
            <a:gdLst>
              <a:gd name="connsiteX0" fmla="*/ 0 w 4804761"/>
              <a:gd name="connsiteY0" fmla="*/ 0 h 420770"/>
              <a:gd name="connsiteX1" fmla="*/ 4804761 w 4804761"/>
              <a:gd name="connsiteY1" fmla="*/ 0 h 420770"/>
              <a:gd name="connsiteX2" fmla="*/ 4804761 w 4804761"/>
              <a:gd name="connsiteY2" fmla="*/ 420770 h 420770"/>
              <a:gd name="connsiteX3" fmla="*/ 0 w 4804761"/>
              <a:gd name="connsiteY3" fmla="*/ 420770 h 420770"/>
              <a:gd name="connsiteX4" fmla="*/ 0 w 4804761"/>
              <a:gd name="connsiteY4" fmla="*/ 0 h 420770"/>
              <a:gd name="connsiteX0" fmla="*/ 4804761 w 4896201"/>
              <a:gd name="connsiteY0" fmla="*/ 0 h 420770"/>
              <a:gd name="connsiteX1" fmla="*/ 4804761 w 4896201"/>
              <a:gd name="connsiteY1" fmla="*/ 420770 h 420770"/>
              <a:gd name="connsiteX2" fmla="*/ 0 w 4896201"/>
              <a:gd name="connsiteY2" fmla="*/ 420770 h 420770"/>
              <a:gd name="connsiteX3" fmla="*/ 0 w 4896201"/>
              <a:gd name="connsiteY3" fmla="*/ 0 h 420770"/>
              <a:gd name="connsiteX4" fmla="*/ 4896201 w 4896201"/>
              <a:gd name="connsiteY4" fmla="*/ 91440 h 420770"/>
              <a:gd name="connsiteX0" fmla="*/ 4804761 w 4804761"/>
              <a:gd name="connsiteY0" fmla="*/ 0 h 420770"/>
              <a:gd name="connsiteX1" fmla="*/ 4804761 w 4804761"/>
              <a:gd name="connsiteY1" fmla="*/ 420770 h 420770"/>
              <a:gd name="connsiteX2" fmla="*/ 0 w 4804761"/>
              <a:gd name="connsiteY2" fmla="*/ 420770 h 420770"/>
              <a:gd name="connsiteX3" fmla="*/ 0 w 4804761"/>
              <a:gd name="connsiteY3" fmla="*/ 0 h 42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4761" h="420770">
                <a:moveTo>
                  <a:pt x="4804761" y="0"/>
                </a:moveTo>
                <a:lnTo>
                  <a:pt x="4804761" y="420770"/>
                </a:lnTo>
                <a:lnTo>
                  <a:pt x="0" y="42077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5" name="直接箭头连接符 134"/>
          <p:cNvCxnSpPr>
            <a:stCxn id="85" idx="3"/>
            <a:endCxn id="73" idx="1"/>
          </p:cNvCxnSpPr>
          <p:nvPr/>
        </p:nvCxnSpPr>
        <p:spPr>
          <a:xfrm flipV="1">
            <a:off x="4183956" y="4066624"/>
            <a:ext cx="400484" cy="20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87" idx="3"/>
            <a:endCxn id="91" idx="1"/>
          </p:cNvCxnSpPr>
          <p:nvPr/>
        </p:nvCxnSpPr>
        <p:spPr>
          <a:xfrm>
            <a:off x="7834224" y="4066624"/>
            <a:ext cx="3142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1" name="文本框 140"/>
          <p:cNvSpPr txBox="1"/>
          <p:nvPr/>
        </p:nvSpPr>
        <p:spPr>
          <a:xfrm>
            <a:off x="2977734" y="1383991"/>
            <a:ext cx="14980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Model comparison server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970628" y="5007515"/>
            <a:ext cx="3089971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Summary design of Comparison solution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981990" y="4954255"/>
            <a:ext cx="3787293" cy="1467175"/>
          </a:xfrm>
          <a:custGeom>
            <a:avLst/>
            <a:gdLst>
              <a:gd name="connsiteX0" fmla="*/ 0 w 2432985"/>
              <a:gd name="connsiteY0" fmla="*/ 0 h 1337421"/>
              <a:gd name="connsiteX1" fmla="*/ 2432985 w 2432985"/>
              <a:gd name="connsiteY1" fmla="*/ 0 h 1337421"/>
              <a:gd name="connsiteX2" fmla="*/ 2432985 w 2432985"/>
              <a:gd name="connsiteY2" fmla="*/ 1337421 h 1337421"/>
              <a:gd name="connsiteX3" fmla="*/ 0 w 2432985"/>
              <a:gd name="connsiteY3" fmla="*/ 1337421 h 1337421"/>
              <a:gd name="connsiteX4" fmla="*/ 0 w 2432985"/>
              <a:gd name="connsiteY4" fmla="*/ 0 h 1337421"/>
              <a:gd name="connsiteX0" fmla="*/ 2432985 w 2524425"/>
              <a:gd name="connsiteY0" fmla="*/ 1337421 h 1428861"/>
              <a:gd name="connsiteX1" fmla="*/ 0 w 2524425"/>
              <a:gd name="connsiteY1" fmla="*/ 1337421 h 1428861"/>
              <a:gd name="connsiteX2" fmla="*/ 0 w 2524425"/>
              <a:gd name="connsiteY2" fmla="*/ 0 h 1428861"/>
              <a:gd name="connsiteX3" fmla="*/ 2432985 w 2524425"/>
              <a:gd name="connsiteY3" fmla="*/ 0 h 1428861"/>
              <a:gd name="connsiteX4" fmla="*/ 2524425 w 2524425"/>
              <a:gd name="connsiteY4" fmla="*/ 1428861 h 1428861"/>
              <a:gd name="connsiteX0" fmla="*/ 2432985 w 2432985"/>
              <a:gd name="connsiteY0" fmla="*/ 1337421 h 1337421"/>
              <a:gd name="connsiteX1" fmla="*/ 0 w 2432985"/>
              <a:gd name="connsiteY1" fmla="*/ 1337421 h 1337421"/>
              <a:gd name="connsiteX2" fmla="*/ 0 w 2432985"/>
              <a:gd name="connsiteY2" fmla="*/ 0 h 1337421"/>
              <a:gd name="connsiteX3" fmla="*/ 2432985 w 2432985"/>
              <a:gd name="connsiteY3" fmla="*/ 0 h 133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2985" h="1337421">
                <a:moveTo>
                  <a:pt x="2432985" y="1337421"/>
                </a:moveTo>
                <a:lnTo>
                  <a:pt x="0" y="1337421"/>
                </a:lnTo>
                <a:lnTo>
                  <a:pt x="0" y="0"/>
                </a:lnTo>
                <a:lnTo>
                  <a:pt x="2432985" y="0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6" name="直接箭头连接符 145"/>
          <p:cNvCxnSpPr>
            <a:stCxn id="15" idx="3"/>
            <a:endCxn id="147" idx="1"/>
          </p:cNvCxnSpPr>
          <p:nvPr/>
        </p:nvCxnSpPr>
        <p:spPr>
          <a:xfrm flipV="1">
            <a:off x="4312478" y="5599110"/>
            <a:ext cx="297680" cy="13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7" idx="3"/>
            <a:endCxn id="148" idx="1"/>
          </p:cNvCxnSpPr>
          <p:nvPr/>
        </p:nvCxnSpPr>
        <p:spPr>
          <a:xfrm>
            <a:off x="5424615" y="5599110"/>
            <a:ext cx="2594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3322952" y="5954537"/>
            <a:ext cx="1547787" cy="398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Fairness 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Openness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282957" y="5953170"/>
            <a:ext cx="1262888" cy="398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Reproducibility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Reusability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矩形 131"/>
          <p:cNvSpPr/>
          <p:nvPr/>
        </p:nvSpPr>
        <p:spPr>
          <a:xfrm rot="10800000">
            <a:off x="2977732" y="1321600"/>
            <a:ext cx="7062858" cy="573943"/>
          </a:xfrm>
          <a:custGeom>
            <a:avLst/>
            <a:gdLst>
              <a:gd name="connsiteX0" fmla="*/ 0 w 4804761"/>
              <a:gd name="connsiteY0" fmla="*/ 0 h 420770"/>
              <a:gd name="connsiteX1" fmla="*/ 4804761 w 4804761"/>
              <a:gd name="connsiteY1" fmla="*/ 0 h 420770"/>
              <a:gd name="connsiteX2" fmla="*/ 4804761 w 4804761"/>
              <a:gd name="connsiteY2" fmla="*/ 420770 h 420770"/>
              <a:gd name="connsiteX3" fmla="*/ 0 w 4804761"/>
              <a:gd name="connsiteY3" fmla="*/ 420770 h 420770"/>
              <a:gd name="connsiteX4" fmla="*/ 0 w 4804761"/>
              <a:gd name="connsiteY4" fmla="*/ 0 h 420770"/>
              <a:gd name="connsiteX0" fmla="*/ 4804761 w 4896201"/>
              <a:gd name="connsiteY0" fmla="*/ 0 h 420770"/>
              <a:gd name="connsiteX1" fmla="*/ 4804761 w 4896201"/>
              <a:gd name="connsiteY1" fmla="*/ 420770 h 420770"/>
              <a:gd name="connsiteX2" fmla="*/ 0 w 4896201"/>
              <a:gd name="connsiteY2" fmla="*/ 420770 h 420770"/>
              <a:gd name="connsiteX3" fmla="*/ 0 w 4896201"/>
              <a:gd name="connsiteY3" fmla="*/ 0 h 420770"/>
              <a:gd name="connsiteX4" fmla="*/ 4896201 w 4896201"/>
              <a:gd name="connsiteY4" fmla="*/ 91440 h 420770"/>
              <a:gd name="connsiteX0" fmla="*/ 4804761 w 4804761"/>
              <a:gd name="connsiteY0" fmla="*/ 0 h 420770"/>
              <a:gd name="connsiteX1" fmla="*/ 4804761 w 4804761"/>
              <a:gd name="connsiteY1" fmla="*/ 420770 h 420770"/>
              <a:gd name="connsiteX2" fmla="*/ 0 w 4804761"/>
              <a:gd name="connsiteY2" fmla="*/ 420770 h 420770"/>
              <a:gd name="connsiteX3" fmla="*/ 0 w 4804761"/>
              <a:gd name="connsiteY3" fmla="*/ 0 h 42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4761" h="420770">
                <a:moveTo>
                  <a:pt x="4804761" y="0"/>
                </a:moveTo>
                <a:lnTo>
                  <a:pt x="4804761" y="420770"/>
                </a:lnTo>
                <a:lnTo>
                  <a:pt x="0" y="42077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547310" y="1396222"/>
            <a:ext cx="1955800" cy="4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 interface design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74057" y="1393162"/>
            <a:ext cx="3041711" cy="440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the construction, configuration, execution, storage of comparison solution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7661" y="2266816"/>
            <a:ext cx="2105296" cy="22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SD, RMSE, R</a:t>
            </a:r>
            <a:r>
              <a:rPr lang="en-US" altLang="zh-CN" sz="1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, NSE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177661" y="2556175"/>
            <a:ext cx="2105296" cy="22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Taylor chart, heat map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77661" y="2846353"/>
            <a:ext cx="2105296" cy="22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Time series chart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177661" y="3147015"/>
            <a:ext cx="2105296" cy="22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Thematic map, latitudinal map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762510" y="4948507"/>
            <a:ext cx="3655931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Network architecture of Comparison solution</a:t>
            </a:r>
            <a:endParaRPr lang="zh-CN" altLang="en-US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6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chaoran</dc:creator>
  <cp:lastModifiedBy>shen chaoran</cp:lastModifiedBy>
  <cp:revision>1</cp:revision>
  <dcterms:created xsi:type="dcterms:W3CDTF">2019-05-15T14:09:00Z</dcterms:created>
  <dcterms:modified xsi:type="dcterms:W3CDTF">2019-05-15T14:09:41Z</dcterms:modified>
</cp:coreProperties>
</file>