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0896-54C4-4BC4-BF16-2F6EE9830A57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60DE-3185-461D-9635-D66EDE5EB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83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0896-54C4-4BC4-BF16-2F6EE9830A57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60DE-3185-461D-9635-D66EDE5EB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0896-54C4-4BC4-BF16-2F6EE9830A57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60DE-3185-461D-9635-D66EDE5EB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05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0896-54C4-4BC4-BF16-2F6EE9830A57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60DE-3185-461D-9635-D66EDE5EB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0896-54C4-4BC4-BF16-2F6EE9830A57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60DE-3185-461D-9635-D66EDE5EB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0896-54C4-4BC4-BF16-2F6EE9830A57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60DE-3185-461D-9635-D66EDE5EB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0896-54C4-4BC4-BF16-2F6EE9830A57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60DE-3185-461D-9635-D66EDE5EB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3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0896-54C4-4BC4-BF16-2F6EE9830A57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60DE-3185-461D-9635-D66EDE5EB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0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0896-54C4-4BC4-BF16-2F6EE9830A57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60DE-3185-461D-9635-D66EDE5EB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72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0896-54C4-4BC4-BF16-2F6EE9830A57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60DE-3185-461D-9635-D66EDE5EB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2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0896-54C4-4BC4-BF16-2F6EE9830A57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60DE-3185-461D-9635-D66EDE5EB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0896-54C4-4BC4-BF16-2F6EE9830A57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E60DE-3185-461D-9635-D66EDE5EB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4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145414" y="2025488"/>
            <a:ext cx="1357645" cy="1888252"/>
          </a:xfrm>
          <a:prstGeom prst="roundRect">
            <a:avLst>
              <a:gd name="adj" fmla="val 3146"/>
            </a:avLst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45414" y="1974360"/>
            <a:ext cx="209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Model resource 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components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23813" y="2015963"/>
            <a:ext cx="2501900" cy="1888252"/>
          </a:xfrm>
          <a:prstGeom prst="roundRect">
            <a:avLst>
              <a:gd name="adj" fmla="val 3709"/>
            </a:avLst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41987" y="2078737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Data resource components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63173" y="1315960"/>
            <a:ext cx="1615470" cy="338504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Comparison Project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31720" y="2384897"/>
            <a:ext cx="1019049" cy="444500"/>
          </a:xfrm>
          <a:prstGeom prst="rect">
            <a:avLst/>
          </a:prstGeom>
          <a:solidFill>
            <a:schemeClr val="accent6">
              <a:alpha val="3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IBIS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service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1720" y="2886547"/>
            <a:ext cx="1019049" cy="444500"/>
          </a:xfrm>
          <a:prstGeom prst="rect">
            <a:avLst/>
          </a:prstGeom>
          <a:solidFill>
            <a:schemeClr val="accent6">
              <a:alpha val="3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Biome-BGC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service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31720" y="3399805"/>
            <a:ext cx="1019049" cy="444500"/>
          </a:xfrm>
          <a:prstGeom prst="rect">
            <a:avLst/>
          </a:prstGeom>
          <a:solidFill>
            <a:schemeClr val="accent6">
              <a:alpha val="3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LPJ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service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08858" y="2379519"/>
            <a:ext cx="708630" cy="444500"/>
          </a:xfrm>
          <a:prstGeom prst="rect">
            <a:avLst/>
          </a:prstGeom>
          <a:solidFill>
            <a:schemeClr val="accent5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Meteorological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24328" y="2379519"/>
            <a:ext cx="708630" cy="4445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Unit conversion</a:t>
            </a:r>
          </a:p>
        </p:txBody>
      </p:sp>
      <p:sp>
        <p:nvSpPr>
          <p:cNvPr id="15" name="矩形 14"/>
          <p:cNvSpPr/>
          <p:nvPr/>
        </p:nvSpPr>
        <p:spPr>
          <a:xfrm>
            <a:off x="4008858" y="2886487"/>
            <a:ext cx="708630" cy="444500"/>
          </a:xfrm>
          <a:prstGeom prst="rect">
            <a:avLst/>
          </a:prstGeom>
          <a:solidFill>
            <a:schemeClr val="accent5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Soil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08858" y="3399210"/>
            <a:ext cx="708630" cy="444500"/>
          </a:xfrm>
          <a:prstGeom prst="rect">
            <a:avLst/>
          </a:prstGeom>
          <a:solidFill>
            <a:schemeClr val="accent5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PFT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16593" y="2379519"/>
            <a:ext cx="708630" cy="444500"/>
          </a:xfrm>
          <a:prstGeom prst="rect">
            <a:avLst/>
          </a:prstGeom>
          <a:solidFill>
            <a:schemeClr val="accent5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Fluxnet</a:t>
            </a:r>
            <a:endParaRPr lang="en-US" altLang="zh-CN" sz="11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MOD17A2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24328" y="2881169"/>
            <a:ext cx="708630" cy="4445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extraction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24328" y="3399805"/>
            <a:ext cx="708630" cy="4445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reorganization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16593" y="3399805"/>
            <a:ext cx="708630" cy="4445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WMS/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WCS/WFS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1" name="肘形连接符 20"/>
          <p:cNvCxnSpPr>
            <a:stCxn id="9" idx="2"/>
            <a:endCxn id="5" idx="0"/>
          </p:cNvCxnSpPr>
          <p:nvPr/>
        </p:nvCxnSpPr>
        <p:spPr>
          <a:xfrm rot="5400000">
            <a:off x="3812061" y="666641"/>
            <a:ext cx="371024" cy="23466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9" idx="2"/>
            <a:endCxn id="7" idx="0"/>
          </p:cNvCxnSpPr>
          <p:nvPr/>
        </p:nvCxnSpPr>
        <p:spPr>
          <a:xfrm rot="16200000" flipH="1">
            <a:off x="4992086" y="1833285"/>
            <a:ext cx="361499" cy="3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6846467" y="2025488"/>
            <a:ext cx="2501900" cy="1888252"/>
          </a:xfrm>
          <a:prstGeom prst="roundRect">
            <a:avLst>
              <a:gd name="adj" fmla="val 3709"/>
            </a:avLst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87863" y="2078737"/>
            <a:ext cx="2282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Comparison methods components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1512" y="2379519"/>
            <a:ext cx="708630" cy="444500"/>
          </a:xfrm>
          <a:prstGeom prst="rect">
            <a:avLst/>
          </a:prstGeom>
          <a:solidFill>
            <a:schemeClr val="accent4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SD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46982" y="2379519"/>
            <a:ext cx="708630" cy="4445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Taylor 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diagram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31512" y="2886487"/>
            <a:ext cx="708630" cy="444500"/>
          </a:xfrm>
          <a:prstGeom prst="rect">
            <a:avLst/>
          </a:prstGeom>
          <a:solidFill>
            <a:schemeClr val="accent4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1200" baseline="30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31512" y="3399210"/>
            <a:ext cx="708630" cy="444500"/>
          </a:xfrm>
          <a:prstGeom prst="rect">
            <a:avLst/>
          </a:prstGeom>
          <a:solidFill>
            <a:schemeClr val="accent4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NSE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39247" y="2379519"/>
            <a:ext cx="708630" cy="444500"/>
          </a:xfrm>
          <a:prstGeom prst="rect">
            <a:avLst/>
          </a:prstGeom>
          <a:solidFill>
            <a:schemeClr val="accent4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RMSE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739247" y="2886487"/>
            <a:ext cx="708630" cy="4445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Zonal map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46982" y="2881169"/>
            <a:ext cx="708630" cy="4445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Heat map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546982" y="3399805"/>
            <a:ext cx="708630" cy="4445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Time series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diagram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39247" y="3399805"/>
            <a:ext cx="708630" cy="4445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Thematic map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肘形连接符 33"/>
          <p:cNvCxnSpPr>
            <a:stCxn id="9" idx="2"/>
            <a:endCxn id="23" idx="0"/>
          </p:cNvCxnSpPr>
          <p:nvPr/>
        </p:nvCxnSpPr>
        <p:spPr>
          <a:xfrm rot="16200000" flipH="1">
            <a:off x="6448650" y="376721"/>
            <a:ext cx="371024" cy="29265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816593" y="2881169"/>
            <a:ext cx="708630" cy="4445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download/</a:t>
            </a: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upload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59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236577" cy="6038360"/>
            <a:chOff x="319217" y="507957"/>
            <a:chExt cx="12236577" cy="6038360"/>
          </a:xfrm>
        </p:grpSpPr>
        <p:sp>
          <p:nvSpPr>
            <p:cNvPr id="5" name="圆角矩形 4"/>
            <p:cNvSpPr/>
            <p:nvPr/>
          </p:nvSpPr>
          <p:spPr>
            <a:xfrm>
              <a:off x="319217" y="2510598"/>
              <a:ext cx="1063030" cy="1016586"/>
            </a:xfrm>
            <a:prstGeom prst="roundRect">
              <a:avLst>
                <a:gd name="adj" fmla="val 11670"/>
              </a:avLst>
            </a:prstGeom>
            <a:solidFill>
              <a:srgbClr val="7030A0">
                <a:alpha val="3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0000627" y="507957"/>
              <a:ext cx="2033122" cy="1552244"/>
            </a:xfrm>
            <a:prstGeom prst="roundRect">
              <a:avLst>
                <a:gd name="adj" fmla="val 10122"/>
              </a:avLst>
            </a:prstGeom>
            <a:solidFill>
              <a:schemeClr val="accent6">
                <a:alpha val="32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981215" y="2843309"/>
              <a:ext cx="2033122" cy="2998792"/>
            </a:xfrm>
            <a:prstGeom prst="roundRect">
              <a:avLst>
                <a:gd name="adj" fmla="val 8546"/>
              </a:avLst>
            </a:prstGeom>
            <a:solidFill>
              <a:schemeClr val="accent6">
                <a:alpha val="32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868585" y="514191"/>
              <a:ext cx="6118627" cy="5246253"/>
            </a:xfrm>
            <a:prstGeom prst="roundRect">
              <a:avLst>
                <a:gd name="adj" fmla="val 3594"/>
              </a:avLst>
            </a:prstGeom>
            <a:solidFill>
              <a:schemeClr val="accent1">
                <a:alpha val="19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164056" y="1388953"/>
              <a:ext cx="1784539" cy="1403309"/>
              <a:chOff x="2816793" y="3858425"/>
              <a:chExt cx="1255374" cy="987189"/>
            </a:xfrm>
          </p:grpSpPr>
          <p:sp>
            <p:nvSpPr>
              <p:cNvPr id="71" name="六边形 70"/>
              <p:cNvSpPr/>
              <p:nvPr/>
            </p:nvSpPr>
            <p:spPr>
              <a:xfrm rot="5400000">
                <a:off x="3153060" y="3926507"/>
                <a:ext cx="987189" cy="851025"/>
              </a:xfrm>
              <a:prstGeom prst="hexagon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平行四边形 71"/>
              <p:cNvSpPr/>
              <p:nvPr/>
            </p:nvSpPr>
            <p:spPr>
              <a:xfrm rot="1601420">
                <a:off x="3267628" y="3879201"/>
                <a:ext cx="766714" cy="389797"/>
              </a:xfrm>
              <a:prstGeom prst="parallelogram">
                <a:avLst>
                  <a:gd name="adj" fmla="val 7448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3255503" y="4352019"/>
                <a:ext cx="791350" cy="368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Comparison</a:t>
                </a:r>
              </a:p>
              <a:p>
                <a:pPr algn="ctr"/>
                <a:r>
                  <a:rPr lang="en-US" altLang="zh-CN" sz="14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service</a:t>
                </a:r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2816793" y="4190472"/>
                <a:ext cx="439274" cy="401542"/>
              </a:xfrm>
              <a:prstGeom prst="roundRect">
                <a:avLst/>
              </a:prstGeom>
              <a:ln w="2222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REST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API</a:t>
                </a:r>
                <a:endParaRPr lang="zh-CN" altLang="en-US" sz="1600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23467" y="2801459"/>
              <a:ext cx="838691" cy="1177680"/>
              <a:chOff x="11008614" y="3180405"/>
              <a:chExt cx="838691" cy="1177680"/>
            </a:xfrm>
          </p:grpSpPr>
          <p:pic>
            <p:nvPicPr>
              <p:cNvPr id="68" name="图片 6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75" t="20001" r="20813" b="21138"/>
              <a:stretch/>
            </p:blipFill>
            <p:spPr>
              <a:xfrm>
                <a:off x="11625630" y="3292325"/>
                <a:ext cx="204812" cy="212949"/>
              </a:xfrm>
              <a:prstGeom prst="rect">
                <a:avLst/>
              </a:prstGeom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74269" y="3180405"/>
                <a:ext cx="460956" cy="460956"/>
              </a:xfrm>
              <a:prstGeom prst="rect">
                <a:avLst/>
              </a:prstGeom>
            </p:spPr>
          </p:pic>
          <p:sp>
            <p:nvSpPr>
              <p:cNvPr id="70" name="文本框 69"/>
              <p:cNvSpPr txBox="1"/>
              <p:nvPr/>
            </p:nvSpPr>
            <p:spPr>
              <a:xfrm>
                <a:off x="11008614" y="3988753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Clients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622982" y="2484895"/>
              <a:ext cx="894714" cy="1348242"/>
              <a:chOff x="7077551" y="2794823"/>
              <a:chExt cx="894714" cy="1348242"/>
            </a:xfrm>
          </p:grpSpPr>
          <p:sp>
            <p:nvSpPr>
              <p:cNvPr id="63" name="右箭头 62"/>
              <p:cNvSpPr/>
              <p:nvPr/>
            </p:nvSpPr>
            <p:spPr>
              <a:xfrm>
                <a:off x="7077551" y="3133029"/>
                <a:ext cx="846161" cy="207750"/>
              </a:xfrm>
              <a:prstGeom prst="rightArrow">
                <a:avLst/>
              </a:prstGeom>
              <a:solidFill>
                <a:schemeClr val="dk1">
                  <a:alpha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右箭头 63"/>
              <p:cNvSpPr/>
              <p:nvPr/>
            </p:nvSpPr>
            <p:spPr>
              <a:xfrm rot="10800000">
                <a:off x="7091682" y="3602037"/>
                <a:ext cx="846161" cy="202064"/>
              </a:xfrm>
              <a:prstGeom prst="rightArrow">
                <a:avLst/>
              </a:prstGeom>
              <a:solidFill>
                <a:schemeClr val="dk1">
                  <a:alpha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7159222" y="2794823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invoke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7159222" y="3804511"/>
                <a:ext cx="643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result</a:t>
                </a:r>
                <a:endPara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7159222" y="3355134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HTTP</a:t>
                </a:r>
                <a:endPara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261851" y="1430212"/>
              <a:ext cx="894714" cy="1379020"/>
              <a:chOff x="7135607" y="2794823"/>
              <a:chExt cx="894714" cy="1379020"/>
            </a:xfrm>
          </p:grpSpPr>
          <p:sp>
            <p:nvSpPr>
              <p:cNvPr id="59" name="右箭头 58"/>
              <p:cNvSpPr/>
              <p:nvPr/>
            </p:nvSpPr>
            <p:spPr>
              <a:xfrm rot="10800000">
                <a:off x="7135607" y="3292687"/>
                <a:ext cx="846161" cy="207750"/>
              </a:xfrm>
              <a:prstGeom prst="rightArrow">
                <a:avLst/>
              </a:prstGeom>
              <a:solidFill>
                <a:schemeClr val="dk1">
                  <a:alpha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右箭头 59"/>
              <p:cNvSpPr/>
              <p:nvPr/>
            </p:nvSpPr>
            <p:spPr>
              <a:xfrm>
                <a:off x="7149738" y="3500438"/>
                <a:ext cx="846161" cy="202064"/>
              </a:xfrm>
              <a:prstGeom prst="rightArrow">
                <a:avLst/>
              </a:prstGeom>
              <a:solidFill>
                <a:schemeClr val="dk1">
                  <a:alpha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7217278" y="2794823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invoke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7217278" y="3804511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result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180070" y="3512984"/>
              <a:ext cx="5551838" cy="1554819"/>
              <a:chOff x="3606261" y="3839836"/>
              <a:chExt cx="5551838" cy="1554819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3606261" y="3839836"/>
                <a:ext cx="5551838" cy="1554819"/>
                <a:chOff x="1827916" y="3799117"/>
                <a:chExt cx="5551838" cy="1554819"/>
              </a:xfrm>
            </p:grpSpPr>
            <p:sp>
              <p:nvSpPr>
                <p:cNvPr id="53" name="圆角矩形 52"/>
                <p:cNvSpPr/>
                <p:nvPr/>
              </p:nvSpPr>
              <p:spPr>
                <a:xfrm>
                  <a:off x="1827916" y="3799117"/>
                  <a:ext cx="5551838" cy="1554819"/>
                </a:xfrm>
                <a:prstGeom prst="roundRect">
                  <a:avLst>
                    <a:gd name="adj" fmla="val 7682"/>
                  </a:avLst>
                </a:prstGeom>
                <a:solidFill>
                  <a:schemeClr val="accent1">
                    <a:alpha val="23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加号 53"/>
                <p:cNvSpPr/>
                <p:nvPr/>
              </p:nvSpPr>
              <p:spPr>
                <a:xfrm>
                  <a:off x="2749029" y="4592574"/>
                  <a:ext cx="379141" cy="379141"/>
                </a:xfrm>
                <a:prstGeom prst="mathPlus">
                  <a:avLst>
                    <a:gd name="adj1" fmla="val 12805"/>
                  </a:avLst>
                </a:prstGeom>
                <a:solidFill>
                  <a:schemeClr val="dk1">
                    <a:alpha val="6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3263990" y="3890131"/>
                  <a:ext cx="28392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Model comparison container</a:t>
                  </a: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加号 55"/>
                <p:cNvSpPr/>
                <p:nvPr/>
              </p:nvSpPr>
              <p:spPr>
                <a:xfrm>
                  <a:off x="4697157" y="4592574"/>
                  <a:ext cx="379141" cy="379141"/>
                </a:xfrm>
                <a:prstGeom prst="mathPlus">
                  <a:avLst>
                    <a:gd name="adj1" fmla="val 12805"/>
                  </a:avLst>
                </a:prstGeom>
                <a:solidFill>
                  <a:schemeClr val="dk1">
                    <a:alpha val="6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pic>
              <p:nvPicPr>
                <p:cNvPr id="57" name="图片 5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2284" y="4490519"/>
                  <a:ext cx="1081703" cy="675378"/>
                </a:xfrm>
                <a:prstGeom prst="rect">
                  <a:avLst/>
                </a:prstGeom>
              </p:spPr>
            </p:pic>
            <p:pic>
              <p:nvPicPr>
                <p:cNvPr id="58" name="图片 5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1679" y="4483909"/>
                  <a:ext cx="2007222" cy="553965"/>
                </a:xfrm>
                <a:prstGeom prst="rect">
                  <a:avLst/>
                </a:prstGeom>
              </p:spPr>
            </p:pic>
          </p:grpSp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B184D848-4625-4688-B101-8AE3C6470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3572" y="4459330"/>
                <a:ext cx="631112" cy="670002"/>
              </a:xfrm>
              <a:prstGeom prst="rect">
                <a:avLst/>
              </a:prstGeom>
            </p:spPr>
          </p:pic>
        </p:grpSp>
        <p:grpSp>
          <p:nvGrpSpPr>
            <p:cNvPr id="14" name="组合 13"/>
            <p:cNvGrpSpPr/>
            <p:nvPr/>
          </p:nvGrpSpPr>
          <p:grpSpPr>
            <a:xfrm>
              <a:off x="6501953" y="1055916"/>
              <a:ext cx="2239851" cy="2167122"/>
              <a:chOff x="3771109" y="1327013"/>
              <a:chExt cx="2239851" cy="2167122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3771109" y="1340786"/>
                <a:ext cx="2239851" cy="2153349"/>
              </a:xfrm>
              <a:prstGeom prst="roundRect">
                <a:avLst>
                  <a:gd name="adj" fmla="val 6051"/>
                </a:avLst>
              </a:prstGeom>
              <a:solidFill>
                <a:schemeClr val="accent1">
                  <a:alpha val="23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3867247" y="1327013"/>
                <a:ext cx="1996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comparison method</a:t>
                </a:r>
              </a:p>
              <a:p>
                <a:r>
                  <a:rPr lang="en-US" altLang="zh-CN" dirty="0" err="1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scritps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07451" y="1967626"/>
                <a:ext cx="668881" cy="713974"/>
              </a:xfrm>
              <a:prstGeom prst="rect">
                <a:avLst/>
              </a:prstGeom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86621" y="1992574"/>
                <a:ext cx="603752" cy="701823"/>
              </a:xfrm>
              <a:prstGeom prst="rect">
                <a:avLst/>
              </a:prstGeom>
            </p:spPr>
          </p:pic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75651" y="2797714"/>
                <a:ext cx="1137072" cy="600282"/>
              </a:xfrm>
              <a:prstGeom prst="rect">
                <a:avLst/>
              </a:prstGeom>
            </p:spPr>
          </p:pic>
        </p:grpSp>
        <p:grpSp>
          <p:nvGrpSpPr>
            <p:cNvPr id="15" name="组合 14"/>
            <p:cNvGrpSpPr/>
            <p:nvPr/>
          </p:nvGrpSpPr>
          <p:grpSpPr>
            <a:xfrm>
              <a:off x="10120981" y="2911175"/>
              <a:ext cx="1784539" cy="1403309"/>
              <a:chOff x="2424756" y="3858425"/>
              <a:chExt cx="1255374" cy="987189"/>
            </a:xfrm>
          </p:grpSpPr>
          <p:sp>
            <p:nvSpPr>
              <p:cNvPr id="42" name="六边形 41"/>
              <p:cNvSpPr/>
              <p:nvPr/>
            </p:nvSpPr>
            <p:spPr>
              <a:xfrm rot="5400000">
                <a:off x="2761023" y="3926507"/>
                <a:ext cx="987189" cy="851025"/>
              </a:xfrm>
              <a:prstGeom prst="hexagon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平行四边形 42"/>
              <p:cNvSpPr/>
              <p:nvPr/>
            </p:nvSpPr>
            <p:spPr>
              <a:xfrm rot="1601420">
                <a:off x="2875591" y="3879201"/>
                <a:ext cx="766714" cy="389797"/>
              </a:xfrm>
              <a:prstGeom prst="parallelogram">
                <a:avLst>
                  <a:gd name="adj" fmla="val 7448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863466" y="4280548"/>
                <a:ext cx="791350" cy="41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simulation results</a:t>
                </a:r>
                <a:endParaRPr lang="zh-CN" altLang="en-US" sz="1600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2424756" y="4190472"/>
                <a:ext cx="439274" cy="401542"/>
              </a:xfrm>
              <a:prstGeom prst="roundRect">
                <a:avLst/>
              </a:prstGeom>
              <a:ln w="2222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REST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API</a:t>
                </a:r>
                <a:endParaRPr lang="zh-CN" altLang="en-US" sz="1600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120981" y="4363161"/>
              <a:ext cx="1784539" cy="1403309"/>
              <a:chOff x="2424756" y="3858425"/>
              <a:chExt cx="1255374" cy="987189"/>
            </a:xfrm>
          </p:grpSpPr>
          <p:sp>
            <p:nvSpPr>
              <p:cNvPr id="38" name="六边形 37"/>
              <p:cNvSpPr/>
              <p:nvPr/>
            </p:nvSpPr>
            <p:spPr>
              <a:xfrm rot="5400000">
                <a:off x="2761023" y="3926507"/>
                <a:ext cx="987189" cy="851025"/>
              </a:xfrm>
              <a:prstGeom prst="hexagon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 rot="1601420">
                <a:off x="2875591" y="3879201"/>
                <a:ext cx="766714" cy="389797"/>
              </a:xfrm>
              <a:prstGeom prst="parallelogram">
                <a:avLst>
                  <a:gd name="adj" fmla="val 7448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856765" y="4321389"/>
                <a:ext cx="791350" cy="411373"/>
              </a:xfrm>
              <a:prstGeom prst="rect">
                <a:avLst/>
              </a:prstGeom>
              <a:noFill/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observation dataset</a:t>
                </a:r>
                <a:endParaRPr lang="zh-CN" altLang="en-US" sz="1600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2424756" y="4190472"/>
                <a:ext cx="439274" cy="401542"/>
              </a:xfrm>
              <a:prstGeom prst="roundRect">
                <a:avLst/>
              </a:prstGeom>
              <a:ln w="2222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REST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API</a:t>
                </a:r>
                <a:endParaRPr lang="zh-CN" altLang="en-US" sz="1600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4" b="14032"/>
            <a:stretch/>
          </p:blipFill>
          <p:spPr>
            <a:xfrm>
              <a:off x="10135191" y="5901298"/>
              <a:ext cx="510966" cy="368020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0639885" y="5899986"/>
              <a:ext cx="19159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Data management </a:t>
              </a:r>
            </a:p>
            <a:p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container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990712" y="3732883"/>
              <a:ext cx="1095172" cy="1379020"/>
              <a:chOff x="6948393" y="2794823"/>
              <a:chExt cx="1095172" cy="1379020"/>
            </a:xfrm>
          </p:grpSpPr>
          <p:sp>
            <p:nvSpPr>
              <p:cNvPr id="34" name="右箭头 33"/>
              <p:cNvSpPr/>
              <p:nvPr/>
            </p:nvSpPr>
            <p:spPr>
              <a:xfrm rot="10800000">
                <a:off x="7077551" y="3162289"/>
                <a:ext cx="846161" cy="207750"/>
              </a:xfrm>
              <a:prstGeom prst="rightArrow">
                <a:avLst/>
              </a:prstGeom>
              <a:solidFill>
                <a:schemeClr val="dk1">
                  <a:alpha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右箭头 34"/>
              <p:cNvSpPr/>
              <p:nvPr/>
            </p:nvSpPr>
            <p:spPr>
              <a:xfrm>
                <a:off x="7091682" y="3500438"/>
                <a:ext cx="846161" cy="202064"/>
              </a:xfrm>
              <a:prstGeom prst="rightArrow">
                <a:avLst/>
              </a:prstGeom>
              <a:solidFill>
                <a:schemeClr val="dk1">
                  <a:alpha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7159222" y="2794823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upload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948393" y="3804511"/>
                <a:ext cx="1095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download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273401" y="4229901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HTTP</a:t>
              </a:r>
              <a:endPara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0140393" y="575823"/>
              <a:ext cx="1784539" cy="1403309"/>
              <a:chOff x="2424756" y="3858425"/>
              <a:chExt cx="1255374" cy="987189"/>
            </a:xfrm>
          </p:grpSpPr>
          <p:sp>
            <p:nvSpPr>
              <p:cNvPr id="30" name="六边形 29"/>
              <p:cNvSpPr/>
              <p:nvPr/>
            </p:nvSpPr>
            <p:spPr>
              <a:xfrm rot="5400000">
                <a:off x="2761023" y="3926507"/>
                <a:ext cx="987189" cy="851025"/>
              </a:xfrm>
              <a:prstGeom prst="hexagon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平行四边形 30"/>
              <p:cNvSpPr/>
              <p:nvPr/>
            </p:nvSpPr>
            <p:spPr>
              <a:xfrm rot="1601420">
                <a:off x="2875591" y="3879201"/>
                <a:ext cx="766714" cy="389797"/>
              </a:xfrm>
              <a:prstGeom prst="parallelogram">
                <a:avLst>
                  <a:gd name="adj" fmla="val 7448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863466" y="4280548"/>
                <a:ext cx="791350" cy="454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model service</a:t>
                </a:r>
                <a:endParaRPr lang="zh-CN" altLang="en-US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2424756" y="4190472"/>
                <a:ext cx="439274" cy="401542"/>
              </a:xfrm>
              <a:prstGeom prst="roundRect">
                <a:avLst/>
              </a:prstGeom>
              <a:ln w="2222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REST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API</a:t>
                </a:r>
                <a:endParaRPr lang="zh-CN" altLang="en-US" sz="1600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10659297" y="2157823"/>
              <a:ext cx="18646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model computing </a:t>
              </a:r>
            </a:p>
            <a:p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container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9139282" y="575823"/>
              <a:ext cx="860292" cy="1379020"/>
              <a:chOff x="7077551" y="2794823"/>
              <a:chExt cx="860292" cy="1379020"/>
            </a:xfrm>
          </p:grpSpPr>
          <p:sp>
            <p:nvSpPr>
              <p:cNvPr id="26" name="右箭头 25"/>
              <p:cNvSpPr/>
              <p:nvPr/>
            </p:nvSpPr>
            <p:spPr>
              <a:xfrm rot="10800000">
                <a:off x="7077551" y="3292687"/>
                <a:ext cx="846161" cy="207750"/>
              </a:xfrm>
              <a:prstGeom prst="rightArrow">
                <a:avLst/>
              </a:prstGeom>
              <a:solidFill>
                <a:schemeClr val="dk1">
                  <a:alpha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右箭头 26"/>
              <p:cNvSpPr/>
              <p:nvPr/>
            </p:nvSpPr>
            <p:spPr>
              <a:xfrm>
                <a:off x="7091682" y="3628970"/>
                <a:ext cx="846161" cy="202064"/>
              </a:xfrm>
              <a:prstGeom prst="rightArrow">
                <a:avLst/>
              </a:prstGeom>
              <a:solidFill>
                <a:schemeClr val="dk1">
                  <a:alpha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7105388" y="2794823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invoke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7159222" y="3804511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result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9C45B9A-9352-43F4-9A1B-6FF63AD1B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182625" y="2110313"/>
              <a:ext cx="454921" cy="466586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9273401" y="1191841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HTTP</a:t>
              </a:r>
              <a:endPara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781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90</Words>
  <Application>Microsoft Office PowerPoint</Application>
  <PresentationFormat>宽屏</PresentationFormat>
  <Paragraphs>63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 chaoran</dc:creator>
  <cp:lastModifiedBy>shen chaoran</cp:lastModifiedBy>
  <cp:revision>11</cp:revision>
  <dcterms:created xsi:type="dcterms:W3CDTF">2019-05-19T03:44:35Z</dcterms:created>
  <dcterms:modified xsi:type="dcterms:W3CDTF">2019-05-19T03:57:02Z</dcterms:modified>
</cp:coreProperties>
</file>