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57" r:id="rId3"/>
    <p:sldId id="395" r:id="rId4"/>
    <p:sldId id="345" r:id="rId5"/>
    <p:sldId id="385" r:id="rId7"/>
    <p:sldId id="397" r:id="rId8"/>
    <p:sldId id="312" r:id="rId9"/>
    <p:sldId id="401" r:id="rId10"/>
    <p:sldId id="398" r:id="rId11"/>
    <p:sldId id="399" r:id="rId12"/>
    <p:sldId id="342" r:id="rId13"/>
  </p:sldIdLst>
  <p:sldSz cx="9144000" cy="5143500" type="screen16x9"/>
  <p:notesSz cx="6858000" cy="9144000"/>
  <p:embeddedFontLst>
    <p:embeddedFont>
      <p:font typeface="Lao UI" panose="020B0502040204020203" pitchFamily="34" charset="0"/>
      <p:regular r:id="rId17"/>
      <p:bold r:id="rId18"/>
    </p:embeddedFont>
    <p:embeddedFont>
      <p:font typeface="仿宋" panose="02010609060101010101" charset="-122"/>
      <p:regular r:id="rId19"/>
    </p:embeddedFont>
    <p:embeddedFont>
      <p:font typeface="楷体" panose="02010609060101010101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幼圆" panose="02010509060101010101" pitchFamily="49" charset="-122"/>
      <p:regular r:id="rId26"/>
    </p:embeddedFont>
  </p:embeddedFont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华康少女文字W5(P)" pitchFamily="8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>
      <p:cViewPr varScale="1">
        <p:scale>
          <a:sx n="153" d="100"/>
          <a:sy n="153" d="100"/>
        </p:scale>
        <p:origin x="-414" y="-84"/>
      </p:cViewPr>
      <p:guideLst>
        <p:guide orient="horz" pos="1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734389-5DE8-437D-B68B-C059E20A5BE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88"/>
            <a:ext cx="9144000" cy="5114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EBAC40-972C-4D58-9DA5-245DF3C14FC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EBAC40-972C-4D58-9DA5-245DF3C14FC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华康少女文字W5(P)" pitchFamily="8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208"/>
          <p:cNvSpPr txBox="1"/>
          <p:nvPr/>
        </p:nvSpPr>
        <p:spPr>
          <a:xfrm>
            <a:off x="1236345" y="525145"/>
            <a:ext cx="635889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5400" b="1" noProof="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基于java大学食堂管理系统</a:t>
            </a:r>
            <a:endParaRPr lang="zh-CN" altLang="en-US" sz="5400" b="1" noProof="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4" name="Freeform 127"/>
          <p:cNvSpPr>
            <a:spLocks noEditPoints="1"/>
          </p:cNvSpPr>
          <p:nvPr/>
        </p:nvSpPr>
        <p:spPr bwMode="auto">
          <a:xfrm>
            <a:off x="7308850" y="347663"/>
            <a:ext cx="1374775" cy="908050"/>
          </a:xfrm>
          <a:custGeom>
            <a:avLst/>
            <a:gdLst>
              <a:gd name="T0" fmla="*/ 6 w 288"/>
              <a:gd name="T1" fmla="*/ 56 h 190"/>
              <a:gd name="T2" fmla="*/ 112 w 288"/>
              <a:gd name="T3" fmla="*/ 0 h 190"/>
              <a:gd name="T4" fmla="*/ 238 w 288"/>
              <a:gd name="T5" fmla="*/ 26 h 190"/>
              <a:gd name="T6" fmla="*/ 224 w 288"/>
              <a:gd name="T7" fmla="*/ 52 h 190"/>
              <a:gd name="T8" fmla="*/ 243 w 288"/>
              <a:gd name="T9" fmla="*/ 106 h 190"/>
              <a:gd name="T10" fmla="*/ 259 w 288"/>
              <a:gd name="T11" fmla="*/ 140 h 190"/>
              <a:gd name="T12" fmla="*/ 221 w 288"/>
              <a:gd name="T13" fmla="*/ 153 h 190"/>
              <a:gd name="T14" fmla="*/ 129 w 288"/>
              <a:gd name="T15" fmla="*/ 180 h 190"/>
              <a:gd name="T16" fmla="*/ 43 w 288"/>
              <a:gd name="T17" fmla="*/ 138 h 190"/>
              <a:gd name="T18" fmla="*/ 18 w 288"/>
              <a:gd name="T19" fmla="*/ 102 h 190"/>
              <a:gd name="T20" fmla="*/ 274 w 288"/>
              <a:gd name="T21" fmla="*/ 100 h 190"/>
              <a:gd name="T22" fmla="*/ 228 w 288"/>
              <a:gd name="T23" fmla="*/ 147 h 190"/>
              <a:gd name="T24" fmla="*/ 42 w 288"/>
              <a:gd name="T25" fmla="*/ 76 h 190"/>
              <a:gd name="T26" fmla="*/ 111 w 288"/>
              <a:gd name="T27" fmla="*/ 100 h 190"/>
              <a:gd name="T28" fmla="*/ 244 w 288"/>
              <a:gd name="T29" fmla="*/ 29 h 190"/>
              <a:gd name="T30" fmla="*/ 103 w 288"/>
              <a:gd name="T31" fmla="*/ 4 h 190"/>
              <a:gd name="T32" fmla="*/ 11 w 288"/>
              <a:gd name="T33" fmla="*/ 66 h 190"/>
              <a:gd name="T34" fmla="*/ 71 w 288"/>
              <a:gd name="T35" fmla="*/ 50 h 190"/>
              <a:gd name="T36" fmla="*/ 127 w 288"/>
              <a:gd name="T37" fmla="*/ 44 h 190"/>
              <a:gd name="T38" fmla="*/ 211 w 288"/>
              <a:gd name="T39" fmla="*/ 140 h 190"/>
              <a:gd name="T40" fmla="*/ 216 w 288"/>
              <a:gd name="T41" fmla="*/ 141 h 190"/>
              <a:gd name="T42" fmla="*/ 221 w 288"/>
              <a:gd name="T43" fmla="*/ 147 h 190"/>
              <a:gd name="T44" fmla="*/ 214 w 288"/>
              <a:gd name="T45" fmla="*/ 99 h 190"/>
              <a:gd name="T46" fmla="*/ 212 w 288"/>
              <a:gd name="T47" fmla="*/ 112 h 190"/>
              <a:gd name="T48" fmla="*/ 210 w 288"/>
              <a:gd name="T49" fmla="*/ 115 h 190"/>
              <a:gd name="T50" fmla="*/ 198 w 288"/>
              <a:gd name="T51" fmla="*/ 147 h 190"/>
              <a:gd name="T52" fmla="*/ 177 w 288"/>
              <a:gd name="T53" fmla="*/ 151 h 190"/>
              <a:gd name="T54" fmla="*/ 150 w 288"/>
              <a:gd name="T55" fmla="*/ 181 h 190"/>
              <a:gd name="T56" fmla="*/ 205 w 288"/>
              <a:gd name="T57" fmla="*/ 132 h 190"/>
              <a:gd name="T58" fmla="*/ 205 w 288"/>
              <a:gd name="T59" fmla="*/ 103 h 190"/>
              <a:gd name="T60" fmla="*/ 104 w 288"/>
              <a:gd name="T61" fmla="*/ 99 h 190"/>
              <a:gd name="T62" fmla="*/ 45 w 288"/>
              <a:gd name="T63" fmla="*/ 129 h 190"/>
              <a:gd name="T64" fmla="*/ 138 w 288"/>
              <a:gd name="T65" fmla="*/ 147 h 190"/>
              <a:gd name="T66" fmla="*/ 177 w 288"/>
              <a:gd name="T67" fmla="*/ 120 h 190"/>
              <a:gd name="T68" fmla="*/ 205 w 288"/>
              <a:gd name="T69" fmla="*/ 103 h 190"/>
              <a:gd name="T70" fmla="*/ 195 w 288"/>
              <a:gd name="T71" fmla="*/ 107 h 190"/>
              <a:gd name="T72" fmla="*/ 195 w 288"/>
              <a:gd name="T73" fmla="*/ 119 h 190"/>
              <a:gd name="T74" fmla="*/ 182 w 288"/>
              <a:gd name="T75" fmla="*/ 106 h 190"/>
              <a:gd name="T76" fmla="*/ 186 w 288"/>
              <a:gd name="T77" fmla="*/ 105 h 190"/>
              <a:gd name="T78" fmla="*/ 171 w 288"/>
              <a:gd name="T79" fmla="*/ 137 h 190"/>
              <a:gd name="T80" fmla="*/ 130 w 288"/>
              <a:gd name="T81" fmla="*/ 179 h 190"/>
              <a:gd name="T82" fmla="*/ 140 w 288"/>
              <a:gd name="T83" fmla="*/ 159 h 190"/>
              <a:gd name="T84" fmla="*/ 136 w 288"/>
              <a:gd name="T85" fmla="*/ 150 h 190"/>
              <a:gd name="T86" fmla="*/ 131 w 288"/>
              <a:gd name="T87" fmla="*/ 163 h 190"/>
              <a:gd name="T88" fmla="*/ 129 w 288"/>
              <a:gd name="T89" fmla="*/ 37 h 190"/>
              <a:gd name="T90" fmla="*/ 125 w 288"/>
              <a:gd name="T91" fmla="*/ 32 h 190"/>
              <a:gd name="T92" fmla="*/ 61 w 288"/>
              <a:gd name="T93" fmla="*/ 58 h 190"/>
              <a:gd name="T94" fmla="*/ 35 w 288"/>
              <a:gd name="T95" fmla="*/ 78 h 190"/>
              <a:gd name="T96" fmla="*/ 103 w 288"/>
              <a:gd name="T97" fmla="*/ 40 h 190"/>
              <a:gd name="T98" fmla="*/ 35 w 288"/>
              <a:gd name="T99" fmla="*/ 86 h 190"/>
              <a:gd name="T100" fmla="*/ 38 w 288"/>
              <a:gd name="T101" fmla="*/ 108 h 190"/>
              <a:gd name="T102" fmla="*/ 25 w 288"/>
              <a:gd name="T103" fmla="*/ 101 h 190"/>
              <a:gd name="T104" fmla="*/ 22 w 288"/>
              <a:gd name="T105" fmla="*/ 112 h 190"/>
              <a:gd name="T106" fmla="*/ 25 w 288"/>
              <a:gd name="T107" fmla="*/ 136 h 190"/>
              <a:gd name="T108" fmla="*/ 40 w 288"/>
              <a:gd name="T109" fmla="*/ 138 h 190"/>
              <a:gd name="T110" fmla="*/ 44 w 288"/>
              <a:gd name="T111" fmla="*/ 135 h 190"/>
              <a:gd name="T112" fmla="*/ 35 w 288"/>
              <a:gd name="T113" fmla="*/ 89 h 190"/>
              <a:gd name="T114" fmla="*/ 25 w 288"/>
              <a:gd name="T115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8" h="190">
                <a:moveTo>
                  <a:pt x="23" y="99"/>
                </a:moveTo>
                <a:cubicBezTo>
                  <a:pt x="22" y="96"/>
                  <a:pt x="20" y="92"/>
                  <a:pt x="21" y="89"/>
                </a:cubicBezTo>
                <a:cubicBezTo>
                  <a:pt x="22" y="86"/>
                  <a:pt x="25" y="85"/>
                  <a:pt x="28" y="84"/>
                </a:cubicBezTo>
                <a:cubicBezTo>
                  <a:pt x="29" y="82"/>
                  <a:pt x="28" y="78"/>
                  <a:pt x="28" y="76"/>
                </a:cubicBezTo>
                <a:cubicBezTo>
                  <a:pt x="20" y="72"/>
                  <a:pt x="11" y="69"/>
                  <a:pt x="3" y="65"/>
                </a:cubicBezTo>
                <a:cubicBezTo>
                  <a:pt x="0" y="60"/>
                  <a:pt x="6" y="59"/>
                  <a:pt x="6" y="56"/>
                </a:cubicBezTo>
                <a:cubicBezTo>
                  <a:pt x="7" y="55"/>
                  <a:pt x="9" y="54"/>
                  <a:pt x="10" y="53"/>
                </a:cubicBezTo>
                <a:cubicBezTo>
                  <a:pt x="12" y="52"/>
                  <a:pt x="14" y="51"/>
                  <a:pt x="15" y="50"/>
                </a:cubicBezTo>
                <a:cubicBezTo>
                  <a:pt x="35" y="43"/>
                  <a:pt x="54" y="31"/>
                  <a:pt x="72" y="20"/>
                </a:cubicBezTo>
                <a:cubicBezTo>
                  <a:pt x="75" y="18"/>
                  <a:pt x="78" y="17"/>
                  <a:pt x="81" y="15"/>
                </a:cubicBezTo>
                <a:cubicBezTo>
                  <a:pt x="87" y="11"/>
                  <a:pt x="92" y="8"/>
                  <a:pt x="99" y="4"/>
                </a:cubicBezTo>
                <a:cubicBezTo>
                  <a:pt x="103" y="2"/>
                  <a:pt x="107" y="0"/>
                  <a:pt x="112" y="0"/>
                </a:cubicBezTo>
                <a:cubicBezTo>
                  <a:pt x="115" y="0"/>
                  <a:pt x="119" y="1"/>
                  <a:pt x="121" y="1"/>
                </a:cubicBezTo>
                <a:cubicBezTo>
                  <a:pt x="136" y="6"/>
                  <a:pt x="152" y="10"/>
                  <a:pt x="168" y="12"/>
                </a:cubicBezTo>
                <a:cubicBezTo>
                  <a:pt x="172" y="13"/>
                  <a:pt x="175" y="14"/>
                  <a:pt x="178" y="13"/>
                </a:cubicBezTo>
                <a:cubicBezTo>
                  <a:pt x="179" y="14"/>
                  <a:pt x="180" y="13"/>
                  <a:pt x="181" y="14"/>
                </a:cubicBezTo>
                <a:cubicBezTo>
                  <a:pt x="197" y="16"/>
                  <a:pt x="213" y="19"/>
                  <a:pt x="228" y="22"/>
                </a:cubicBezTo>
                <a:cubicBezTo>
                  <a:pt x="231" y="23"/>
                  <a:pt x="235" y="25"/>
                  <a:pt x="238" y="26"/>
                </a:cubicBezTo>
                <a:cubicBezTo>
                  <a:pt x="241" y="26"/>
                  <a:pt x="244" y="26"/>
                  <a:pt x="247" y="27"/>
                </a:cubicBezTo>
                <a:cubicBezTo>
                  <a:pt x="249" y="28"/>
                  <a:pt x="252" y="29"/>
                  <a:pt x="255" y="30"/>
                </a:cubicBezTo>
                <a:cubicBezTo>
                  <a:pt x="258" y="34"/>
                  <a:pt x="254" y="36"/>
                  <a:pt x="252" y="38"/>
                </a:cubicBezTo>
                <a:cubicBezTo>
                  <a:pt x="248" y="39"/>
                  <a:pt x="245" y="42"/>
                  <a:pt x="242" y="44"/>
                </a:cubicBezTo>
                <a:cubicBezTo>
                  <a:pt x="240" y="45"/>
                  <a:pt x="238" y="45"/>
                  <a:pt x="236" y="46"/>
                </a:cubicBezTo>
                <a:cubicBezTo>
                  <a:pt x="232" y="49"/>
                  <a:pt x="228" y="50"/>
                  <a:pt x="224" y="52"/>
                </a:cubicBezTo>
                <a:cubicBezTo>
                  <a:pt x="212" y="58"/>
                  <a:pt x="200" y="66"/>
                  <a:pt x="189" y="72"/>
                </a:cubicBezTo>
                <a:cubicBezTo>
                  <a:pt x="196" y="81"/>
                  <a:pt x="203" y="89"/>
                  <a:pt x="207" y="101"/>
                </a:cubicBezTo>
                <a:cubicBezTo>
                  <a:pt x="209" y="99"/>
                  <a:pt x="211" y="97"/>
                  <a:pt x="215" y="97"/>
                </a:cubicBezTo>
                <a:cubicBezTo>
                  <a:pt x="220" y="98"/>
                  <a:pt x="216" y="104"/>
                  <a:pt x="218" y="107"/>
                </a:cubicBezTo>
                <a:cubicBezTo>
                  <a:pt x="219" y="111"/>
                  <a:pt x="225" y="111"/>
                  <a:pt x="225" y="116"/>
                </a:cubicBezTo>
                <a:cubicBezTo>
                  <a:pt x="232" y="113"/>
                  <a:pt x="237" y="110"/>
                  <a:pt x="243" y="106"/>
                </a:cubicBezTo>
                <a:cubicBezTo>
                  <a:pt x="248" y="102"/>
                  <a:pt x="255" y="98"/>
                  <a:pt x="259" y="93"/>
                </a:cubicBezTo>
                <a:cubicBezTo>
                  <a:pt x="265" y="93"/>
                  <a:pt x="271" y="95"/>
                  <a:pt x="276" y="99"/>
                </a:cubicBezTo>
                <a:cubicBezTo>
                  <a:pt x="281" y="105"/>
                  <a:pt x="286" y="114"/>
                  <a:pt x="287" y="124"/>
                </a:cubicBezTo>
                <a:cubicBezTo>
                  <a:pt x="287" y="127"/>
                  <a:pt x="287" y="129"/>
                  <a:pt x="286" y="130"/>
                </a:cubicBezTo>
                <a:cubicBezTo>
                  <a:pt x="288" y="133"/>
                  <a:pt x="285" y="134"/>
                  <a:pt x="284" y="134"/>
                </a:cubicBezTo>
                <a:cubicBezTo>
                  <a:pt x="274" y="135"/>
                  <a:pt x="268" y="138"/>
                  <a:pt x="259" y="140"/>
                </a:cubicBezTo>
                <a:cubicBezTo>
                  <a:pt x="257" y="140"/>
                  <a:pt x="255" y="141"/>
                  <a:pt x="253" y="142"/>
                </a:cubicBezTo>
                <a:cubicBezTo>
                  <a:pt x="250" y="142"/>
                  <a:pt x="248" y="144"/>
                  <a:pt x="244" y="144"/>
                </a:cubicBezTo>
                <a:cubicBezTo>
                  <a:pt x="243" y="145"/>
                  <a:pt x="241" y="146"/>
                  <a:pt x="239" y="146"/>
                </a:cubicBezTo>
                <a:cubicBezTo>
                  <a:pt x="235" y="147"/>
                  <a:pt x="231" y="148"/>
                  <a:pt x="228" y="149"/>
                </a:cubicBezTo>
                <a:cubicBezTo>
                  <a:pt x="226" y="150"/>
                  <a:pt x="225" y="152"/>
                  <a:pt x="223" y="150"/>
                </a:cubicBezTo>
                <a:cubicBezTo>
                  <a:pt x="222" y="151"/>
                  <a:pt x="222" y="152"/>
                  <a:pt x="221" y="153"/>
                </a:cubicBezTo>
                <a:cubicBezTo>
                  <a:pt x="216" y="153"/>
                  <a:pt x="212" y="158"/>
                  <a:pt x="209" y="156"/>
                </a:cubicBezTo>
                <a:cubicBezTo>
                  <a:pt x="199" y="159"/>
                  <a:pt x="189" y="163"/>
                  <a:pt x="179" y="167"/>
                </a:cubicBezTo>
                <a:cubicBezTo>
                  <a:pt x="171" y="171"/>
                  <a:pt x="164" y="175"/>
                  <a:pt x="157" y="180"/>
                </a:cubicBezTo>
                <a:cubicBezTo>
                  <a:pt x="154" y="182"/>
                  <a:pt x="151" y="183"/>
                  <a:pt x="149" y="184"/>
                </a:cubicBezTo>
                <a:cubicBezTo>
                  <a:pt x="148" y="185"/>
                  <a:pt x="147" y="187"/>
                  <a:pt x="146" y="187"/>
                </a:cubicBezTo>
                <a:cubicBezTo>
                  <a:pt x="139" y="190"/>
                  <a:pt x="132" y="183"/>
                  <a:pt x="129" y="180"/>
                </a:cubicBezTo>
                <a:cubicBezTo>
                  <a:pt x="125" y="177"/>
                  <a:pt x="124" y="173"/>
                  <a:pt x="123" y="167"/>
                </a:cubicBezTo>
                <a:cubicBezTo>
                  <a:pt x="122" y="165"/>
                  <a:pt x="121" y="162"/>
                  <a:pt x="121" y="159"/>
                </a:cubicBezTo>
                <a:cubicBezTo>
                  <a:pt x="111" y="158"/>
                  <a:pt x="101" y="157"/>
                  <a:pt x="90" y="154"/>
                </a:cubicBezTo>
                <a:cubicBezTo>
                  <a:pt x="74" y="150"/>
                  <a:pt x="60" y="142"/>
                  <a:pt x="47" y="134"/>
                </a:cubicBezTo>
                <a:cubicBezTo>
                  <a:pt x="47" y="135"/>
                  <a:pt x="48" y="135"/>
                  <a:pt x="47" y="136"/>
                </a:cubicBezTo>
                <a:cubicBezTo>
                  <a:pt x="46" y="137"/>
                  <a:pt x="45" y="137"/>
                  <a:pt x="43" y="138"/>
                </a:cubicBezTo>
                <a:cubicBezTo>
                  <a:pt x="43" y="139"/>
                  <a:pt x="44" y="141"/>
                  <a:pt x="44" y="142"/>
                </a:cubicBezTo>
                <a:cubicBezTo>
                  <a:pt x="39" y="146"/>
                  <a:pt x="32" y="150"/>
                  <a:pt x="25" y="147"/>
                </a:cubicBezTo>
                <a:cubicBezTo>
                  <a:pt x="24" y="147"/>
                  <a:pt x="23" y="146"/>
                  <a:pt x="22" y="146"/>
                </a:cubicBezTo>
                <a:cubicBezTo>
                  <a:pt x="22" y="146"/>
                  <a:pt x="21" y="147"/>
                  <a:pt x="20" y="147"/>
                </a:cubicBezTo>
                <a:cubicBezTo>
                  <a:pt x="14" y="144"/>
                  <a:pt x="9" y="139"/>
                  <a:pt x="6" y="133"/>
                </a:cubicBezTo>
                <a:cubicBezTo>
                  <a:pt x="12" y="127"/>
                  <a:pt x="13" y="111"/>
                  <a:pt x="18" y="102"/>
                </a:cubicBezTo>
                <a:cubicBezTo>
                  <a:pt x="19" y="101"/>
                  <a:pt x="23" y="98"/>
                  <a:pt x="23" y="99"/>
                </a:cubicBezTo>
                <a:close/>
                <a:moveTo>
                  <a:pt x="249" y="141"/>
                </a:moveTo>
                <a:cubicBezTo>
                  <a:pt x="256" y="139"/>
                  <a:pt x="265" y="136"/>
                  <a:pt x="274" y="134"/>
                </a:cubicBezTo>
                <a:cubicBezTo>
                  <a:pt x="277" y="133"/>
                  <a:pt x="282" y="133"/>
                  <a:pt x="284" y="130"/>
                </a:cubicBezTo>
                <a:cubicBezTo>
                  <a:pt x="286" y="124"/>
                  <a:pt x="284" y="116"/>
                  <a:pt x="281" y="110"/>
                </a:cubicBezTo>
                <a:cubicBezTo>
                  <a:pt x="279" y="107"/>
                  <a:pt x="276" y="102"/>
                  <a:pt x="274" y="100"/>
                </a:cubicBezTo>
                <a:cubicBezTo>
                  <a:pt x="271" y="97"/>
                  <a:pt x="267" y="95"/>
                  <a:pt x="262" y="95"/>
                </a:cubicBezTo>
                <a:cubicBezTo>
                  <a:pt x="253" y="100"/>
                  <a:pt x="244" y="107"/>
                  <a:pt x="235" y="114"/>
                </a:cubicBezTo>
                <a:cubicBezTo>
                  <a:pt x="232" y="115"/>
                  <a:pt x="230" y="116"/>
                  <a:pt x="227" y="117"/>
                </a:cubicBezTo>
                <a:cubicBezTo>
                  <a:pt x="226" y="118"/>
                  <a:pt x="226" y="119"/>
                  <a:pt x="225" y="119"/>
                </a:cubicBezTo>
                <a:cubicBezTo>
                  <a:pt x="227" y="124"/>
                  <a:pt x="222" y="125"/>
                  <a:pt x="219" y="125"/>
                </a:cubicBezTo>
                <a:cubicBezTo>
                  <a:pt x="224" y="130"/>
                  <a:pt x="228" y="138"/>
                  <a:pt x="228" y="147"/>
                </a:cubicBezTo>
                <a:cubicBezTo>
                  <a:pt x="235" y="144"/>
                  <a:pt x="242" y="143"/>
                  <a:pt x="249" y="141"/>
                </a:cubicBezTo>
                <a:close/>
                <a:moveTo>
                  <a:pt x="113" y="45"/>
                </a:moveTo>
                <a:cubicBezTo>
                  <a:pt x="110" y="44"/>
                  <a:pt x="107" y="44"/>
                  <a:pt x="105" y="43"/>
                </a:cubicBezTo>
                <a:cubicBezTo>
                  <a:pt x="104" y="42"/>
                  <a:pt x="102" y="42"/>
                  <a:pt x="100" y="43"/>
                </a:cubicBezTo>
                <a:cubicBezTo>
                  <a:pt x="95" y="45"/>
                  <a:pt x="90" y="48"/>
                  <a:pt x="87" y="50"/>
                </a:cubicBezTo>
                <a:cubicBezTo>
                  <a:pt x="72" y="57"/>
                  <a:pt x="57" y="68"/>
                  <a:pt x="42" y="76"/>
                </a:cubicBezTo>
                <a:cubicBezTo>
                  <a:pt x="41" y="76"/>
                  <a:pt x="41" y="77"/>
                  <a:pt x="41" y="77"/>
                </a:cubicBezTo>
                <a:cubicBezTo>
                  <a:pt x="41" y="76"/>
                  <a:pt x="41" y="76"/>
                  <a:pt x="42" y="76"/>
                </a:cubicBezTo>
                <a:cubicBezTo>
                  <a:pt x="50" y="78"/>
                  <a:pt x="57" y="80"/>
                  <a:pt x="65" y="84"/>
                </a:cubicBezTo>
                <a:cubicBezTo>
                  <a:pt x="70" y="86"/>
                  <a:pt x="75" y="88"/>
                  <a:pt x="81" y="89"/>
                </a:cubicBezTo>
                <a:cubicBezTo>
                  <a:pt x="89" y="92"/>
                  <a:pt x="97" y="94"/>
                  <a:pt x="104" y="97"/>
                </a:cubicBezTo>
                <a:cubicBezTo>
                  <a:pt x="106" y="98"/>
                  <a:pt x="109" y="99"/>
                  <a:pt x="111" y="100"/>
                </a:cubicBezTo>
                <a:cubicBezTo>
                  <a:pt x="116" y="101"/>
                  <a:pt x="122" y="106"/>
                  <a:pt x="127" y="106"/>
                </a:cubicBezTo>
                <a:cubicBezTo>
                  <a:pt x="129" y="106"/>
                  <a:pt x="130" y="105"/>
                  <a:pt x="132" y="106"/>
                </a:cubicBezTo>
                <a:cubicBezTo>
                  <a:pt x="149" y="93"/>
                  <a:pt x="170" y="84"/>
                  <a:pt x="187" y="71"/>
                </a:cubicBezTo>
                <a:cubicBezTo>
                  <a:pt x="198" y="65"/>
                  <a:pt x="208" y="58"/>
                  <a:pt x="220" y="52"/>
                </a:cubicBezTo>
                <a:cubicBezTo>
                  <a:pt x="231" y="46"/>
                  <a:pt x="244" y="42"/>
                  <a:pt x="253" y="33"/>
                </a:cubicBezTo>
                <a:cubicBezTo>
                  <a:pt x="252" y="30"/>
                  <a:pt x="248" y="30"/>
                  <a:pt x="244" y="29"/>
                </a:cubicBezTo>
                <a:cubicBezTo>
                  <a:pt x="241" y="28"/>
                  <a:pt x="237" y="27"/>
                  <a:pt x="233" y="26"/>
                </a:cubicBezTo>
                <a:cubicBezTo>
                  <a:pt x="222" y="22"/>
                  <a:pt x="211" y="20"/>
                  <a:pt x="199" y="18"/>
                </a:cubicBezTo>
                <a:cubicBezTo>
                  <a:pt x="186" y="16"/>
                  <a:pt x="174" y="15"/>
                  <a:pt x="162" y="14"/>
                </a:cubicBezTo>
                <a:cubicBezTo>
                  <a:pt x="157" y="12"/>
                  <a:pt x="151" y="11"/>
                  <a:pt x="146" y="10"/>
                </a:cubicBezTo>
                <a:cubicBezTo>
                  <a:pt x="141" y="9"/>
                  <a:pt x="136" y="8"/>
                  <a:pt x="131" y="6"/>
                </a:cubicBezTo>
                <a:cubicBezTo>
                  <a:pt x="122" y="4"/>
                  <a:pt x="112" y="0"/>
                  <a:pt x="103" y="4"/>
                </a:cubicBezTo>
                <a:cubicBezTo>
                  <a:pt x="98" y="7"/>
                  <a:pt x="92" y="10"/>
                  <a:pt x="87" y="13"/>
                </a:cubicBezTo>
                <a:cubicBezTo>
                  <a:pt x="77" y="19"/>
                  <a:pt x="67" y="25"/>
                  <a:pt x="57" y="31"/>
                </a:cubicBezTo>
                <a:cubicBezTo>
                  <a:pt x="52" y="34"/>
                  <a:pt x="47" y="37"/>
                  <a:pt x="42" y="40"/>
                </a:cubicBezTo>
                <a:cubicBezTo>
                  <a:pt x="32" y="45"/>
                  <a:pt x="21" y="50"/>
                  <a:pt x="11" y="55"/>
                </a:cubicBezTo>
                <a:cubicBezTo>
                  <a:pt x="10" y="58"/>
                  <a:pt x="6" y="59"/>
                  <a:pt x="5" y="62"/>
                </a:cubicBezTo>
                <a:cubicBezTo>
                  <a:pt x="5" y="64"/>
                  <a:pt x="8" y="66"/>
                  <a:pt x="11" y="66"/>
                </a:cubicBezTo>
                <a:cubicBezTo>
                  <a:pt x="14" y="68"/>
                  <a:pt x="18" y="69"/>
                  <a:pt x="21" y="70"/>
                </a:cubicBezTo>
                <a:cubicBezTo>
                  <a:pt x="23" y="72"/>
                  <a:pt x="27" y="74"/>
                  <a:pt x="31" y="74"/>
                </a:cubicBezTo>
                <a:cubicBezTo>
                  <a:pt x="34" y="71"/>
                  <a:pt x="39" y="71"/>
                  <a:pt x="43" y="68"/>
                </a:cubicBezTo>
                <a:cubicBezTo>
                  <a:pt x="45" y="67"/>
                  <a:pt x="47" y="64"/>
                  <a:pt x="49" y="63"/>
                </a:cubicBezTo>
                <a:cubicBezTo>
                  <a:pt x="52" y="61"/>
                  <a:pt x="54" y="60"/>
                  <a:pt x="57" y="59"/>
                </a:cubicBezTo>
                <a:cubicBezTo>
                  <a:pt x="61" y="56"/>
                  <a:pt x="66" y="52"/>
                  <a:pt x="71" y="50"/>
                </a:cubicBezTo>
                <a:cubicBezTo>
                  <a:pt x="82" y="45"/>
                  <a:pt x="92" y="40"/>
                  <a:pt x="103" y="36"/>
                </a:cubicBezTo>
                <a:cubicBezTo>
                  <a:pt x="105" y="32"/>
                  <a:pt x="109" y="29"/>
                  <a:pt x="115" y="28"/>
                </a:cubicBezTo>
                <a:cubicBezTo>
                  <a:pt x="117" y="27"/>
                  <a:pt x="117" y="27"/>
                  <a:pt x="120" y="28"/>
                </a:cubicBezTo>
                <a:cubicBezTo>
                  <a:pt x="123" y="28"/>
                  <a:pt x="125" y="28"/>
                  <a:pt x="127" y="30"/>
                </a:cubicBezTo>
                <a:cubicBezTo>
                  <a:pt x="129" y="31"/>
                  <a:pt x="130" y="34"/>
                  <a:pt x="131" y="36"/>
                </a:cubicBezTo>
                <a:cubicBezTo>
                  <a:pt x="131" y="40"/>
                  <a:pt x="129" y="42"/>
                  <a:pt x="127" y="44"/>
                </a:cubicBezTo>
                <a:cubicBezTo>
                  <a:pt x="122" y="46"/>
                  <a:pt x="118" y="46"/>
                  <a:pt x="113" y="45"/>
                </a:cubicBezTo>
                <a:close/>
                <a:moveTo>
                  <a:pt x="221" y="130"/>
                </a:moveTo>
                <a:cubicBezTo>
                  <a:pt x="220" y="129"/>
                  <a:pt x="218" y="127"/>
                  <a:pt x="216" y="125"/>
                </a:cubicBezTo>
                <a:cubicBezTo>
                  <a:pt x="213" y="125"/>
                  <a:pt x="210" y="126"/>
                  <a:pt x="208" y="126"/>
                </a:cubicBezTo>
                <a:cubicBezTo>
                  <a:pt x="208" y="129"/>
                  <a:pt x="210" y="130"/>
                  <a:pt x="211" y="132"/>
                </a:cubicBezTo>
                <a:cubicBezTo>
                  <a:pt x="210" y="135"/>
                  <a:pt x="211" y="137"/>
                  <a:pt x="211" y="140"/>
                </a:cubicBezTo>
                <a:cubicBezTo>
                  <a:pt x="210" y="141"/>
                  <a:pt x="210" y="142"/>
                  <a:pt x="210" y="144"/>
                </a:cubicBezTo>
                <a:cubicBezTo>
                  <a:pt x="210" y="145"/>
                  <a:pt x="211" y="147"/>
                  <a:pt x="212" y="148"/>
                </a:cubicBezTo>
                <a:cubicBezTo>
                  <a:pt x="212" y="150"/>
                  <a:pt x="212" y="152"/>
                  <a:pt x="212" y="154"/>
                </a:cubicBezTo>
                <a:cubicBezTo>
                  <a:pt x="214" y="154"/>
                  <a:pt x="214" y="152"/>
                  <a:pt x="216" y="152"/>
                </a:cubicBezTo>
                <a:cubicBezTo>
                  <a:pt x="216" y="150"/>
                  <a:pt x="216" y="148"/>
                  <a:pt x="216" y="146"/>
                </a:cubicBezTo>
                <a:cubicBezTo>
                  <a:pt x="216" y="144"/>
                  <a:pt x="214" y="142"/>
                  <a:pt x="216" y="141"/>
                </a:cubicBezTo>
                <a:cubicBezTo>
                  <a:pt x="217" y="144"/>
                  <a:pt x="217" y="148"/>
                  <a:pt x="217" y="151"/>
                </a:cubicBezTo>
                <a:cubicBezTo>
                  <a:pt x="218" y="151"/>
                  <a:pt x="219" y="151"/>
                  <a:pt x="220" y="151"/>
                </a:cubicBezTo>
                <a:cubicBezTo>
                  <a:pt x="220" y="149"/>
                  <a:pt x="220" y="147"/>
                  <a:pt x="220" y="145"/>
                </a:cubicBezTo>
                <a:cubicBezTo>
                  <a:pt x="219" y="143"/>
                  <a:pt x="219" y="142"/>
                  <a:pt x="219" y="140"/>
                </a:cubicBezTo>
                <a:cubicBezTo>
                  <a:pt x="218" y="138"/>
                  <a:pt x="216" y="136"/>
                  <a:pt x="217" y="134"/>
                </a:cubicBezTo>
                <a:cubicBezTo>
                  <a:pt x="220" y="137"/>
                  <a:pt x="221" y="143"/>
                  <a:pt x="221" y="147"/>
                </a:cubicBezTo>
                <a:cubicBezTo>
                  <a:pt x="223" y="147"/>
                  <a:pt x="224" y="148"/>
                  <a:pt x="226" y="148"/>
                </a:cubicBezTo>
                <a:cubicBezTo>
                  <a:pt x="228" y="142"/>
                  <a:pt x="223" y="135"/>
                  <a:pt x="221" y="130"/>
                </a:cubicBezTo>
                <a:close/>
                <a:moveTo>
                  <a:pt x="217" y="123"/>
                </a:moveTo>
                <a:cubicBezTo>
                  <a:pt x="220" y="123"/>
                  <a:pt x="223" y="123"/>
                  <a:pt x="223" y="120"/>
                </a:cubicBezTo>
                <a:cubicBezTo>
                  <a:pt x="224" y="114"/>
                  <a:pt x="220" y="111"/>
                  <a:pt x="216" y="109"/>
                </a:cubicBezTo>
                <a:cubicBezTo>
                  <a:pt x="215" y="105"/>
                  <a:pt x="218" y="99"/>
                  <a:pt x="214" y="99"/>
                </a:cubicBezTo>
                <a:cubicBezTo>
                  <a:pt x="214" y="99"/>
                  <a:pt x="212" y="99"/>
                  <a:pt x="211" y="100"/>
                </a:cubicBezTo>
                <a:cubicBezTo>
                  <a:pt x="209" y="100"/>
                  <a:pt x="209" y="102"/>
                  <a:pt x="207" y="102"/>
                </a:cubicBezTo>
                <a:cubicBezTo>
                  <a:pt x="207" y="104"/>
                  <a:pt x="209" y="107"/>
                  <a:pt x="206" y="107"/>
                </a:cubicBezTo>
                <a:cubicBezTo>
                  <a:pt x="206" y="106"/>
                  <a:pt x="206" y="105"/>
                  <a:pt x="206" y="105"/>
                </a:cubicBezTo>
                <a:cubicBezTo>
                  <a:pt x="204" y="108"/>
                  <a:pt x="201" y="114"/>
                  <a:pt x="202" y="118"/>
                </a:cubicBezTo>
                <a:cubicBezTo>
                  <a:pt x="205" y="115"/>
                  <a:pt x="207" y="109"/>
                  <a:pt x="212" y="112"/>
                </a:cubicBezTo>
                <a:cubicBezTo>
                  <a:pt x="217" y="118"/>
                  <a:pt x="202" y="118"/>
                  <a:pt x="206" y="124"/>
                </a:cubicBezTo>
                <a:cubicBezTo>
                  <a:pt x="207" y="124"/>
                  <a:pt x="211" y="124"/>
                  <a:pt x="213" y="124"/>
                </a:cubicBezTo>
                <a:cubicBezTo>
                  <a:pt x="214" y="123"/>
                  <a:pt x="215" y="122"/>
                  <a:pt x="216" y="122"/>
                </a:cubicBezTo>
                <a:cubicBezTo>
                  <a:pt x="216" y="123"/>
                  <a:pt x="216" y="123"/>
                  <a:pt x="217" y="123"/>
                </a:cubicBezTo>
                <a:close/>
                <a:moveTo>
                  <a:pt x="205" y="119"/>
                </a:moveTo>
                <a:cubicBezTo>
                  <a:pt x="206" y="117"/>
                  <a:pt x="209" y="116"/>
                  <a:pt x="210" y="115"/>
                </a:cubicBezTo>
                <a:cubicBezTo>
                  <a:pt x="210" y="114"/>
                  <a:pt x="209" y="114"/>
                  <a:pt x="209" y="114"/>
                </a:cubicBezTo>
                <a:cubicBezTo>
                  <a:pt x="207" y="114"/>
                  <a:pt x="205" y="118"/>
                  <a:pt x="205" y="119"/>
                </a:cubicBezTo>
                <a:close/>
                <a:moveTo>
                  <a:pt x="209" y="146"/>
                </a:moveTo>
                <a:cubicBezTo>
                  <a:pt x="209" y="147"/>
                  <a:pt x="209" y="148"/>
                  <a:pt x="208" y="148"/>
                </a:cubicBezTo>
                <a:cubicBezTo>
                  <a:pt x="205" y="147"/>
                  <a:pt x="201" y="148"/>
                  <a:pt x="198" y="148"/>
                </a:cubicBezTo>
                <a:cubicBezTo>
                  <a:pt x="198" y="148"/>
                  <a:pt x="198" y="148"/>
                  <a:pt x="198" y="147"/>
                </a:cubicBezTo>
                <a:cubicBezTo>
                  <a:pt x="201" y="143"/>
                  <a:pt x="202" y="138"/>
                  <a:pt x="203" y="132"/>
                </a:cubicBezTo>
                <a:cubicBezTo>
                  <a:pt x="202" y="131"/>
                  <a:pt x="202" y="130"/>
                  <a:pt x="201" y="129"/>
                </a:cubicBezTo>
                <a:cubicBezTo>
                  <a:pt x="199" y="131"/>
                  <a:pt x="197" y="133"/>
                  <a:pt x="195" y="132"/>
                </a:cubicBezTo>
                <a:cubicBezTo>
                  <a:pt x="190" y="135"/>
                  <a:pt x="185" y="141"/>
                  <a:pt x="182" y="147"/>
                </a:cubicBezTo>
                <a:cubicBezTo>
                  <a:pt x="181" y="148"/>
                  <a:pt x="181" y="148"/>
                  <a:pt x="181" y="149"/>
                </a:cubicBezTo>
                <a:cubicBezTo>
                  <a:pt x="180" y="150"/>
                  <a:pt x="179" y="154"/>
                  <a:pt x="177" y="151"/>
                </a:cubicBezTo>
                <a:cubicBezTo>
                  <a:pt x="177" y="149"/>
                  <a:pt x="176" y="146"/>
                  <a:pt x="175" y="145"/>
                </a:cubicBezTo>
                <a:cubicBezTo>
                  <a:pt x="172" y="142"/>
                  <a:pt x="168" y="142"/>
                  <a:pt x="166" y="141"/>
                </a:cubicBezTo>
                <a:cubicBezTo>
                  <a:pt x="165" y="140"/>
                  <a:pt x="167" y="139"/>
                  <a:pt x="166" y="138"/>
                </a:cubicBezTo>
                <a:cubicBezTo>
                  <a:pt x="158" y="141"/>
                  <a:pt x="146" y="144"/>
                  <a:pt x="136" y="142"/>
                </a:cubicBezTo>
                <a:cubicBezTo>
                  <a:pt x="137" y="144"/>
                  <a:pt x="139" y="146"/>
                  <a:pt x="141" y="147"/>
                </a:cubicBezTo>
                <a:cubicBezTo>
                  <a:pt x="147" y="155"/>
                  <a:pt x="153" y="167"/>
                  <a:pt x="150" y="181"/>
                </a:cubicBezTo>
                <a:cubicBezTo>
                  <a:pt x="164" y="173"/>
                  <a:pt x="178" y="165"/>
                  <a:pt x="194" y="159"/>
                </a:cubicBezTo>
                <a:cubicBezTo>
                  <a:pt x="199" y="157"/>
                  <a:pt x="205" y="155"/>
                  <a:pt x="210" y="152"/>
                </a:cubicBezTo>
                <a:cubicBezTo>
                  <a:pt x="210" y="150"/>
                  <a:pt x="210" y="147"/>
                  <a:pt x="209" y="146"/>
                </a:cubicBezTo>
                <a:close/>
                <a:moveTo>
                  <a:pt x="208" y="141"/>
                </a:moveTo>
                <a:cubicBezTo>
                  <a:pt x="210" y="137"/>
                  <a:pt x="209" y="131"/>
                  <a:pt x="206" y="128"/>
                </a:cubicBezTo>
                <a:cubicBezTo>
                  <a:pt x="207" y="130"/>
                  <a:pt x="205" y="131"/>
                  <a:pt x="205" y="132"/>
                </a:cubicBezTo>
                <a:cubicBezTo>
                  <a:pt x="205" y="133"/>
                  <a:pt x="205" y="134"/>
                  <a:pt x="205" y="135"/>
                </a:cubicBezTo>
                <a:cubicBezTo>
                  <a:pt x="204" y="139"/>
                  <a:pt x="201" y="142"/>
                  <a:pt x="201" y="146"/>
                </a:cubicBezTo>
                <a:cubicBezTo>
                  <a:pt x="203" y="146"/>
                  <a:pt x="208" y="147"/>
                  <a:pt x="208" y="144"/>
                </a:cubicBezTo>
                <a:cubicBezTo>
                  <a:pt x="208" y="143"/>
                  <a:pt x="207" y="142"/>
                  <a:pt x="208" y="141"/>
                </a:cubicBezTo>
                <a:cubicBezTo>
                  <a:pt x="208" y="141"/>
                  <a:pt x="209" y="142"/>
                  <a:pt x="208" y="141"/>
                </a:cubicBezTo>
                <a:close/>
                <a:moveTo>
                  <a:pt x="205" y="103"/>
                </a:moveTo>
                <a:cubicBezTo>
                  <a:pt x="205" y="102"/>
                  <a:pt x="205" y="102"/>
                  <a:pt x="205" y="102"/>
                </a:cubicBezTo>
                <a:cubicBezTo>
                  <a:pt x="201" y="91"/>
                  <a:pt x="195" y="81"/>
                  <a:pt x="186" y="74"/>
                </a:cubicBezTo>
                <a:cubicBezTo>
                  <a:pt x="168" y="86"/>
                  <a:pt x="148" y="96"/>
                  <a:pt x="131" y="109"/>
                </a:cubicBezTo>
                <a:cubicBezTo>
                  <a:pt x="124" y="109"/>
                  <a:pt x="121" y="106"/>
                  <a:pt x="115" y="103"/>
                </a:cubicBezTo>
                <a:cubicBezTo>
                  <a:pt x="115" y="103"/>
                  <a:pt x="114" y="103"/>
                  <a:pt x="113" y="103"/>
                </a:cubicBezTo>
                <a:cubicBezTo>
                  <a:pt x="110" y="102"/>
                  <a:pt x="107" y="100"/>
                  <a:pt x="104" y="99"/>
                </a:cubicBezTo>
                <a:cubicBezTo>
                  <a:pt x="100" y="97"/>
                  <a:pt x="97" y="97"/>
                  <a:pt x="93" y="96"/>
                </a:cubicBezTo>
                <a:cubicBezTo>
                  <a:pt x="89" y="94"/>
                  <a:pt x="85" y="92"/>
                  <a:pt x="81" y="91"/>
                </a:cubicBezTo>
                <a:cubicBezTo>
                  <a:pt x="76" y="90"/>
                  <a:pt x="71" y="88"/>
                  <a:pt x="67" y="87"/>
                </a:cubicBezTo>
                <a:cubicBezTo>
                  <a:pt x="65" y="88"/>
                  <a:pt x="64" y="89"/>
                  <a:pt x="63" y="90"/>
                </a:cubicBezTo>
                <a:cubicBezTo>
                  <a:pt x="55" y="100"/>
                  <a:pt x="49" y="113"/>
                  <a:pt x="44" y="127"/>
                </a:cubicBezTo>
                <a:cubicBezTo>
                  <a:pt x="45" y="127"/>
                  <a:pt x="45" y="128"/>
                  <a:pt x="45" y="129"/>
                </a:cubicBezTo>
                <a:cubicBezTo>
                  <a:pt x="46" y="129"/>
                  <a:pt x="47" y="130"/>
                  <a:pt x="47" y="131"/>
                </a:cubicBezTo>
                <a:cubicBezTo>
                  <a:pt x="64" y="143"/>
                  <a:pt x="84" y="153"/>
                  <a:pt x="109" y="155"/>
                </a:cubicBezTo>
                <a:cubicBezTo>
                  <a:pt x="110" y="156"/>
                  <a:pt x="111" y="155"/>
                  <a:pt x="112" y="156"/>
                </a:cubicBezTo>
                <a:cubicBezTo>
                  <a:pt x="115" y="156"/>
                  <a:pt x="119" y="157"/>
                  <a:pt x="122" y="156"/>
                </a:cubicBezTo>
                <a:cubicBezTo>
                  <a:pt x="123" y="153"/>
                  <a:pt x="125" y="150"/>
                  <a:pt x="127" y="148"/>
                </a:cubicBezTo>
                <a:cubicBezTo>
                  <a:pt x="131" y="146"/>
                  <a:pt x="134" y="148"/>
                  <a:pt x="138" y="147"/>
                </a:cubicBezTo>
                <a:cubicBezTo>
                  <a:pt x="136" y="145"/>
                  <a:pt x="133" y="144"/>
                  <a:pt x="131" y="143"/>
                </a:cubicBezTo>
                <a:cubicBezTo>
                  <a:pt x="130" y="141"/>
                  <a:pt x="132" y="141"/>
                  <a:pt x="133" y="141"/>
                </a:cubicBezTo>
                <a:cubicBezTo>
                  <a:pt x="137" y="140"/>
                  <a:pt x="143" y="141"/>
                  <a:pt x="148" y="141"/>
                </a:cubicBezTo>
                <a:cubicBezTo>
                  <a:pt x="155" y="140"/>
                  <a:pt x="162" y="138"/>
                  <a:pt x="169" y="136"/>
                </a:cubicBezTo>
                <a:cubicBezTo>
                  <a:pt x="174" y="132"/>
                  <a:pt x="181" y="129"/>
                  <a:pt x="187" y="126"/>
                </a:cubicBezTo>
                <a:cubicBezTo>
                  <a:pt x="183" y="125"/>
                  <a:pt x="180" y="123"/>
                  <a:pt x="177" y="120"/>
                </a:cubicBezTo>
                <a:cubicBezTo>
                  <a:pt x="173" y="116"/>
                  <a:pt x="169" y="111"/>
                  <a:pt x="174" y="107"/>
                </a:cubicBezTo>
                <a:cubicBezTo>
                  <a:pt x="176" y="106"/>
                  <a:pt x="179" y="107"/>
                  <a:pt x="181" y="105"/>
                </a:cubicBezTo>
                <a:cubicBezTo>
                  <a:pt x="182" y="103"/>
                  <a:pt x="181" y="100"/>
                  <a:pt x="182" y="98"/>
                </a:cubicBezTo>
                <a:cubicBezTo>
                  <a:pt x="182" y="96"/>
                  <a:pt x="184" y="95"/>
                  <a:pt x="185" y="95"/>
                </a:cubicBezTo>
                <a:cubicBezTo>
                  <a:pt x="195" y="97"/>
                  <a:pt x="198" y="106"/>
                  <a:pt x="200" y="115"/>
                </a:cubicBezTo>
                <a:cubicBezTo>
                  <a:pt x="201" y="110"/>
                  <a:pt x="203" y="107"/>
                  <a:pt x="205" y="103"/>
                </a:cubicBezTo>
                <a:close/>
                <a:moveTo>
                  <a:pt x="197" y="121"/>
                </a:moveTo>
                <a:cubicBezTo>
                  <a:pt x="196" y="124"/>
                  <a:pt x="196" y="127"/>
                  <a:pt x="196" y="130"/>
                </a:cubicBezTo>
                <a:cubicBezTo>
                  <a:pt x="199" y="130"/>
                  <a:pt x="199" y="127"/>
                  <a:pt x="201" y="127"/>
                </a:cubicBezTo>
                <a:cubicBezTo>
                  <a:pt x="202" y="127"/>
                  <a:pt x="202" y="129"/>
                  <a:pt x="204" y="129"/>
                </a:cubicBezTo>
                <a:cubicBezTo>
                  <a:pt x="205" y="124"/>
                  <a:pt x="202" y="121"/>
                  <a:pt x="197" y="121"/>
                </a:cubicBezTo>
                <a:close/>
                <a:moveTo>
                  <a:pt x="195" y="107"/>
                </a:moveTo>
                <a:cubicBezTo>
                  <a:pt x="193" y="104"/>
                  <a:pt x="190" y="105"/>
                  <a:pt x="188" y="107"/>
                </a:cubicBezTo>
                <a:cubicBezTo>
                  <a:pt x="191" y="109"/>
                  <a:pt x="194" y="112"/>
                  <a:pt x="196" y="116"/>
                </a:cubicBezTo>
                <a:cubicBezTo>
                  <a:pt x="196" y="117"/>
                  <a:pt x="196" y="119"/>
                  <a:pt x="198" y="119"/>
                </a:cubicBezTo>
                <a:cubicBezTo>
                  <a:pt x="199" y="117"/>
                  <a:pt x="198" y="109"/>
                  <a:pt x="195" y="107"/>
                </a:cubicBezTo>
                <a:close/>
                <a:moveTo>
                  <a:pt x="188" y="109"/>
                </a:moveTo>
                <a:cubicBezTo>
                  <a:pt x="188" y="114"/>
                  <a:pt x="192" y="117"/>
                  <a:pt x="195" y="119"/>
                </a:cubicBezTo>
                <a:cubicBezTo>
                  <a:pt x="193" y="114"/>
                  <a:pt x="191" y="111"/>
                  <a:pt x="188" y="109"/>
                </a:cubicBezTo>
                <a:close/>
                <a:moveTo>
                  <a:pt x="188" y="105"/>
                </a:moveTo>
                <a:cubicBezTo>
                  <a:pt x="189" y="104"/>
                  <a:pt x="190" y="102"/>
                  <a:pt x="192" y="103"/>
                </a:cubicBezTo>
                <a:cubicBezTo>
                  <a:pt x="193" y="103"/>
                  <a:pt x="194" y="104"/>
                  <a:pt x="194" y="103"/>
                </a:cubicBezTo>
                <a:cubicBezTo>
                  <a:pt x="192" y="102"/>
                  <a:pt x="188" y="97"/>
                  <a:pt x="186" y="97"/>
                </a:cubicBezTo>
                <a:cubicBezTo>
                  <a:pt x="182" y="97"/>
                  <a:pt x="184" y="104"/>
                  <a:pt x="182" y="106"/>
                </a:cubicBezTo>
                <a:cubicBezTo>
                  <a:pt x="180" y="109"/>
                  <a:pt x="177" y="107"/>
                  <a:pt x="174" y="109"/>
                </a:cubicBezTo>
                <a:cubicBezTo>
                  <a:pt x="172" y="112"/>
                  <a:pt x="175" y="115"/>
                  <a:pt x="177" y="118"/>
                </a:cubicBezTo>
                <a:cubicBezTo>
                  <a:pt x="181" y="122"/>
                  <a:pt x="186" y="124"/>
                  <a:pt x="191" y="125"/>
                </a:cubicBezTo>
                <a:cubicBezTo>
                  <a:pt x="192" y="124"/>
                  <a:pt x="193" y="125"/>
                  <a:pt x="194" y="125"/>
                </a:cubicBezTo>
                <a:cubicBezTo>
                  <a:pt x="194" y="124"/>
                  <a:pt x="195" y="123"/>
                  <a:pt x="195" y="122"/>
                </a:cubicBezTo>
                <a:cubicBezTo>
                  <a:pt x="191" y="117"/>
                  <a:pt x="183" y="112"/>
                  <a:pt x="186" y="105"/>
                </a:cubicBezTo>
                <a:cubicBezTo>
                  <a:pt x="187" y="104"/>
                  <a:pt x="187" y="105"/>
                  <a:pt x="188" y="105"/>
                </a:cubicBezTo>
                <a:close/>
                <a:moveTo>
                  <a:pt x="187" y="136"/>
                </a:moveTo>
                <a:cubicBezTo>
                  <a:pt x="189" y="134"/>
                  <a:pt x="196" y="131"/>
                  <a:pt x="194" y="128"/>
                </a:cubicBezTo>
                <a:cubicBezTo>
                  <a:pt x="193" y="127"/>
                  <a:pt x="192" y="128"/>
                  <a:pt x="191" y="127"/>
                </a:cubicBezTo>
                <a:cubicBezTo>
                  <a:pt x="185" y="129"/>
                  <a:pt x="178" y="132"/>
                  <a:pt x="172" y="136"/>
                </a:cubicBezTo>
                <a:cubicBezTo>
                  <a:pt x="172" y="136"/>
                  <a:pt x="172" y="137"/>
                  <a:pt x="171" y="137"/>
                </a:cubicBezTo>
                <a:cubicBezTo>
                  <a:pt x="170" y="138"/>
                  <a:pt x="169" y="138"/>
                  <a:pt x="168" y="140"/>
                </a:cubicBezTo>
                <a:cubicBezTo>
                  <a:pt x="172" y="140"/>
                  <a:pt x="174" y="142"/>
                  <a:pt x="176" y="144"/>
                </a:cubicBezTo>
                <a:cubicBezTo>
                  <a:pt x="177" y="146"/>
                  <a:pt x="178" y="148"/>
                  <a:pt x="179" y="149"/>
                </a:cubicBezTo>
                <a:cubicBezTo>
                  <a:pt x="181" y="144"/>
                  <a:pt x="184" y="140"/>
                  <a:pt x="187" y="136"/>
                </a:cubicBezTo>
                <a:close/>
                <a:moveTo>
                  <a:pt x="123" y="159"/>
                </a:moveTo>
                <a:cubicBezTo>
                  <a:pt x="124" y="166"/>
                  <a:pt x="125" y="174"/>
                  <a:pt x="130" y="179"/>
                </a:cubicBezTo>
                <a:cubicBezTo>
                  <a:pt x="134" y="183"/>
                  <a:pt x="143" y="189"/>
                  <a:pt x="148" y="182"/>
                </a:cubicBezTo>
                <a:cubicBezTo>
                  <a:pt x="149" y="178"/>
                  <a:pt x="149" y="173"/>
                  <a:pt x="149" y="169"/>
                </a:cubicBezTo>
                <a:cubicBezTo>
                  <a:pt x="144" y="171"/>
                  <a:pt x="143" y="174"/>
                  <a:pt x="137" y="174"/>
                </a:cubicBezTo>
                <a:cubicBezTo>
                  <a:pt x="133" y="173"/>
                  <a:pt x="132" y="169"/>
                  <a:pt x="131" y="165"/>
                </a:cubicBezTo>
                <a:cubicBezTo>
                  <a:pt x="129" y="163"/>
                  <a:pt x="128" y="161"/>
                  <a:pt x="130" y="160"/>
                </a:cubicBezTo>
                <a:cubicBezTo>
                  <a:pt x="132" y="162"/>
                  <a:pt x="137" y="161"/>
                  <a:pt x="140" y="159"/>
                </a:cubicBezTo>
                <a:cubicBezTo>
                  <a:pt x="139" y="154"/>
                  <a:pt x="136" y="150"/>
                  <a:pt x="130" y="149"/>
                </a:cubicBezTo>
                <a:cubicBezTo>
                  <a:pt x="127" y="150"/>
                  <a:pt x="125" y="153"/>
                  <a:pt x="124" y="156"/>
                </a:cubicBezTo>
                <a:cubicBezTo>
                  <a:pt x="124" y="157"/>
                  <a:pt x="125" y="157"/>
                  <a:pt x="125" y="158"/>
                </a:cubicBezTo>
                <a:cubicBezTo>
                  <a:pt x="124" y="159"/>
                  <a:pt x="124" y="159"/>
                  <a:pt x="123" y="159"/>
                </a:cubicBezTo>
                <a:close/>
                <a:moveTo>
                  <a:pt x="139" y="149"/>
                </a:moveTo>
                <a:cubicBezTo>
                  <a:pt x="138" y="149"/>
                  <a:pt x="137" y="149"/>
                  <a:pt x="136" y="150"/>
                </a:cubicBezTo>
                <a:cubicBezTo>
                  <a:pt x="142" y="153"/>
                  <a:pt x="145" y="162"/>
                  <a:pt x="143" y="170"/>
                </a:cubicBezTo>
                <a:cubicBezTo>
                  <a:pt x="145" y="169"/>
                  <a:pt x="147" y="168"/>
                  <a:pt x="148" y="166"/>
                </a:cubicBezTo>
                <a:cubicBezTo>
                  <a:pt x="147" y="159"/>
                  <a:pt x="144" y="153"/>
                  <a:pt x="139" y="149"/>
                </a:cubicBezTo>
                <a:close/>
                <a:moveTo>
                  <a:pt x="138" y="172"/>
                </a:moveTo>
                <a:cubicBezTo>
                  <a:pt x="142" y="172"/>
                  <a:pt x="142" y="164"/>
                  <a:pt x="141" y="161"/>
                </a:cubicBezTo>
                <a:cubicBezTo>
                  <a:pt x="139" y="163"/>
                  <a:pt x="135" y="163"/>
                  <a:pt x="131" y="163"/>
                </a:cubicBezTo>
                <a:cubicBezTo>
                  <a:pt x="133" y="165"/>
                  <a:pt x="134" y="172"/>
                  <a:pt x="138" y="172"/>
                </a:cubicBezTo>
                <a:close/>
                <a:moveTo>
                  <a:pt x="107" y="39"/>
                </a:moveTo>
                <a:cubicBezTo>
                  <a:pt x="106" y="38"/>
                  <a:pt x="106" y="36"/>
                  <a:pt x="106" y="35"/>
                </a:cubicBezTo>
                <a:cubicBezTo>
                  <a:pt x="105" y="36"/>
                  <a:pt x="105" y="37"/>
                  <a:pt x="104" y="38"/>
                </a:cubicBezTo>
                <a:cubicBezTo>
                  <a:pt x="105" y="39"/>
                  <a:pt x="107" y="39"/>
                  <a:pt x="107" y="41"/>
                </a:cubicBezTo>
                <a:cubicBezTo>
                  <a:pt x="113" y="44"/>
                  <a:pt x="127" y="46"/>
                  <a:pt x="129" y="37"/>
                </a:cubicBezTo>
                <a:cubicBezTo>
                  <a:pt x="124" y="43"/>
                  <a:pt x="112" y="43"/>
                  <a:pt x="107" y="39"/>
                </a:cubicBezTo>
                <a:close/>
                <a:moveTo>
                  <a:pt x="125" y="32"/>
                </a:moveTo>
                <a:cubicBezTo>
                  <a:pt x="125" y="31"/>
                  <a:pt x="124" y="31"/>
                  <a:pt x="124" y="30"/>
                </a:cubicBezTo>
                <a:cubicBezTo>
                  <a:pt x="119" y="29"/>
                  <a:pt x="103" y="29"/>
                  <a:pt x="109" y="38"/>
                </a:cubicBezTo>
                <a:cubicBezTo>
                  <a:pt x="113" y="41"/>
                  <a:pt x="127" y="41"/>
                  <a:pt x="127" y="34"/>
                </a:cubicBezTo>
                <a:cubicBezTo>
                  <a:pt x="126" y="34"/>
                  <a:pt x="125" y="33"/>
                  <a:pt x="125" y="32"/>
                </a:cubicBezTo>
                <a:cubicBezTo>
                  <a:pt x="125" y="32"/>
                  <a:pt x="125" y="32"/>
                  <a:pt x="125" y="32"/>
                </a:cubicBezTo>
                <a:close/>
                <a:moveTo>
                  <a:pt x="102" y="39"/>
                </a:moveTo>
                <a:cubicBezTo>
                  <a:pt x="99" y="40"/>
                  <a:pt x="96" y="41"/>
                  <a:pt x="94" y="42"/>
                </a:cubicBezTo>
                <a:cubicBezTo>
                  <a:pt x="92" y="43"/>
                  <a:pt x="91" y="43"/>
                  <a:pt x="90" y="44"/>
                </a:cubicBezTo>
                <a:cubicBezTo>
                  <a:pt x="84" y="46"/>
                  <a:pt x="79" y="49"/>
                  <a:pt x="73" y="51"/>
                </a:cubicBezTo>
                <a:cubicBezTo>
                  <a:pt x="67" y="52"/>
                  <a:pt x="65" y="56"/>
                  <a:pt x="61" y="58"/>
                </a:cubicBezTo>
                <a:cubicBezTo>
                  <a:pt x="58" y="61"/>
                  <a:pt x="53" y="62"/>
                  <a:pt x="50" y="65"/>
                </a:cubicBezTo>
                <a:cubicBezTo>
                  <a:pt x="45" y="68"/>
                  <a:pt x="40" y="73"/>
                  <a:pt x="35" y="75"/>
                </a:cubicBezTo>
                <a:cubicBezTo>
                  <a:pt x="34" y="75"/>
                  <a:pt x="34" y="75"/>
                  <a:pt x="33" y="75"/>
                </a:cubicBezTo>
                <a:cubicBezTo>
                  <a:pt x="30" y="77"/>
                  <a:pt x="30" y="80"/>
                  <a:pt x="30" y="84"/>
                </a:cubicBezTo>
                <a:cubicBezTo>
                  <a:pt x="31" y="84"/>
                  <a:pt x="32" y="85"/>
                  <a:pt x="33" y="85"/>
                </a:cubicBezTo>
                <a:cubicBezTo>
                  <a:pt x="34" y="83"/>
                  <a:pt x="34" y="80"/>
                  <a:pt x="35" y="78"/>
                </a:cubicBezTo>
                <a:cubicBezTo>
                  <a:pt x="36" y="77"/>
                  <a:pt x="36" y="76"/>
                  <a:pt x="38" y="75"/>
                </a:cubicBezTo>
                <a:cubicBezTo>
                  <a:pt x="39" y="74"/>
                  <a:pt x="40" y="74"/>
                  <a:pt x="41" y="74"/>
                </a:cubicBezTo>
                <a:cubicBezTo>
                  <a:pt x="42" y="74"/>
                  <a:pt x="43" y="73"/>
                  <a:pt x="44" y="72"/>
                </a:cubicBezTo>
                <a:cubicBezTo>
                  <a:pt x="50" y="69"/>
                  <a:pt x="57" y="66"/>
                  <a:pt x="62" y="61"/>
                </a:cubicBezTo>
                <a:cubicBezTo>
                  <a:pt x="63" y="61"/>
                  <a:pt x="64" y="61"/>
                  <a:pt x="65" y="60"/>
                </a:cubicBezTo>
                <a:cubicBezTo>
                  <a:pt x="76" y="52"/>
                  <a:pt x="89" y="46"/>
                  <a:pt x="103" y="40"/>
                </a:cubicBezTo>
                <a:cubicBezTo>
                  <a:pt x="103" y="40"/>
                  <a:pt x="103" y="40"/>
                  <a:pt x="103" y="40"/>
                </a:cubicBezTo>
                <a:cubicBezTo>
                  <a:pt x="102" y="40"/>
                  <a:pt x="102" y="39"/>
                  <a:pt x="102" y="39"/>
                </a:cubicBezTo>
                <a:close/>
                <a:moveTo>
                  <a:pt x="64" y="86"/>
                </a:moveTo>
                <a:cubicBezTo>
                  <a:pt x="64" y="86"/>
                  <a:pt x="64" y="86"/>
                  <a:pt x="64" y="85"/>
                </a:cubicBezTo>
                <a:cubicBezTo>
                  <a:pt x="55" y="82"/>
                  <a:pt x="47" y="79"/>
                  <a:pt x="37" y="78"/>
                </a:cubicBezTo>
                <a:cubicBezTo>
                  <a:pt x="36" y="80"/>
                  <a:pt x="35" y="83"/>
                  <a:pt x="35" y="86"/>
                </a:cubicBezTo>
                <a:cubicBezTo>
                  <a:pt x="39" y="88"/>
                  <a:pt x="41" y="92"/>
                  <a:pt x="39" y="97"/>
                </a:cubicBezTo>
                <a:cubicBezTo>
                  <a:pt x="38" y="98"/>
                  <a:pt x="36" y="99"/>
                  <a:pt x="35" y="100"/>
                </a:cubicBezTo>
                <a:cubicBezTo>
                  <a:pt x="42" y="105"/>
                  <a:pt x="41" y="117"/>
                  <a:pt x="44" y="124"/>
                </a:cubicBezTo>
                <a:cubicBezTo>
                  <a:pt x="48" y="109"/>
                  <a:pt x="55" y="96"/>
                  <a:pt x="64" y="86"/>
                </a:cubicBezTo>
                <a:close/>
                <a:moveTo>
                  <a:pt x="41" y="122"/>
                </a:moveTo>
                <a:cubicBezTo>
                  <a:pt x="40" y="117"/>
                  <a:pt x="39" y="111"/>
                  <a:pt x="38" y="108"/>
                </a:cubicBezTo>
                <a:cubicBezTo>
                  <a:pt x="37" y="104"/>
                  <a:pt x="34" y="100"/>
                  <a:pt x="31" y="101"/>
                </a:cubicBezTo>
                <a:cubicBezTo>
                  <a:pt x="30" y="107"/>
                  <a:pt x="33" y="112"/>
                  <a:pt x="31" y="116"/>
                </a:cubicBezTo>
                <a:cubicBezTo>
                  <a:pt x="30" y="111"/>
                  <a:pt x="30" y="107"/>
                  <a:pt x="28" y="102"/>
                </a:cubicBezTo>
                <a:cubicBezTo>
                  <a:pt x="27" y="106"/>
                  <a:pt x="29" y="112"/>
                  <a:pt x="27" y="115"/>
                </a:cubicBezTo>
                <a:cubicBezTo>
                  <a:pt x="27" y="112"/>
                  <a:pt x="26" y="110"/>
                  <a:pt x="26" y="107"/>
                </a:cubicBezTo>
                <a:cubicBezTo>
                  <a:pt x="27" y="104"/>
                  <a:pt x="28" y="101"/>
                  <a:pt x="25" y="101"/>
                </a:cubicBezTo>
                <a:cubicBezTo>
                  <a:pt x="24" y="103"/>
                  <a:pt x="23" y="106"/>
                  <a:pt x="21" y="108"/>
                </a:cubicBezTo>
                <a:cubicBezTo>
                  <a:pt x="20" y="104"/>
                  <a:pt x="22" y="103"/>
                  <a:pt x="23" y="101"/>
                </a:cubicBezTo>
                <a:cubicBezTo>
                  <a:pt x="14" y="108"/>
                  <a:pt x="14" y="124"/>
                  <a:pt x="9" y="134"/>
                </a:cubicBezTo>
                <a:cubicBezTo>
                  <a:pt x="12" y="136"/>
                  <a:pt x="13" y="141"/>
                  <a:pt x="17" y="142"/>
                </a:cubicBezTo>
                <a:cubicBezTo>
                  <a:pt x="18" y="134"/>
                  <a:pt x="18" y="124"/>
                  <a:pt x="20" y="116"/>
                </a:cubicBezTo>
                <a:cubicBezTo>
                  <a:pt x="20" y="115"/>
                  <a:pt x="21" y="112"/>
                  <a:pt x="22" y="112"/>
                </a:cubicBezTo>
                <a:cubicBezTo>
                  <a:pt x="20" y="122"/>
                  <a:pt x="19" y="130"/>
                  <a:pt x="19" y="140"/>
                </a:cubicBezTo>
                <a:cubicBezTo>
                  <a:pt x="18" y="140"/>
                  <a:pt x="18" y="144"/>
                  <a:pt x="20" y="144"/>
                </a:cubicBezTo>
                <a:cubicBezTo>
                  <a:pt x="21" y="140"/>
                  <a:pt x="21" y="135"/>
                  <a:pt x="22" y="132"/>
                </a:cubicBezTo>
                <a:cubicBezTo>
                  <a:pt x="23" y="136"/>
                  <a:pt x="21" y="141"/>
                  <a:pt x="22" y="145"/>
                </a:cubicBezTo>
                <a:cubicBezTo>
                  <a:pt x="23" y="145"/>
                  <a:pt x="23" y="145"/>
                  <a:pt x="24" y="145"/>
                </a:cubicBezTo>
                <a:cubicBezTo>
                  <a:pt x="24" y="142"/>
                  <a:pt x="23" y="138"/>
                  <a:pt x="25" y="136"/>
                </a:cubicBezTo>
                <a:cubicBezTo>
                  <a:pt x="25" y="139"/>
                  <a:pt x="25" y="142"/>
                  <a:pt x="25" y="145"/>
                </a:cubicBezTo>
                <a:cubicBezTo>
                  <a:pt x="27" y="146"/>
                  <a:pt x="30" y="147"/>
                  <a:pt x="32" y="146"/>
                </a:cubicBezTo>
                <a:cubicBezTo>
                  <a:pt x="33" y="141"/>
                  <a:pt x="31" y="137"/>
                  <a:pt x="32" y="133"/>
                </a:cubicBezTo>
                <a:cubicBezTo>
                  <a:pt x="33" y="137"/>
                  <a:pt x="34" y="141"/>
                  <a:pt x="34" y="145"/>
                </a:cubicBezTo>
                <a:cubicBezTo>
                  <a:pt x="37" y="145"/>
                  <a:pt x="39" y="143"/>
                  <a:pt x="41" y="141"/>
                </a:cubicBezTo>
                <a:cubicBezTo>
                  <a:pt x="41" y="139"/>
                  <a:pt x="41" y="138"/>
                  <a:pt x="40" y="138"/>
                </a:cubicBezTo>
                <a:cubicBezTo>
                  <a:pt x="40" y="137"/>
                  <a:pt x="41" y="137"/>
                  <a:pt x="40" y="136"/>
                </a:cubicBezTo>
                <a:cubicBezTo>
                  <a:pt x="39" y="129"/>
                  <a:pt x="37" y="121"/>
                  <a:pt x="35" y="114"/>
                </a:cubicBezTo>
                <a:cubicBezTo>
                  <a:pt x="35" y="113"/>
                  <a:pt x="34" y="112"/>
                  <a:pt x="36" y="111"/>
                </a:cubicBezTo>
                <a:cubicBezTo>
                  <a:pt x="38" y="113"/>
                  <a:pt x="37" y="117"/>
                  <a:pt x="38" y="119"/>
                </a:cubicBezTo>
                <a:cubicBezTo>
                  <a:pt x="39" y="125"/>
                  <a:pt x="41" y="131"/>
                  <a:pt x="43" y="136"/>
                </a:cubicBezTo>
                <a:cubicBezTo>
                  <a:pt x="43" y="135"/>
                  <a:pt x="44" y="135"/>
                  <a:pt x="44" y="135"/>
                </a:cubicBezTo>
                <a:cubicBezTo>
                  <a:pt x="44" y="131"/>
                  <a:pt x="42" y="125"/>
                  <a:pt x="41" y="122"/>
                </a:cubicBezTo>
                <a:close/>
                <a:moveTo>
                  <a:pt x="33" y="98"/>
                </a:moveTo>
                <a:cubicBezTo>
                  <a:pt x="34" y="99"/>
                  <a:pt x="38" y="96"/>
                  <a:pt x="37" y="94"/>
                </a:cubicBezTo>
                <a:cubicBezTo>
                  <a:pt x="36" y="95"/>
                  <a:pt x="34" y="97"/>
                  <a:pt x="33" y="98"/>
                </a:cubicBezTo>
                <a:close/>
                <a:moveTo>
                  <a:pt x="37" y="90"/>
                </a:moveTo>
                <a:cubicBezTo>
                  <a:pt x="36" y="90"/>
                  <a:pt x="36" y="89"/>
                  <a:pt x="35" y="89"/>
                </a:cubicBezTo>
                <a:cubicBezTo>
                  <a:pt x="35" y="94"/>
                  <a:pt x="30" y="96"/>
                  <a:pt x="25" y="97"/>
                </a:cubicBezTo>
                <a:cubicBezTo>
                  <a:pt x="30" y="102"/>
                  <a:pt x="35" y="95"/>
                  <a:pt x="37" y="90"/>
                </a:cubicBezTo>
                <a:close/>
                <a:moveTo>
                  <a:pt x="25" y="95"/>
                </a:moveTo>
                <a:cubicBezTo>
                  <a:pt x="29" y="95"/>
                  <a:pt x="35" y="92"/>
                  <a:pt x="32" y="88"/>
                </a:cubicBezTo>
                <a:cubicBezTo>
                  <a:pt x="30" y="91"/>
                  <a:pt x="26" y="92"/>
                  <a:pt x="23" y="94"/>
                </a:cubicBezTo>
                <a:cubicBezTo>
                  <a:pt x="23" y="95"/>
                  <a:pt x="24" y="95"/>
                  <a:pt x="25" y="95"/>
                </a:cubicBezTo>
                <a:close/>
                <a:moveTo>
                  <a:pt x="28" y="86"/>
                </a:moveTo>
                <a:cubicBezTo>
                  <a:pt x="24" y="87"/>
                  <a:pt x="22" y="90"/>
                  <a:pt x="23" y="92"/>
                </a:cubicBezTo>
                <a:cubicBezTo>
                  <a:pt x="26" y="91"/>
                  <a:pt x="28" y="89"/>
                  <a:pt x="30" y="88"/>
                </a:cubicBezTo>
                <a:cubicBezTo>
                  <a:pt x="30" y="87"/>
                  <a:pt x="30" y="87"/>
                  <a:pt x="30" y="87"/>
                </a:cubicBezTo>
                <a:cubicBezTo>
                  <a:pt x="29" y="87"/>
                  <a:pt x="29" y="86"/>
                  <a:pt x="28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Freeform 168"/>
          <p:cNvSpPr>
            <a:spLocks noEditPoints="1"/>
          </p:cNvSpPr>
          <p:nvPr/>
        </p:nvSpPr>
        <p:spPr bwMode="auto">
          <a:xfrm>
            <a:off x="2425700" y="1141413"/>
            <a:ext cx="727075" cy="371475"/>
          </a:xfrm>
          <a:custGeom>
            <a:avLst/>
            <a:gdLst>
              <a:gd name="T0" fmla="*/ 177 w 194"/>
              <a:gd name="T1" fmla="*/ 12 h 99"/>
              <a:gd name="T2" fmla="*/ 187 w 194"/>
              <a:gd name="T3" fmla="*/ 17 h 99"/>
              <a:gd name="T4" fmla="*/ 192 w 194"/>
              <a:gd name="T5" fmla="*/ 17 h 99"/>
              <a:gd name="T6" fmla="*/ 181 w 194"/>
              <a:gd name="T7" fmla="*/ 42 h 99"/>
              <a:gd name="T8" fmla="*/ 180 w 194"/>
              <a:gd name="T9" fmla="*/ 55 h 99"/>
              <a:gd name="T10" fmla="*/ 170 w 194"/>
              <a:gd name="T11" fmla="*/ 65 h 99"/>
              <a:gd name="T12" fmla="*/ 157 w 194"/>
              <a:gd name="T13" fmla="*/ 79 h 99"/>
              <a:gd name="T14" fmla="*/ 129 w 194"/>
              <a:gd name="T15" fmla="*/ 86 h 99"/>
              <a:gd name="T16" fmla="*/ 127 w 194"/>
              <a:gd name="T17" fmla="*/ 95 h 99"/>
              <a:gd name="T18" fmla="*/ 97 w 194"/>
              <a:gd name="T19" fmla="*/ 91 h 99"/>
              <a:gd name="T20" fmla="*/ 71 w 194"/>
              <a:gd name="T21" fmla="*/ 81 h 99"/>
              <a:gd name="T22" fmla="*/ 48 w 194"/>
              <a:gd name="T23" fmla="*/ 54 h 99"/>
              <a:gd name="T24" fmla="*/ 11 w 194"/>
              <a:gd name="T25" fmla="*/ 29 h 99"/>
              <a:gd name="T26" fmla="*/ 59 w 194"/>
              <a:gd name="T27" fmla="*/ 24 h 99"/>
              <a:gd name="T28" fmla="*/ 73 w 194"/>
              <a:gd name="T29" fmla="*/ 11 h 99"/>
              <a:gd name="T30" fmla="*/ 90 w 194"/>
              <a:gd name="T31" fmla="*/ 4 h 99"/>
              <a:gd name="T32" fmla="*/ 103 w 194"/>
              <a:gd name="T33" fmla="*/ 3 h 99"/>
              <a:gd name="T34" fmla="*/ 118 w 194"/>
              <a:gd name="T35" fmla="*/ 10 h 99"/>
              <a:gd name="T36" fmla="*/ 131 w 194"/>
              <a:gd name="T37" fmla="*/ 12 h 99"/>
              <a:gd name="T38" fmla="*/ 146 w 194"/>
              <a:gd name="T39" fmla="*/ 11 h 99"/>
              <a:gd name="T40" fmla="*/ 164 w 194"/>
              <a:gd name="T41" fmla="*/ 5 h 99"/>
              <a:gd name="T42" fmla="*/ 176 w 194"/>
              <a:gd name="T43" fmla="*/ 50 h 99"/>
              <a:gd name="T44" fmla="*/ 177 w 194"/>
              <a:gd name="T45" fmla="*/ 42 h 99"/>
              <a:gd name="T46" fmla="*/ 189 w 194"/>
              <a:gd name="T47" fmla="*/ 19 h 99"/>
              <a:gd name="T48" fmla="*/ 178 w 194"/>
              <a:gd name="T49" fmla="*/ 14 h 99"/>
              <a:gd name="T50" fmla="*/ 158 w 194"/>
              <a:gd name="T51" fmla="*/ 17 h 99"/>
              <a:gd name="T52" fmla="*/ 143 w 194"/>
              <a:gd name="T53" fmla="*/ 15 h 99"/>
              <a:gd name="T54" fmla="*/ 129 w 194"/>
              <a:gd name="T55" fmla="*/ 16 h 99"/>
              <a:gd name="T56" fmla="*/ 119 w 194"/>
              <a:gd name="T57" fmla="*/ 12 h 99"/>
              <a:gd name="T58" fmla="*/ 115 w 194"/>
              <a:gd name="T59" fmla="*/ 7 h 99"/>
              <a:gd name="T60" fmla="*/ 88 w 194"/>
              <a:gd name="T61" fmla="*/ 14 h 99"/>
              <a:gd name="T62" fmla="*/ 49 w 194"/>
              <a:gd name="T63" fmla="*/ 48 h 99"/>
              <a:gd name="T64" fmla="*/ 58 w 194"/>
              <a:gd name="T65" fmla="*/ 52 h 99"/>
              <a:gd name="T66" fmla="*/ 80 w 194"/>
              <a:gd name="T67" fmla="*/ 26 h 99"/>
              <a:gd name="T68" fmla="*/ 77 w 194"/>
              <a:gd name="T69" fmla="*/ 55 h 99"/>
              <a:gd name="T70" fmla="*/ 94 w 194"/>
              <a:gd name="T71" fmla="*/ 55 h 99"/>
              <a:gd name="T72" fmla="*/ 123 w 194"/>
              <a:gd name="T73" fmla="*/ 28 h 99"/>
              <a:gd name="T74" fmla="*/ 137 w 194"/>
              <a:gd name="T75" fmla="*/ 30 h 99"/>
              <a:gd name="T76" fmla="*/ 134 w 194"/>
              <a:gd name="T77" fmla="*/ 44 h 99"/>
              <a:gd name="T78" fmla="*/ 147 w 194"/>
              <a:gd name="T79" fmla="*/ 43 h 99"/>
              <a:gd name="T80" fmla="*/ 162 w 194"/>
              <a:gd name="T81" fmla="*/ 37 h 99"/>
              <a:gd name="T82" fmla="*/ 177 w 194"/>
              <a:gd name="T83" fmla="*/ 29 h 99"/>
              <a:gd name="T84" fmla="*/ 166 w 194"/>
              <a:gd name="T85" fmla="*/ 37 h 99"/>
              <a:gd name="T86" fmla="*/ 152 w 194"/>
              <a:gd name="T87" fmla="*/ 43 h 99"/>
              <a:gd name="T88" fmla="*/ 139 w 194"/>
              <a:gd name="T89" fmla="*/ 49 h 99"/>
              <a:gd name="T90" fmla="*/ 136 w 194"/>
              <a:gd name="T91" fmla="*/ 65 h 99"/>
              <a:gd name="T92" fmla="*/ 118 w 194"/>
              <a:gd name="T93" fmla="*/ 71 h 99"/>
              <a:gd name="T94" fmla="*/ 105 w 194"/>
              <a:gd name="T95" fmla="*/ 75 h 99"/>
              <a:gd name="T96" fmla="*/ 80 w 194"/>
              <a:gd name="T97" fmla="*/ 59 h 99"/>
              <a:gd name="T98" fmla="*/ 74 w 194"/>
              <a:gd name="T99" fmla="*/ 72 h 99"/>
              <a:gd name="T100" fmla="*/ 50 w 194"/>
              <a:gd name="T101" fmla="*/ 54 h 99"/>
              <a:gd name="T102" fmla="*/ 88 w 194"/>
              <a:gd name="T103" fmla="*/ 87 h 99"/>
              <a:gd name="T104" fmla="*/ 111 w 194"/>
              <a:gd name="T105" fmla="*/ 94 h 99"/>
              <a:gd name="T106" fmla="*/ 132 w 194"/>
              <a:gd name="T107" fmla="*/ 92 h 99"/>
              <a:gd name="T108" fmla="*/ 151 w 194"/>
              <a:gd name="T109" fmla="*/ 79 h 99"/>
              <a:gd name="T110" fmla="*/ 159 w 194"/>
              <a:gd name="T111" fmla="*/ 63 h 99"/>
              <a:gd name="T112" fmla="*/ 36 w 194"/>
              <a:gd name="T113" fmla="*/ 48 h 99"/>
              <a:gd name="T114" fmla="*/ 11 w 194"/>
              <a:gd name="T115" fmla="*/ 3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4" h="99">
                <a:moveTo>
                  <a:pt x="161" y="14"/>
                </a:moveTo>
                <a:cubicBezTo>
                  <a:pt x="167" y="13"/>
                  <a:pt x="171" y="8"/>
                  <a:pt x="177" y="7"/>
                </a:cubicBezTo>
                <a:cubicBezTo>
                  <a:pt x="178" y="8"/>
                  <a:pt x="177" y="10"/>
                  <a:pt x="177" y="12"/>
                </a:cubicBezTo>
                <a:cubicBezTo>
                  <a:pt x="180" y="12"/>
                  <a:pt x="182" y="10"/>
                  <a:pt x="183" y="7"/>
                </a:cubicBezTo>
                <a:cubicBezTo>
                  <a:pt x="185" y="7"/>
                  <a:pt x="185" y="7"/>
                  <a:pt x="187" y="6"/>
                </a:cubicBezTo>
                <a:cubicBezTo>
                  <a:pt x="188" y="8"/>
                  <a:pt x="186" y="13"/>
                  <a:pt x="187" y="17"/>
                </a:cubicBezTo>
                <a:cubicBezTo>
                  <a:pt x="190" y="17"/>
                  <a:pt x="189" y="15"/>
                  <a:pt x="191" y="14"/>
                </a:cubicBezTo>
                <a:cubicBezTo>
                  <a:pt x="192" y="13"/>
                  <a:pt x="192" y="14"/>
                  <a:pt x="193" y="14"/>
                </a:cubicBezTo>
                <a:cubicBezTo>
                  <a:pt x="194" y="15"/>
                  <a:pt x="193" y="17"/>
                  <a:pt x="192" y="17"/>
                </a:cubicBezTo>
                <a:cubicBezTo>
                  <a:pt x="191" y="22"/>
                  <a:pt x="189" y="26"/>
                  <a:pt x="186" y="29"/>
                </a:cubicBezTo>
                <a:cubicBezTo>
                  <a:pt x="188" y="28"/>
                  <a:pt x="188" y="27"/>
                  <a:pt x="190" y="28"/>
                </a:cubicBezTo>
                <a:cubicBezTo>
                  <a:pt x="189" y="35"/>
                  <a:pt x="185" y="38"/>
                  <a:pt x="181" y="42"/>
                </a:cubicBezTo>
                <a:cubicBezTo>
                  <a:pt x="184" y="42"/>
                  <a:pt x="185" y="40"/>
                  <a:pt x="187" y="41"/>
                </a:cubicBezTo>
                <a:cubicBezTo>
                  <a:pt x="185" y="48"/>
                  <a:pt x="179" y="50"/>
                  <a:pt x="173" y="54"/>
                </a:cubicBezTo>
                <a:cubicBezTo>
                  <a:pt x="175" y="56"/>
                  <a:pt x="178" y="53"/>
                  <a:pt x="180" y="55"/>
                </a:cubicBezTo>
                <a:cubicBezTo>
                  <a:pt x="179" y="57"/>
                  <a:pt x="176" y="58"/>
                  <a:pt x="173" y="59"/>
                </a:cubicBezTo>
                <a:cubicBezTo>
                  <a:pt x="171" y="61"/>
                  <a:pt x="168" y="63"/>
                  <a:pt x="163" y="64"/>
                </a:cubicBezTo>
                <a:cubicBezTo>
                  <a:pt x="165" y="66"/>
                  <a:pt x="167" y="66"/>
                  <a:pt x="170" y="65"/>
                </a:cubicBezTo>
                <a:cubicBezTo>
                  <a:pt x="170" y="66"/>
                  <a:pt x="171" y="66"/>
                  <a:pt x="171" y="67"/>
                </a:cubicBezTo>
                <a:cubicBezTo>
                  <a:pt x="167" y="73"/>
                  <a:pt x="156" y="72"/>
                  <a:pt x="148" y="75"/>
                </a:cubicBezTo>
                <a:cubicBezTo>
                  <a:pt x="151" y="77"/>
                  <a:pt x="156" y="76"/>
                  <a:pt x="157" y="79"/>
                </a:cubicBezTo>
                <a:cubicBezTo>
                  <a:pt x="157" y="80"/>
                  <a:pt x="155" y="80"/>
                  <a:pt x="154" y="81"/>
                </a:cubicBezTo>
                <a:cubicBezTo>
                  <a:pt x="152" y="82"/>
                  <a:pt x="149" y="83"/>
                  <a:pt x="145" y="84"/>
                </a:cubicBezTo>
                <a:cubicBezTo>
                  <a:pt x="141" y="86"/>
                  <a:pt x="136" y="86"/>
                  <a:pt x="129" y="86"/>
                </a:cubicBezTo>
                <a:cubicBezTo>
                  <a:pt x="130" y="88"/>
                  <a:pt x="134" y="91"/>
                  <a:pt x="138" y="91"/>
                </a:cubicBezTo>
                <a:cubicBezTo>
                  <a:pt x="137" y="92"/>
                  <a:pt x="138" y="92"/>
                  <a:pt x="138" y="93"/>
                </a:cubicBezTo>
                <a:cubicBezTo>
                  <a:pt x="137" y="95"/>
                  <a:pt x="131" y="95"/>
                  <a:pt x="127" y="95"/>
                </a:cubicBezTo>
                <a:cubicBezTo>
                  <a:pt x="121" y="95"/>
                  <a:pt x="116" y="93"/>
                  <a:pt x="113" y="92"/>
                </a:cubicBezTo>
                <a:cubicBezTo>
                  <a:pt x="114" y="93"/>
                  <a:pt x="115" y="94"/>
                  <a:pt x="115" y="95"/>
                </a:cubicBezTo>
                <a:cubicBezTo>
                  <a:pt x="112" y="99"/>
                  <a:pt x="102" y="94"/>
                  <a:pt x="97" y="91"/>
                </a:cubicBezTo>
                <a:cubicBezTo>
                  <a:pt x="93" y="89"/>
                  <a:pt x="92" y="87"/>
                  <a:pt x="90" y="91"/>
                </a:cubicBezTo>
                <a:cubicBezTo>
                  <a:pt x="83" y="90"/>
                  <a:pt x="77" y="86"/>
                  <a:pt x="71" y="83"/>
                </a:cubicBezTo>
                <a:cubicBezTo>
                  <a:pt x="71" y="82"/>
                  <a:pt x="70" y="82"/>
                  <a:pt x="71" y="81"/>
                </a:cubicBezTo>
                <a:cubicBezTo>
                  <a:pt x="66" y="79"/>
                  <a:pt x="65" y="74"/>
                  <a:pt x="60" y="72"/>
                </a:cubicBezTo>
                <a:cubicBezTo>
                  <a:pt x="58" y="68"/>
                  <a:pt x="55" y="64"/>
                  <a:pt x="51" y="61"/>
                </a:cubicBezTo>
                <a:cubicBezTo>
                  <a:pt x="50" y="59"/>
                  <a:pt x="49" y="57"/>
                  <a:pt x="48" y="54"/>
                </a:cubicBezTo>
                <a:cubicBezTo>
                  <a:pt x="29" y="51"/>
                  <a:pt x="16" y="42"/>
                  <a:pt x="0" y="37"/>
                </a:cubicBezTo>
                <a:cubicBezTo>
                  <a:pt x="1" y="33"/>
                  <a:pt x="4" y="29"/>
                  <a:pt x="7" y="27"/>
                </a:cubicBezTo>
                <a:cubicBezTo>
                  <a:pt x="8" y="27"/>
                  <a:pt x="9" y="28"/>
                  <a:pt x="11" y="29"/>
                </a:cubicBezTo>
                <a:cubicBezTo>
                  <a:pt x="15" y="34"/>
                  <a:pt x="21" y="37"/>
                  <a:pt x="27" y="41"/>
                </a:cubicBezTo>
                <a:cubicBezTo>
                  <a:pt x="32" y="44"/>
                  <a:pt x="39" y="49"/>
                  <a:pt x="48" y="48"/>
                </a:cubicBezTo>
                <a:cubicBezTo>
                  <a:pt x="48" y="40"/>
                  <a:pt x="54" y="31"/>
                  <a:pt x="59" y="24"/>
                </a:cubicBezTo>
                <a:cubicBezTo>
                  <a:pt x="61" y="22"/>
                  <a:pt x="63" y="20"/>
                  <a:pt x="65" y="19"/>
                </a:cubicBezTo>
                <a:cubicBezTo>
                  <a:pt x="66" y="17"/>
                  <a:pt x="67" y="15"/>
                  <a:pt x="68" y="14"/>
                </a:cubicBezTo>
                <a:cubicBezTo>
                  <a:pt x="70" y="13"/>
                  <a:pt x="72" y="12"/>
                  <a:pt x="73" y="11"/>
                </a:cubicBezTo>
                <a:cubicBezTo>
                  <a:pt x="76" y="9"/>
                  <a:pt x="79" y="8"/>
                  <a:pt x="83" y="6"/>
                </a:cubicBezTo>
                <a:cubicBezTo>
                  <a:pt x="84" y="6"/>
                  <a:pt x="85" y="6"/>
                  <a:pt x="85" y="5"/>
                </a:cubicBezTo>
                <a:cubicBezTo>
                  <a:pt x="87" y="4"/>
                  <a:pt x="88" y="3"/>
                  <a:pt x="90" y="4"/>
                </a:cubicBezTo>
                <a:cubicBezTo>
                  <a:pt x="91" y="4"/>
                  <a:pt x="91" y="4"/>
                  <a:pt x="91" y="5"/>
                </a:cubicBezTo>
                <a:cubicBezTo>
                  <a:pt x="91" y="7"/>
                  <a:pt x="90" y="7"/>
                  <a:pt x="89" y="8"/>
                </a:cubicBezTo>
                <a:cubicBezTo>
                  <a:pt x="93" y="8"/>
                  <a:pt x="98" y="0"/>
                  <a:pt x="103" y="3"/>
                </a:cubicBezTo>
                <a:cubicBezTo>
                  <a:pt x="103" y="6"/>
                  <a:pt x="100" y="6"/>
                  <a:pt x="101" y="10"/>
                </a:cubicBezTo>
                <a:cubicBezTo>
                  <a:pt x="106" y="7"/>
                  <a:pt x="112" y="5"/>
                  <a:pt x="118" y="4"/>
                </a:cubicBezTo>
                <a:cubicBezTo>
                  <a:pt x="120" y="5"/>
                  <a:pt x="119" y="8"/>
                  <a:pt x="118" y="10"/>
                </a:cubicBezTo>
                <a:cubicBezTo>
                  <a:pt x="121" y="9"/>
                  <a:pt x="123" y="7"/>
                  <a:pt x="126" y="6"/>
                </a:cubicBezTo>
                <a:cubicBezTo>
                  <a:pt x="128" y="5"/>
                  <a:pt x="130" y="2"/>
                  <a:pt x="133" y="4"/>
                </a:cubicBezTo>
                <a:cubicBezTo>
                  <a:pt x="133" y="7"/>
                  <a:pt x="132" y="9"/>
                  <a:pt x="131" y="12"/>
                </a:cubicBezTo>
                <a:cubicBezTo>
                  <a:pt x="137" y="12"/>
                  <a:pt x="142" y="8"/>
                  <a:pt x="147" y="6"/>
                </a:cubicBezTo>
                <a:cubicBezTo>
                  <a:pt x="147" y="6"/>
                  <a:pt x="148" y="7"/>
                  <a:pt x="148" y="7"/>
                </a:cubicBezTo>
                <a:cubicBezTo>
                  <a:pt x="147" y="8"/>
                  <a:pt x="147" y="10"/>
                  <a:pt x="146" y="11"/>
                </a:cubicBezTo>
                <a:cubicBezTo>
                  <a:pt x="146" y="12"/>
                  <a:pt x="147" y="12"/>
                  <a:pt x="147" y="12"/>
                </a:cubicBezTo>
                <a:cubicBezTo>
                  <a:pt x="151" y="11"/>
                  <a:pt x="154" y="10"/>
                  <a:pt x="157" y="8"/>
                </a:cubicBezTo>
                <a:cubicBezTo>
                  <a:pt x="159" y="7"/>
                  <a:pt x="161" y="5"/>
                  <a:pt x="164" y="5"/>
                </a:cubicBezTo>
                <a:cubicBezTo>
                  <a:pt x="165" y="8"/>
                  <a:pt x="162" y="12"/>
                  <a:pt x="161" y="14"/>
                </a:cubicBezTo>
                <a:close/>
                <a:moveTo>
                  <a:pt x="167" y="55"/>
                </a:moveTo>
                <a:cubicBezTo>
                  <a:pt x="169" y="52"/>
                  <a:pt x="173" y="52"/>
                  <a:pt x="176" y="50"/>
                </a:cubicBezTo>
                <a:cubicBezTo>
                  <a:pt x="178" y="48"/>
                  <a:pt x="181" y="46"/>
                  <a:pt x="183" y="44"/>
                </a:cubicBezTo>
                <a:cubicBezTo>
                  <a:pt x="181" y="44"/>
                  <a:pt x="179" y="44"/>
                  <a:pt x="177" y="44"/>
                </a:cubicBezTo>
                <a:cubicBezTo>
                  <a:pt x="176" y="43"/>
                  <a:pt x="177" y="42"/>
                  <a:pt x="177" y="42"/>
                </a:cubicBezTo>
                <a:cubicBezTo>
                  <a:pt x="181" y="40"/>
                  <a:pt x="184" y="36"/>
                  <a:pt x="187" y="32"/>
                </a:cubicBezTo>
                <a:cubicBezTo>
                  <a:pt x="184" y="32"/>
                  <a:pt x="181" y="34"/>
                  <a:pt x="180" y="31"/>
                </a:cubicBezTo>
                <a:cubicBezTo>
                  <a:pt x="184" y="28"/>
                  <a:pt x="188" y="25"/>
                  <a:pt x="189" y="19"/>
                </a:cubicBezTo>
                <a:cubicBezTo>
                  <a:pt x="187" y="20"/>
                  <a:pt x="183" y="22"/>
                  <a:pt x="183" y="18"/>
                </a:cubicBezTo>
                <a:cubicBezTo>
                  <a:pt x="185" y="17"/>
                  <a:pt x="186" y="12"/>
                  <a:pt x="185" y="10"/>
                </a:cubicBezTo>
                <a:cubicBezTo>
                  <a:pt x="184" y="12"/>
                  <a:pt x="180" y="12"/>
                  <a:pt x="178" y="14"/>
                </a:cubicBezTo>
                <a:cubicBezTo>
                  <a:pt x="176" y="16"/>
                  <a:pt x="174" y="19"/>
                  <a:pt x="172" y="14"/>
                </a:cubicBezTo>
                <a:cubicBezTo>
                  <a:pt x="174" y="13"/>
                  <a:pt x="174" y="13"/>
                  <a:pt x="175" y="10"/>
                </a:cubicBezTo>
                <a:cubicBezTo>
                  <a:pt x="169" y="13"/>
                  <a:pt x="164" y="15"/>
                  <a:pt x="158" y="17"/>
                </a:cubicBezTo>
                <a:cubicBezTo>
                  <a:pt x="158" y="16"/>
                  <a:pt x="157" y="17"/>
                  <a:pt x="157" y="16"/>
                </a:cubicBezTo>
                <a:cubicBezTo>
                  <a:pt x="158" y="13"/>
                  <a:pt x="161" y="11"/>
                  <a:pt x="162" y="8"/>
                </a:cubicBezTo>
                <a:cubicBezTo>
                  <a:pt x="156" y="11"/>
                  <a:pt x="150" y="14"/>
                  <a:pt x="143" y="15"/>
                </a:cubicBezTo>
                <a:cubicBezTo>
                  <a:pt x="143" y="15"/>
                  <a:pt x="143" y="15"/>
                  <a:pt x="143" y="14"/>
                </a:cubicBezTo>
                <a:cubicBezTo>
                  <a:pt x="142" y="12"/>
                  <a:pt x="145" y="11"/>
                  <a:pt x="144" y="10"/>
                </a:cubicBezTo>
                <a:cubicBezTo>
                  <a:pt x="140" y="12"/>
                  <a:pt x="134" y="14"/>
                  <a:pt x="129" y="16"/>
                </a:cubicBezTo>
                <a:cubicBezTo>
                  <a:pt x="129" y="14"/>
                  <a:pt x="128" y="16"/>
                  <a:pt x="128" y="15"/>
                </a:cubicBezTo>
                <a:cubicBezTo>
                  <a:pt x="128" y="13"/>
                  <a:pt x="130" y="10"/>
                  <a:pt x="130" y="6"/>
                </a:cubicBezTo>
                <a:cubicBezTo>
                  <a:pt x="127" y="8"/>
                  <a:pt x="122" y="10"/>
                  <a:pt x="119" y="12"/>
                </a:cubicBezTo>
                <a:cubicBezTo>
                  <a:pt x="117" y="13"/>
                  <a:pt x="116" y="15"/>
                  <a:pt x="114" y="13"/>
                </a:cubicBezTo>
                <a:cubicBezTo>
                  <a:pt x="114" y="12"/>
                  <a:pt x="115" y="11"/>
                  <a:pt x="116" y="10"/>
                </a:cubicBezTo>
                <a:cubicBezTo>
                  <a:pt x="116" y="9"/>
                  <a:pt x="115" y="9"/>
                  <a:pt x="115" y="7"/>
                </a:cubicBezTo>
                <a:cubicBezTo>
                  <a:pt x="110" y="8"/>
                  <a:pt x="104" y="10"/>
                  <a:pt x="99" y="13"/>
                </a:cubicBezTo>
                <a:cubicBezTo>
                  <a:pt x="97" y="12"/>
                  <a:pt x="99" y="8"/>
                  <a:pt x="99" y="6"/>
                </a:cubicBezTo>
                <a:cubicBezTo>
                  <a:pt x="95" y="8"/>
                  <a:pt x="90" y="10"/>
                  <a:pt x="88" y="14"/>
                </a:cubicBezTo>
                <a:cubicBezTo>
                  <a:pt x="87" y="13"/>
                  <a:pt x="86" y="13"/>
                  <a:pt x="85" y="12"/>
                </a:cubicBezTo>
                <a:cubicBezTo>
                  <a:pt x="86" y="10"/>
                  <a:pt x="87" y="9"/>
                  <a:pt x="87" y="7"/>
                </a:cubicBezTo>
                <a:cubicBezTo>
                  <a:pt x="68" y="14"/>
                  <a:pt x="55" y="28"/>
                  <a:pt x="49" y="48"/>
                </a:cubicBezTo>
                <a:cubicBezTo>
                  <a:pt x="50" y="48"/>
                  <a:pt x="51" y="48"/>
                  <a:pt x="51" y="49"/>
                </a:cubicBezTo>
                <a:cubicBezTo>
                  <a:pt x="51" y="50"/>
                  <a:pt x="49" y="50"/>
                  <a:pt x="49" y="51"/>
                </a:cubicBezTo>
                <a:cubicBezTo>
                  <a:pt x="52" y="51"/>
                  <a:pt x="55" y="52"/>
                  <a:pt x="58" y="52"/>
                </a:cubicBezTo>
                <a:cubicBezTo>
                  <a:pt x="59" y="46"/>
                  <a:pt x="62" y="42"/>
                  <a:pt x="66" y="37"/>
                </a:cubicBezTo>
                <a:cubicBezTo>
                  <a:pt x="69" y="34"/>
                  <a:pt x="72" y="30"/>
                  <a:pt x="74" y="28"/>
                </a:cubicBezTo>
                <a:cubicBezTo>
                  <a:pt x="75" y="27"/>
                  <a:pt x="78" y="25"/>
                  <a:pt x="80" y="26"/>
                </a:cubicBezTo>
                <a:cubicBezTo>
                  <a:pt x="75" y="28"/>
                  <a:pt x="72" y="32"/>
                  <a:pt x="68" y="37"/>
                </a:cubicBezTo>
                <a:cubicBezTo>
                  <a:pt x="63" y="42"/>
                  <a:pt x="60" y="46"/>
                  <a:pt x="60" y="53"/>
                </a:cubicBezTo>
                <a:cubicBezTo>
                  <a:pt x="66" y="54"/>
                  <a:pt x="72" y="56"/>
                  <a:pt x="77" y="55"/>
                </a:cubicBezTo>
                <a:cubicBezTo>
                  <a:pt x="82" y="45"/>
                  <a:pt x="86" y="33"/>
                  <a:pt x="97" y="31"/>
                </a:cubicBezTo>
                <a:cubicBezTo>
                  <a:pt x="87" y="35"/>
                  <a:pt x="83" y="44"/>
                  <a:pt x="80" y="55"/>
                </a:cubicBezTo>
                <a:cubicBezTo>
                  <a:pt x="83" y="55"/>
                  <a:pt x="90" y="55"/>
                  <a:pt x="94" y="55"/>
                </a:cubicBezTo>
                <a:cubicBezTo>
                  <a:pt x="96" y="47"/>
                  <a:pt x="98" y="40"/>
                  <a:pt x="104" y="37"/>
                </a:cubicBezTo>
                <a:cubicBezTo>
                  <a:pt x="107" y="35"/>
                  <a:pt x="110" y="33"/>
                  <a:pt x="113" y="32"/>
                </a:cubicBezTo>
                <a:cubicBezTo>
                  <a:pt x="116" y="30"/>
                  <a:pt x="119" y="28"/>
                  <a:pt x="123" y="28"/>
                </a:cubicBezTo>
                <a:cubicBezTo>
                  <a:pt x="111" y="34"/>
                  <a:pt x="96" y="39"/>
                  <a:pt x="97" y="54"/>
                </a:cubicBezTo>
                <a:cubicBezTo>
                  <a:pt x="103" y="54"/>
                  <a:pt x="112" y="53"/>
                  <a:pt x="118" y="51"/>
                </a:cubicBezTo>
                <a:cubicBezTo>
                  <a:pt x="120" y="41"/>
                  <a:pt x="128" y="33"/>
                  <a:pt x="137" y="30"/>
                </a:cubicBezTo>
                <a:cubicBezTo>
                  <a:pt x="130" y="36"/>
                  <a:pt x="121" y="40"/>
                  <a:pt x="121" y="51"/>
                </a:cubicBezTo>
                <a:cubicBezTo>
                  <a:pt x="125" y="51"/>
                  <a:pt x="127" y="49"/>
                  <a:pt x="130" y="49"/>
                </a:cubicBezTo>
                <a:cubicBezTo>
                  <a:pt x="131" y="47"/>
                  <a:pt x="133" y="46"/>
                  <a:pt x="134" y="44"/>
                </a:cubicBezTo>
                <a:cubicBezTo>
                  <a:pt x="137" y="41"/>
                  <a:pt x="139" y="36"/>
                  <a:pt x="143" y="35"/>
                </a:cubicBezTo>
                <a:cubicBezTo>
                  <a:pt x="139" y="39"/>
                  <a:pt x="136" y="44"/>
                  <a:pt x="134" y="48"/>
                </a:cubicBezTo>
                <a:cubicBezTo>
                  <a:pt x="138" y="47"/>
                  <a:pt x="143" y="46"/>
                  <a:pt x="147" y="43"/>
                </a:cubicBezTo>
                <a:cubicBezTo>
                  <a:pt x="148" y="36"/>
                  <a:pt x="153" y="28"/>
                  <a:pt x="159" y="25"/>
                </a:cubicBezTo>
                <a:cubicBezTo>
                  <a:pt x="155" y="29"/>
                  <a:pt x="151" y="35"/>
                  <a:pt x="149" y="42"/>
                </a:cubicBezTo>
                <a:cubicBezTo>
                  <a:pt x="153" y="40"/>
                  <a:pt x="157" y="38"/>
                  <a:pt x="162" y="37"/>
                </a:cubicBezTo>
                <a:cubicBezTo>
                  <a:pt x="163" y="32"/>
                  <a:pt x="162" y="23"/>
                  <a:pt x="168" y="21"/>
                </a:cubicBezTo>
                <a:cubicBezTo>
                  <a:pt x="165" y="24"/>
                  <a:pt x="165" y="30"/>
                  <a:pt x="164" y="35"/>
                </a:cubicBezTo>
                <a:cubicBezTo>
                  <a:pt x="169" y="34"/>
                  <a:pt x="172" y="29"/>
                  <a:pt x="177" y="29"/>
                </a:cubicBezTo>
                <a:cubicBezTo>
                  <a:pt x="176" y="33"/>
                  <a:pt x="171" y="32"/>
                  <a:pt x="169" y="35"/>
                </a:cubicBezTo>
                <a:cubicBezTo>
                  <a:pt x="172" y="37"/>
                  <a:pt x="177" y="37"/>
                  <a:pt x="180" y="39"/>
                </a:cubicBezTo>
                <a:cubicBezTo>
                  <a:pt x="175" y="39"/>
                  <a:pt x="169" y="38"/>
                  <a:pt x="166" y="37"/>
                </a:cubicBezTo>
                <a:cubicBezTo>
                  <a:pt x="163" y="39"/>
                  <a:pt x="159" y="39"/>
                  <a:pt x="156" y="41"/>
                </a:cubicBezTo>
                <a:cubicBezTo>
                  <a:pt x="159" y="45"/>
                  <a:pt x="164" y="47"/>
                  <a:pt x="169" y="50"/>
                </a:cubicBezTo>
                <a:cubicBezTo>
                  <a:pt x="161" y="50"/>
                  <a:pt x="158" y="45"/>
                  <a:pt x="152" y="43"/>
                </a:cubicBezTo>
                <a:cubicBezTo>
                  <a:pt x="149" y="45"/>
                  <a:pt x="145" y="46"/>
                  <a:pt x="142" y="48"/>
                </a:cubicBezTo>
                <a:cubicBezTo>
                  <a:pt x="145" y="53"/>
                  <a:pt x="151" y="55"/>
                  <a:pt x="157" y="57"/>
                </a:cubicBezTo>
                <a:cubicBezTo>
                  <a:pt x="149" y="58"/>
                  <a:pt x="143" y="53"/>
                  <a:pt x="139" y="49"/>
                </a:cubicBezTo>
                <a:cubicBezTo>
                  <a:pt x="134" y="51"/>
                  <a:pt x="129" y="52"/>
                  <a:pt x="123" y="53"/>
                </a:cubicBezTo>
                <a:cubicBezTo>
                  <a:pt x="122" y="55"/>
                  <a:pt x="123" y="56"/>
                  <a:pt x="124" y="57"/>
                </a:cubicBezTo>
                <a:cubicBezTo>
                  <a:pt x="127" y="61"/>
                  <a:pt x="133" y="62"/>
                  <a:pt x="136" y="65"/>
                </a:cubicBezTo>
                <a:cubicBezTo>
                  <a:pt x="128" y="63"/>
                  <a:pt x="123" y="60"/>
                  <a:pt x="119" y="54"/>
                </a:cubicBezTo>
                <a:cubicBezTo>
                  <a:pt x="112" y="55"/>
                  <a:pt x="108" y="55"/>
                  <a:pt x="99" y="56"/>
                </a:cubicBezTo>
                <a:cubicBezTo>
                  <a:pt x="103" y="64"/>
                  <a:pt x="109" y="68"/>
                  <a:pt x="118" y="71"/>
                </a:cubicBezTo>
                <a:cubicBezTo>
                  <a:pt x="106" y="71"/>
                  <a:pt x="102" y="62"/>
                  <a:pt x="95" y="57"/>
                </a:cubicBezTo>
                <a:cubicBezTo>
                  <a:pt x="91" y="58"/>
                  <a:pt x="88" y="58"/>
                  <a:pt x="82" y="58"/>
                </a:cubicBezTo>
                <a:cubicBezTo>
                  <a:pt x="85" y="67"/>
                  <a:pt x="95" y="72"/>
                  <a:pt x="105" y="75"/>
                </a:cubicBezTo>
                <a:cubicBezTo>
                  <a:pt x="103" y="76"/>
                  <a:pt x="103" y="75"/>
                  <a:pt x="100" y="75"/>
                </a:cubicBezTo>
                <a:cubicBezTo>
                  <a:pt x="94" y="72"/>
                  <a:pt x="87" y="69"/>
                  <a:pt x="82" y="63"/>
                </a:cubicBezTo>
                <a:cubicBezTo>
                  <a:pt x="81" y="62"/>
                  <a:pt x="81" y="60"/>
                  <a:pt x="80" y="59"/>
                </a:cubicBezTo>
                <a:cubicBezTo>
                  <a:pt x="77" y="57"/>
                  <a:pt x="73" y="58"/>
                  <a:pt x="68" y="57"/>
                </a:cubicBezTo>
                <a:cubicBezTo>
                  <a:pt x="66" y="57"/>
                  <a:pt x="64" y="56"/>
                  <a:pt x="62" y="56"/>
                </a:cubicBezTo>
                <a:cubicBezTo>
                  <a:pt x="60" y="63"/>
                  <a:pt x="69" y="69"/>
                  <a:pt x="74" y="72"/>
                </a:cubicBezTo>
                <a:cubicBezTo>
                  <a:pt x="68" y="70"/>
                  <a:pt x="62" y="66"/>
                  <a:pt x="60" y="60"/>
                </a:cubicBezTo>
                <a:cubicBezTo>
                  <a:pt x="59" y="58"/>
                  <a:pt x="60" y="56"/>
                  <a:pt x="58" y="55"/>
                </a:cubicBezTo>
                <a:cubicBezTo>
                  <a:pt x="55" y="54"/>
                  <a:pt x="53" y="54"/>
                  <a:pt x="50" y="54"/>
                </a:cubicBezTo>
                <a:cubicBezTo>
                  <a:pt x="50" y="58"/>
                  <a:pt x="53" y="59"/>
                  <a:pt x="55" y="61"/>
                </a:cubicBezTo>
                <a:cubicBezTo>
                  <a:pt x="57" y="63"/>
                  <a:pt x="59" y="66"/>
                  <a:pt x="61" y="69"/>
                </a:cubicBezTo>
                <a:cubicBezTo>
                  <a:pt x="68" y="77"/>
                  <a:pt x="77" y="86"/>
                  <a:pt x="88" y="87"/>
                </a:cubicBezTo>
                <a:cubicBezTo>
                  <a:pt x="89" y="87"/>
                  <a:pt x="88" y="85"/>
                  <a:pt x="89" y="85"/>
                </a:cubicBezTo>
                <a:cubicBezTo>
                  <a:pt x="90" y="85"/>
                  <a:pt x="90" y="85"/>
                  <a:pt x="92" y="85"/>
                </a:cubicBezTo>
                <a:cubicBezTo>
                  <a:pt x="97" y="89"/>
                  <a:pt x="103" y="93"/>
                  <a:pt x="111" y="94"/>
                </a:cubicBezTo>
                <a:cubicBezTo>
                  <a:pt x="111" y="92"/>
                  <a:pt x="109" y="92"/>
                  <a:pt x="109" y="91"/>
                </a:cubicBezTo>
                <a:cubicBezTo>
                  <a:pt x="108" y="89"/>
                  <a:pt x="110" y="88"/>
                  <a:pt x="112" y="88"/>
                </a:cubicBezTo>
                <a:cubicBezTo>
                  <a:pt x="116" y="92"/>
                  <a:pt x="125" y="93"/>
                  <a:pt x="132" y="92"/>
                </a:cubicBezTo>
                <a:cubicBezTo>
                  <a:pt x="129" y="89"/>
                  <a:pt x="125" y="88"/>
                  <a:pt x="123" y="84"/>
                </a:cubicBezTo>
                <a:cubicBezTo>
                  <a:pt x="124" y="83"/>
                  <a:pt x="125" y="83"/>
                  <a:pt x="125" y="82"/>
                </a:cubicBezTo>
                <a:cubicBezTo>
                  <a:pt x="134" y="86"/>
                  <a:pt x="143" y="82"/>
                  <a:pt x="151" y="79"/>
                </a:cubicBezTo>
                <a:cubicBezTo>
                  <a:pt x="148" y="76"/>
                  <a:pt x="143" y="78"/>
                  <a:pt x="142" y="74"/>
                </a:cubicBezTo>
                <a:cubicBezTo>
                  <a:pt x="149" y="72"/>
                  <a:pt x="159" y="72"/>
                  <a:pt x="166" y="68"/>
                </a:cubicBezTo>
                <a:cubicBezTo>
                  <a:pt x="163" y="67"/>
                  <a:pt x="160" y="66"/>
                  <a:pt x="159" y="63"/>
                </a:cubicBezTo>
                <a:cubicBezTo>
                  <a:pt x="162" y="61"/>
                  <a:pt x="170" y="61"/>
                  <a:pt x="172" y="56"/>
                </a:cubicBezTo>
                <a:cubicBezTo>
                  <a:pt x="171" y="56"/>
                  <a:pt x="168" y="57"/>
                  <a:pt x="167" y="55"/>
                </a:cubicBezTo>
                <a:close/>
                <a:moveTo>
                  <a:pt x="36" y="48"/>
                </a:moveTo>
                <a:cubicBezTo>
                  <a:pt x="33" y="47"/>
                  <a:pt x="29" y="45"/>
                  <a:pt x="27" y="44"/>
                </a:cubicBezTo>
                <a:cubicBezTo>
                  <a:pt x="25" y="43"/>
                  <a:pt x="23" y="41"/>
                  <a:pt x="21" y="40"/>
                </a:cubicBezTo>
                <a:cubicBezTo>
                  <a:pt x="16" y="37"/>
                  <a:pt x="15" y="35"/>
                  <a:pt x="11" y="32"/>
                </a:cubicBezTo>
                <a:cubicBezTo>
                  <a:pt x="6" y="29"/>
                  <a:pt x="4" y="31"/>
                  <a:pt x="3" y="36"/>
                </a:cubicBezTo>
                <a:cubicBezTo>
                  <a:pt x="14" y="39"/>
                  <a:pt x="24" y="46"/>
                  <a:pt x="36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Freeform 315"/>
          <p:cNvSpPr>
            <a:spLocks noEditPoints="1"/>
          </p:cNvSpPr>
          <p:nvPr/>
        </p:nvSpPr>
        <p:spPr bwMode="auto">
          <a:xfrm>
            <a:off x="431800" y="3790950"/>
            <a:ext cx="1292225" cy="1136650"/>
          </a:xfrm>
          <a:custGeom>
            <a:avLst/>
            <a:gdLst>
              <a:gd name="T0" fmla="*/ 17 w 290"/>
              <a:gd name="T1" fmla="*/ 153 h 255"/>
              <a:gd name="T2" fmla="*/ 10 w 290"/>
              <a:gd name="T3" fmla="*/ 29 h 255"/>
              <a:gd name="T4" fmla="*/ 100 w 290"/>
              <a:gd name="T5" fmla="*/ 7 h 255"/>
              <a:gd name="T6" fmla="*/ 195 w 290"/>
              <a:gd name="T7" fmla="*/ 41 h 255"/>
              <a:gd name="T8" fmla="*/ 206 w 290"/>
              <a:gd name="T9" fmla="*/ 36 h 255"/>
              <a:gd name="T10" fmla="*/ 271 w 290"/>
              <a:gd name="T11" fmla="*/ 12 h 255"/>
              <a:gd name="T12" fmla="*/ 281 w 290"/>
              <a:gd name="T13" fmla="*/ 54 h 255"/>
              <a:gd name="T14" fmla="*/ 264 w 290"/>
              <a:gd name="T15" fmla="*/ 184 h 255"/>
              <a:gd name="T16" fmla="*/ 198 w 290"/>
              <a:gd name="T17" fmla="*/ 153 h 255"/>
              <a:gd name="T18" fmla="*/ 184 w 290"/>
              <a:gd name="T19" fmla="*/ 187 h 255"/>
              <a:gd name="T20" fmla="*/ 151 w 290"/>
              <a:gd name="T21" fmla="*/ 189 h 255"/>
              <a:gd name="T22" fmla="*/ 132 w 290"/>
              <a:gd name="T23" fmla="*/ 171 h 255"/>
              <a:gd name="T24" fmla="*/ 124 w 290"/>
              <a:gd name="T25" fmla="*/ 95 h 255"/>
              <a:gd name="T26" fmla="*/ 77 w 290"/>
              <a:gd name="T27" fmla="*/ 101 h 255"/>
              <a:gd name="T28" fmla="*/ 58 w 290"/>
              <a:gd name="T29" fmla="*/ 253 h 255"/>
              <a:gd name="T30" fmla="*/ 283 w 290"/>
              <a:gd name="T31" fmla="*/ 19 h 255"/>
              <a:gd name="T32" fmla="*/ 209 w 290"/>
              <a:gd name="T33" fmla="*/ 34 h 255"/>
              <a:gd name="T34" fmla="*/ 267 w 290"/>
              <a:gd name="T35" fmla="*/ 130 h 255"/>
              <a:gd name="T36" fmla="*/ 267 w 290"/>
              <a:gd name="T37" fmla="*/ 89 h 255"/>
              <a:gd name="T38" fmla="*/ 192 w 290"/>
              <a:gd name="T39" fmla="*/ 142 h 255"/>
              <a:gd name="T40" fmla="*/ 263 w 290"/>
              <a:gd name="T41" fmla="*/ 118 h 255"/>
              <a:gd name="T42" fmla="*/ 265 w 290"/>
              <a:gd name="T43" fmla="*/ 84 h 255"/>
              <a:gd name="T44" fmla="*/ 248 w 290"/>
              <a:gd name="T45" fmla="*/ 88 h 255"/>
              <a:gd name="T46" fmla="*/ 229 w 290"/>
              <a:gd name="T47" fmla="*/ 39 h 255"/>
              <a:gd name="T48" fmla="*/ 260 w 290"/>
              <a:gd name="T49" fmla="*/ 177 h 255"/>
              <a:gd name="T50" fmla="*/ 250 w 290"/>
              <a:gd name="T51" fmla="*/ 93 h 255"/>
              <a:gd name="T52" fmla="*/ 152 w 290"/>
              <a:gd name="T53" fmla="*/ 97 h 255"/>
              <a:gd name="T54" fmla="*/ 180 w 290"/>
              <a:gd name="T55" fmla="*/ 120 h 255"/>
              <a:gd name="T56" fmla="*/ 220 w 290"/>
              <a:gd name="T57" fmla="*/ 118 h 255"/>
              <a:gd name="T58" fmla="*/ 209 w 290"/>
              <a:gd name="T59" fmla="*/ 131 h 255"/>
              <a:gd name="T60" fmla="*/ 251 w 290"/>
              <a:gd name="T61" fmla="*/ 110 h 255"/>
              <a:gd name="T62" fmla="*/ 207 w 290"/>
              <a:gd name="T63" fmla="*/ 53 h 255"/>
              <a:gd name="T64" fmla="*/ 203 w 290"/>
              <a:gd name="T65" fmla="*/ 76 h 255"/>
              <a:gd name="T66" fmla="*/ 156 w 290"/>
              <a:gd name="T67" fmla="*/ 46 h 255"/>
              <a:gd name="T68" fmla="*/ 68 w 290"/>
              <a:gd name="T69" fmla="*/ 63 h 255"/>
              <a:gd name="T70" fmla="*/ 191 w 290"/>
              <a:gd name="T71" fmla="*/ 135 h 255"/>
              <a:gd name="T72" fmla="*/ 187 w 290"/>
              <a:gd name="T73" fmla="*/ 147 h 255"/>
              <a:gd name="T74" fmla="*/ 191 w 290"/>
              <a:gd name="T75" fmla="*/ 135 h 255"/>
              <a:gd name="T76" fmla="*/ 107 w 290"/>
              <a:gd name="T77" fmla="*/ 13 h 255"/>
              <a:gd name="T78" fmla="*/ 34 w 290"/>
              <a:gd name="T79" fmla="*/ 33 h 255"/>
              <a:gd name="T80" fmla="*/ 137 w 290"/>
              <a:gd name="T81" fmla="*/ 46 h 255"/>
              <a:gd name="T82" fmla="*/ 93 w 290"/>
              <a:gd name="T83" fmla="*/ 95 h 255"/>
              <a:gd name="T84" fmla="*/ 136 w 290"/>
              <a:gd name="T85" fmla="*/ 57 h 255"/>
              <a:gd name="T86" fmla="*/ 141 w 290"/>
              <a:gd name="T87" fmla="*/ 227 h 255"/>
              <a:gd name="T88" fmla="*/ 143 w 290"/>
              <a:gd name="T89" fmla="*/ 149 h 255"/>
              <a:gd name="T90" fmla="*/ 145 w 290"/>
              <a:gd name="T91" fmla="*/ 227 h 255"/>
              <a:gd name="T92" fmla="*/ 141 w 290"/>
              <a:gd name="T93" fmla="*/ 109 h 255"/>
              <a:gd name="T94" fmla="*/ 95 w 290"/>
              <a:gd name="T95" fmla="*/ 99 h 255"/>
              <a:gd name="T96" fmla="*/ 60 w 290"/>
              <a:gd name="T97" fmla="*/ 247 h 255"/>
              <a:gd name="T98" fmla="*/ 60 w 290"/>
              <a:gd name="T99" fmla="*/ 247 h 255"/>
              <a:gd name="T100" fmla="*/ 66 w 290"/>
              <a:gd name="T101" fmla="*/ 171 h 255"/>
              <a:gd name="T102" fmla="*/ 63 w 290"/>
              <a:gd name="T103" fmla="*/ 245 h 255"/>
              <a:gd name="T104" fmla="*/ 33 w 290"/>
              <a:gd name="T105" fmla="*/ 36 h 255"/>
              <a:gd name="T106" fmla="*/ 64 w 290"/>
              <a:gd name="T107" fmla="*/ 60 h 255"/>
              <a:gd name="T108" fmla="*/ 14 w 290"/>
              <a:gd name="T109" fmla="*/ 44 h 255"/>
              <a:gd name="T110" fmla="*/ 36 w 290"/>
              <a:gd name="T111" fmla="*/ 76 h 255"/>
              <a:gd name="T112" fmla="*/ 23 w 290"/>
              <a:gd name="T113" fmla="*/ 115 h 255"/>
              <a:gd name="T114" fmla="*/ 64 w 290"/>
              <a:gd name="T115" fmla="*/ 154 h 255"/>
              <a:gd name="T116" fmla="*/ 39 w 290"/>
              <a:gd name="T117" fmla="*/ 192 h 255"/>
              <a:gd name="T118" fmla="*/ 13 w 290"/>
              <a:gd name="T119" fmla="*/ 186 h 255"/>
              <a:gd name="T120" fmla="*/ 25 w 290"/>
              <a:gd name="T121" fmla="*/ 180 h 255"/>
              <a:gd name="T122" fmla="*/ 15 w 290"/>
              <a:gd name="T123" fmla="*/ 64 h 255"/>
              <a:gd name="T124" fmla="*/ 22 w 290"/>
              <a:gd name="T125" fmla="*/ 15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0" h="255">
                <a:moveTo>
                  <a:pt x="61" y="242"/>
                </a:moveTo>
                <a:cubicBezTo>
                  <a:pt x="61" y="236"/>
                  <a:pt x="61" y="234"/>
                  <a:pt x="62" y="228"/>
                </a:cubicBezTo>
                <a:cubicBezTo>
                  <a:pt x="61" y="227"/>
                  <a:pt x="60" y="226"/>
                  <a:pt x="58" y="226"/>
                </a:cubicBezTo>
                <a:cubicBezTo>
                  <a:pt x="50" y="212"/>
                  <a:pt x="40" y="200"/>
                  <a:pt x="31" y="187"/>
                </a:cubicBezTo>
                <a:cubicBezTo>
                  <a:pt x="29" y="194"/>
                  <a:pt x="10" y="195"/>
                  <a:pt x="11" y="185"/>
                </a:cubicBezTo>
                <a:cubicBezTo>
                  <a:pt x="13" y="184"/>
                  <a:pt x="13" y="181"/>
                  <a:pt x="15" y="182"/>
                </a:cubicBezTo>
                <a:cubicBezTo>
                  <a:pt x="16" y="173"/>
                  <a:pt x="15" y="166"/>
                  <a:pt x="16" y="159"/>
                </a:cubicBezTo>
                <a:cubicBezTo>
                  <a:pt x="16" y="157"/>
                  <a:pt x="17" y="155"/>
                  <a:pt x="17" y="153"/>
                </a:cubicBezTo>
                <a:cubicBezTo>
                  <a:pt x="17" y="147"/>
                  <a:pt x="15" y="143"/>
                  <a:pt x="15" y="138"/>
                </a:cubicBezTo>
                <a:cubicBezTo>
                  <a:pt x="15" y="132"/>
                  <a:pt x="14" y="127"/>
                  <a:pt x="14" y="121"/>
                </a:cubicBezTo>
                <a:cubicBezTo>
                  <a:pt x="14" y="120"/>
                  <a:pt x="14" y="120"/>
                  <a:pt x="15" y="119"/>
                </a:cubicBezTo>
                <a:cubicBezTo>
                  <a:pt x="13" y="113"/>
                  <a:pt x="15" y="107"/>
                  <a:pt x="15" y="102"/>
                </a:cubicBezTo>
                <a:cubicBezTo>
                  <a:pt x="13" y="89"/>
                  <a:pt x="13" y="75"/>
                  <a:pt x="12" y="62"/>
                </a:cubicBezTo>
                <a:cubicBezTo>
                  <a:pt x="14" y="59"/>
                  <a:pt x="12" y="56"/>
                  <a:pt x="11" y="53"/>
                </a:cubicBezTo>
                <a:cubicBezTo>
                  <a:pt x="11" y="49"/>
                  <a:pt x="12" y="45"/>
                  <a:pt x="12" y="41"/>
                </a:cubicBezTo>
                <a:cubicBezTo>
                  <a:pt x="12" y="37"/>
                  <a:pt x="10" y="33"/>
                  <a:pt x="10" y="29"/>
                </a:cubicBezTo>
                <a:cubicBezTo>
                  <a:pt x="10" y="28"/>
                  <a:pt x="9" y="27"/>
                  <a:pt x="7" y="27"/>
                </a:cubicBezTo>
                <a:cubicBezTo>
                  <a:pt x="6" y="25"/>
                  <a:pt x="4" y="25"/>
                  <a:pt x="3" y="23"/>
                </a:cubicBezTo>
                <a:cubicBezTo>
                  <a:pt x="0" y="20"/>
                  <a:pt x="3" y="15"/>
                  <a:pt x="7" y="14"/>
                </a:cubicBezTo>
                <a:cubicBezTo>
                  <a:pt x="8" y="14"/>
                  <a:pt x="8" y="15"/>
                  <a:pt x="9" y="15"/>
                </a:cubicBezTo>
                <a:cubicBezTo>
                  <a:pt x="25" y="12"/>
                  <a:pt x="41" y="14"/>
                  <a:pt x="57" y="11"/>
                </a:cubicBezTo>
                <a:cubicBezTo>
                  <a:pt x="66" y="12"/>
                  <a:pt x="76" y="8"/>
                  <a:pt x="85" y="10"/>
                </a:cubicBezTo>
                <a:cubicBezTo>
                  <a:pt x="87" y="9"/>
                  <a:pt x="90" y="9"/>
                  <a:pt x="92" y="8"/>
                </a:cubicBezTo>
                <a:cubicBezTo>
                  <a:pt x="95" y="8"/>
                  <a:pt x="98" y="7"/>
                  <a:pt x="100" y="7"/>
                </a:cubicBezTo>
                <a:cubicBezTo>
                  <a:pt x="102" y="8"/>
                  <a:pt x="104" y="9"/>
                  <a:pt x="105" y="9"/>
                </a:cubicBezTo>
                <a:cubicBezTo>
                  <a:pt x="110" y="13"/>
                  <a:pt x="119" y="13"/>
                  <a:pt x="124" y="17"/>
                </a:cubicBezTo>
                <a:cubicBezTo>
                  <a:pt x="128" y="18"/>
                  <a:pt x="132" y="20"/>
                  <a:pt x="136" y="22"/>
                </a:cubicBezTo>
                <a:cubicBezTo>
                  <a:pt x="140" y="23"/>
                  <a:pt x="144" y="25"/>
                  <a:pt x="148" y="26"/>
                </a:cubicBezTo>
                <a:cubicBezTo>
                  <a:pt x="150" y="27"/>
                  <a:pt x="152" y="28"/>
                  <a:pt x="154" y="29"/>
                </a:cubicBezTo>
                <a:cubicBezTo>
                  <a:pt x="156" y="30"/>
                  <a:pt x="158" y="29"/>
                  <a:pt x="160" y="30"/>
                </a:cubicBezTo>
                <a:cubicBezTo>
                  <a:pt x="164" y="32"/>
                  <a:pt x="168" y="34"/>
                  <a:pt x="172" y="34"/>
                </a:cubicBezTo>
                <a:cubicBezTo>
                  <a:pt x="179" y="38"/>
                  <a:pt x="187" y="38"/>
                  <a:pt x="195" y="41"/>
                </a:cubicBezTo>
                <a:cubicBezTo>
                  <a:pt x="196" y="43"/>
                  <a:pt x="197" y="44"/>
                  <a:pt x="196" y="47"/>
                </a:cubicBezTo>
                <a:cubicBezTo>
                  <a:pt x="193" y="51"/>
                  <a:pt x="184" y="49"/>
                  <a:pt x="177" y="51"/>
                </a:cubicBezTo>
                <a:cubicBezTo>
                  <a:pt x="170" y="60"/>
                  <a:pt x="165" y="71"/>
                  <a:pt x="159" y="82"/>
                </a:cubicBezTo>
                <a:cubicBezTo>
                  <a:pt x="162" y="81"/>
                  <a:pt x="166" y="79"/>
                  <a:pt x="169" y="79"/>
                </a:cubicBezTo>
                <a:cubicBezTo>
                  <a:pt x="178" y="77"/>
                  <a:pt x="187" y="77"/>
                  <a:pt x="195" y="75"/>
                </a:cubicBezTo>
                <a:cubicBezTo>
                  <a:pt x="197" y="74"/>
                  <a:pt x="197" y="75"/>
                  <a:pt x="198" y="75"/>
                </a:cubicBezTo>
                <a:cubicBezTo>
                  <a:pt x="198" y="74"/>
                  <a:pt x="197" y="73"/>
                  <a:pt x="197" y="72"/>
                </a:cubicBezTo>
                <a:cubicBezTo>
                  <a:pt x="199" y="59"/>
                  <a:pt x="200" y="45"/>
                  <a:pt x="206" y="36"/>
                </a:cubicBezTo>
                <a:cubicBezTo>
                  <a:pt x="202" y="31"/>
                  <a:pt x="205" y="23"/>
                  <a:pt x="207" y="16"/>
                </a:cubicBezTo>
                <a:cubicBezTo>
                  <a:pt x="208" y="11"/>
                  <a:pt x="208" y="3"/>
                  <a:pt x="212" y="1"/>
                </a:cubicBezTo>
                <a:cubicBezTo>
                  <a:pt x="214" y="0"/>
                  <a:pt x="219" y="1"/>
                  <a:pt x="222" y="1"/>
                </a:cubicBezTo>
                <a:cubicBezTo>
                  <a:pt x="226" y="2"/>
                  <a:pt x="229" y="2"/>
                  <a:pt x="233" y="3"/>
                </a:cubicBezTo>
                <a:cubicBezTo>
                  <a:pt x="236" y="4"/>
                  <a:pt x="238" y="5"/>
                  <a:pt x="240" y="6"/>
                </a:cubicBezTo>
                <a:cubicBezTo>
                  <a:pt x="245" y="7"/>
                  <a:pt x="250" y="7"/>
                  <a:pt x="254" y="8"/>
                </a:cubicBezTo>
                <a:cubicBezTo>
                  <a:pt x="257" y="9"/>
                  <a:pt x="259" y="10"/>
                  <a:pt x="261" y="11"/>
                </a:cubicBezTo>
                <a:cubicBezTo>
                  <a:pt x="264" y="11"/>
                  <a:pt x="268" y="11"/>
                  <a:pt x="271" y="12"/>
                </a:cubicBezTo>
                <a:cubicBezTo>
                  <a:pt x="272" y="12"/>
                  <a:pt x="273" y="13"/>
                  <a:pt x="274" y="13"/>
                </a:cubicBezTo>
                <a:cubicBezTo>
                  <a:pt x="275" y="13"/>
                  <a:pt x="276" y="13"/>
                  <a:pt x="277" y="13"/>
                </a:cubicBezTo>
                <a:cubicBezTo>
                  <a:pt x="280" y="14"/>
                  <a:pt x="283" y="17"/>
                  <a:pt x="285" y="17"/>
                </a:cubicBezTo>
                <a:cubicBezTo>
                  <a:pt x="286" y="19"/>
                  <a:pt x="289" y="20"/>
                  <a:pt x="289" y="23"/>
                </a:cubicBezTo>
                <a:cubicBezTo>
                  <a:pt x="289" y="27"/>
                  <a:pt x="287" y="29"/>
                  <a:pt x="285" y="31"/>
                </a:cubicBezTo>
                <a:cubicBezTo>
                  <a:pt x="286" y="34"/>
                  <a:pt x="290" y="35"/>
                  <a:pt x="289" y="39"/>
                </a:cubicBezTo>
                <a:cubicBezTo>
                  <a:pt x="289" y="40"/>
                  <a:pt x="286" y="43"/>
                  <a:pt x="285" y="46"/>
                </a:cubicBezTo>
                <a:cubicBezTo>
                  <a:pt x="284" y="49"/>
                  <a:pt x="282" y="51"/>
                  <a:pt x="281" y="54"/>
                </a:cubicBezTo>
                <a:cubicBezTo>
                  <a:pt x="280" y="57"/>
                  <a:pt x="280" y="59"/>
                  <a:pt x="279" y="62"/>
                </a:cubicBezTo>
                <a:cubicBezTo>
                  <a:pt x="278" y="64"/>
                  <a:pt x="277" y="65"/>
                  <a:pt x="277" y="66"/>
                </a:cubicBezTo>
                <a:cubicBezTo>
                  <a:pt x="276" y="67"/>
                  <a:pt x="276" y="69"/>
                  <a:pt x="276" y="71"/>
                </a:cubicBezTo>
                <a:cubicBezTo>
                  <a:pt x="274" y="75"/>
                  <a:pt x="272" y="80"/>
                  <a:pt x="271" y="85"/>
                </a:cubicBezTo>
                <a:cubicBezTo>
                  <a:pt x="270" y="91"/>
                  <a:pt x="271" y="99"/>
                  <a:pt x="270" y="106"/>
                </a:cubicBezTo>
                <a:cubicBezTo>
                  <a:pt x="269" y="123"/>
                  <a:pt x="269" y="145"/>
                  <a:pt x="269" y="164"/>
                </a:cubicBezTo>
                <a:cubicBezTo>
                  <a:pt x="269" y="166"/>
                  <a:pt x="269" y="169"/>
                  <a:pt x="269" y="172"/>
                </a:cubicBezTo>
                <a:cubicBezTo>
                  <a:pt x="269" y="179"/>
                  <a:pt x="269" y="182"/>
                  <a:pt x="264" y="184"/>
                </a:cubicBezTo>
                <a:cubicBezTo>
                  <a:pt x="262" y="184"/>
                  <a:pt x="262" y="183"/>
                  <a:pt x="260" y="184"/>
                </a:cubicBezTo>
                <a:cubicBezTo>
                  <a:pt x="259" y="182"/>
                  <a:pt x="258" y="182"/>
                  <a:pt x="256" y="181"/>
                </a:cubicBezTo>
                <a:cubicBezTo>
                  <a:pt x="255" y="164"/>
                  <a:pt x="260" y="140"/>
                  <a:pt x="258" y="123"/>
                </a:cubicBezTo>
                <a:cubicBezTo>
                  <a:pt x="242" y="128"/>
                  <a:pt x="226" y="133"/>
                  <a:pt x="212" y="139"/>
                </a:cubicBezTo>
                <a:cubicBezTo>
                  <a:pt x="210" y="139"/>
                  <a:pt x="208" y="141"/>
                  <a:pt x="206" y="142"/>
                </a:cubicBezTo>
                <a:cubicBezTo>
                  <a:pt x="205" y="142"/>
                  <a:pt x="205" y="142"/>
                  <a:pt x="204" y="142"/>
                </a:cubicBezTo>
                <a:cubicBezTo>
                  <a:pt x="199" y="144"/>
                  <a:pt x="200" y="145"/>
                  <a:pt x="199" y="150"/>
                </a:cubicBezTo>
                <a:cubicBezTo>
                  <a:pt x="199" y="151"/>
                  <a:pt x="198" y="152"/>
                  <a:pt x="198" y="153"/>
                </a:cubicBezTo>
                <a:cubicBezTo>
                  <a:pt x="198" y="166"/>
                  <a:pt x="197" y="181"/>
                  <a:pt x="196" y="195"/>
                </a:cubicBezTo>
                <a:cubicBezTo>
                  <a:pt x="196" y="198"/>
                  <a:pt x="195" y="201"/>
                  <a:pt x="196" y="205"/>
                </a:cubicBezTo>
                <a:cubicBezTo>
                  <a:pt x="194" y="208"/>
                  <a:pt x="191" y="209"/>
                  <a:pt x="188" y="210"/>
                </a:cubicBezTo>
                <a:cubicBezTo>
                  <a:pt x="187" y="208"/>
                  <a:pt x="183" y="208"/>
                  <a:pt x="182" y="206"/>
                </a:cubicBezTo>
                <a:cubicBezTo>
                  <a:pt x="183" y="206"/>
                  <a:pt x="182" y="203"/>
                  <a:pt x="182" y="203"/>
                </a:cubicBezTo>
                <a:cubicBezTo>
                  <a:pt x="182" y="202"/>
                  <a:pt x="182" y="202"/>
                  <a:pt x="183" y="201"/>
                </a:cubicBezTo>
                <a:cubicBezTo>
                  <a:pt x="183" y="199"/>
                  <a:pt x="183" y="196"/>
                  <a:pt x="183" y="194"/>
                </a:cubicBezTo>
                <a:cubicBezTo>
                  <a:pt x="183" y="192"/>
                  <a:pt x="184" y="189"/>
                  <a:pt x="184" y="187"/>
                </a:cubicBezTo>
                <a:cubicBezTo>
                  <a:pt x="184" y="177"/>
                  <a:pt x="184" y="166"/>
                  <a:pt x="185" y="156"/>
                </a:cubicBezTo>
                <a:cubicBezTo>
                  <a:pt x="185" y="153"/>
                  <a:pt x="185" y="150"/>
                  <a:pt x="185" y="148"/>
                </a:cubicBezTo>
                <a:cubicBezTo>
                  <a:pt x="186" y="143"/>
                  <a:pt x="186" y="139"/>
                  <a:pt x="182" y="137"/>
                </a:cubicBezTo>
                <a:cubicBezTo>
                  <a:pt x="173" y="129"/>
                  <a:pt x="161" y="125"/>
                  <a:pt x="152" y="117"/>
                </a:cubicBezTo>
                <a:cubicBezTo>
                  <a:pt x="151" y="136"/>
                  <a:pt x="151" y="152"/>
                  <a:pt x="152" y="170"/>
                </a:cubicBezTo>
                <a:cubicBezTo>
                  <a:pt x="152" y="172"/>
                  <a:pt x="151" y="173"/>
                  <a:pt x="151" y="175"/>
                </a:cubicBezTo>
                <a:cubicBezTo>
                  <a:pt x="151" y="176"/>
                  <a:pt x="152" y="177"/>
                  <a:pt x="152" y="178"/>
                </a:cubicBezTo>
                <a:cubicBezTo>
                  <a:pt x="152" y="182"/>
                  <a:pt x="151" y="185"/>
                  <a:pt x="151" y="189"/>
                </a:cubicBezTo>
                <a:cubicBezTo>
                  <a:pt x="151" y="200"/>
                  <a:pt x="151" y="211"/>
                  <a:pt x="152" y="224"/>
                </a:cubicBezTo>
                <a:cubicBezTo>
                  <a:pt x="154" y="225"/>
                  <a:pt x="156" y="227"/>
                  <a:pt x="158" y="229"/>
                </a:cubicBezTo>
                <a:cubicBezTo>
                  <a:pt x="158" y="230"/>
                  <a:pt x="157" y="233"/>
                  <a:pt x="156" y="234"/>
                </a:cubicBezTo>
                <a:cubicBezTo>
                  <a:pt x="154" y="237"/>
                  <a:pt x="138" y="242"/>
                  <a:pt x="134" y="236"/>
                </a:cubicBezTo>
                <a:cubicBezTo>
                  <a:pt x="132" y="232"/>
                  <a:pt x="134" y="225"/>
                  <a:pt x="141" y="225"/>
                </a:cubicBezTo>
                <a:cubicBezTo>
                  <a:pt x="142" y="209"/>
                  <a:pt x="141" y="192"/>
                  <a:pt x="140" y="175"/>
                </a:cubicBezTo>
                <a:cubicBezTo>
                  <a:pt x="138" y="174"/>
                  <a:pt x="137" y="174"/>
                  <a:pt x="136" y="175"/>
                </a:cubicBezTo>
                <a:cubicBezTo>
                  <a:pt x="133" y="173"/>
                  <a:pt x="134" y="173"/>
                  <a:pt x="132" y="171"/>
                </a:cubicBezTo>
                <a:cubicBezTo>
                  <a:pt x="131" y="170"/>
                  <a:pt x="133" y="168"/>
                  <a:pt x="133" y="166"/>
                </a:cubicBezTo>
                <a:cubicBezTo>
                  <a:pt x="134" y="161"/>
                  <a:pt x="134" y="154"/>
                  <a:pt x="135" y="148"/>
                </a:cubicBezTo>
                <a:cubicBezTo>
                  <a:pt x="135" y="146"/>
                  <a:pt x="135" y="144"/>
                  <a:pt x="135" y="141"/>
                </a:cubicBezTo>
                <a:cubicBezTo>
                  <a:pt x="136" y="133"/>
                  <a:pt x="138" y="124"/>
                  <a:pt x="138" y="117"/>
                </a:cubicBezTo>
                <a:cubicBezTo>
                  <a:pt x="139" y="114"/>
                  <a:pt x="138" y="112"/>
                  <a:pt x="138" y="110"/>
                </a:cubicBezTo>
                <a:cubicBezTo>
                  <a:pt x="139" y="106"/>
                  <a:pt x="140" y="102"/>
                  <a:pt x="140" y="97"/>
                </a:cubicBezTo>
                <a:cubicBezTo>
                  <a:pt x="142" y="97"/>
                  <a:pt x="141" y="95"/>
                  <a:pt x="141" y="94"/>
                </a:cubicBezTo>
                <a:cubicBezTo>
                  <a:pt x="135" y="94"/>
                  <a:pt x="129" y="95"/>
                  <a:pt x="124" y="95"/>
                </a:cubicBezTo>
                <a:cubicBezTo>
                  <a:pt x="117" y="96"/>
                  <a:pt x="110" y="97"/>
                  <a:pt x="102" y="98"/>
                </a:cubicBezTo>
                <a:cubicBezTo>
                  <a:pt x="103" y="116"/>
                  <a:pt x="104" y="134"/>
                  <a:pt x="102" y="151"/>
                </a:cubicBezTo>
                <a:cubicBezTo>
                  <a:pt x="104" y="154"/>
                  <a:pt x="109" y="155"/>
                  <a:pt x="107" y="162"/>
                </a:cubicBezTo>
                <a:cubicBezTo>
                  <a:pt x="103" y="166"/>
                  <a:pt x="98" y="162"/>
                  <a:pt x="92" y="163"/>
                </a:cubicBezTo>
                <a:cubicBezTo>
                  <a:pt x="91" y="162"/>
                  <a:pt x="90" y="162"/>
                  <a:pt x="89" y="161"/>
                </a:cubicBezTo>
                <a:cubicBezTo>
                  <a:pt x="88" y="157"/>
                  <a:pt x="89" y="152"/>
                  <a:pt x="93" y="153"/>
                </a:cubicBezTo>
                <a:cubicBezTo>
                  <a:pt x="94" y="137"/>
                  <a:pt x="91" y="117"/>
                  <a:pt x="93" y="99"/>
                </a:cubicBezTo>
                <a:cubicBezTo>
                  <a:pt x="87" y="100"/>
                  <a:pt x="83" y="101"/>
                  <a:pt x="77" y="101"/>
                </a:cubicBezTo>
                <a:cubicBezTo>
                  <a:pt x="76" y="118"/>
                  <a:pt x="76" y="136"/>
                  <a:pt x="76" y="148"/>
                </a:cubicBezTo>
                <a:cubicBezTo>
                  <a:pt x="75" y="173"/>
                  <a:pt x="72" y="212"/>
                  <a:pt x="75" y="243"/>
                </a:cubicBezTo>
                <a:cubicBezTo>
                  <a:pt x="76" y="243"/>
                  <a:pt x="82" y="246"/>
                  <a:pt x="80" y="250"/>
                </a:cubicBezTo>
                <a:cubicBezTo>
                  <a:pt x="79" y="251"/>
                  <a:pt x="78" y="252"/>
                  <a:pt x="76" y="253"/>
                </a:cubicBezTo>
                <a:cubicBezTo>
                  <a:pt x="75" y="253"/>
                  <a:pt x="74" y="254"/>
                  <a:pt x="74" y="254"/>
                </a:cubicBezTo>
                <a:cubicBezTo>
                  <a:pt x="73" y="255"/>
                  <a:pt x="70" y="255"/>
                  <a:pt x="68" y="255"/>
                </a:cubicBezTo>
                <a:cubicBezTo>
                  <a:pt x="67" y="255"/>
                  <a:pt x="65" y="255"/>
                  <a:pt x="64" y="255"/>
                </a:cubicBezTo>
                <a:cubicBezTo>
                  <a:pt x="64" y="255"/>
                  <a:pt x="58" y="254"/>
                  <a:pt x="58" y="253"/>
                </a:cubicBezTo>
                <a:cubicBezTo>
                  <a:pt x="54" y="251"/>
                  <a:pt x="55" y="243"/>
                  <a:pt x="61" y="242"/>
                </a:cubicBezTo>
                <a:close/>
                <a:moveTo>
                  <a:pt x="263" y="49"/>
                </a:moveTo>
                <a:cubicBezTo>
                  <a:pt x="265" y="50"/>
                  <a:pt x="269" y="53"/>
                  <a:pt x="272" y="52"/>
                </a:cubicBezTo>
                <a:cubicBezTo>
                  <a:pt x="272" y="52"/>
                  <a:pt x="274" y="49"/>
                  <a:pt x="275" y="48"/>
                </a:cubicBezTo>
                <a:cubicBezTo>
                  <a:pt x="276" y="45"/>
                  <a:pt x="277" y="41"/>
                  <a:pt x="279" y="37"/>
                </a:cubicBezTo>
                <a:cubicBezTo>
                  <a:pt x="282" y="32"/>
                  <a:pt x="285" y="28"/>
                  <a:pt x="287" y="24"/>
                </a:cubicBezTo>
                <a:cubicBezTo>
                  <a:pt x="287" y="23"/>
                  <a:pt x="287" y="23"/>
                  <a:pt x="286" y="23"/>
                </a:cubicBezTo>
                <a:cubicBezTo>
                  <a:pt x="285" y="23"/>
                  <a:pt x="284" y="21"/>
                  <a:pt x="283" y="19"/>
                </a:cubicBezTo>
                <a:cubicBezTo>
                  <a:pt x="281" y="19"/>
                  <a:pt x="279" y="16"/>
                  <a:pt x="276" y="15"/>
                </a:cubicBezTo>
                <a:cubicBezTo>
                  <a:pt x="275" y="15"/>
                  <a:pt x="274" y="15"/>
                  <a:pt x="272" y="15"/>
                </a:cubicBezTo>
                <a:cubicBezTo>
                  <a:pt x="270" y="14"/>
                  <a:pt x="267" y="13"/>
                  <a:pt x="264" y="13"/>
                </a:cubicBezTo>
                <a:cubicBezTo>
                  <a:pt x="260" y="12"/>
                  <a:pt x="258" y="11"/>
                  <a:pt x="254" y="11"/>
                </a:cubicBezTo>
                <a:cubicBezTo>
                  <a:pt x="242" y="8"/>
                  <a:pt x="230" y="5"/>
                  <a:pt x="220" y="3"/>
                </a:cubicBezTo>
                <a:cubicBezTo>
                  <a:pt x="217" y="3"/>
                  <a:pt x="214" y="3"/>
                  <a:pt x="212" y="4"/>
                </a:cubicBezTo>
                <a:cubicBezTo>
                  <a:pt x="210" y="12"/>
                  <a:pt x="208" y="21"/>
                  <a:pt x="206" y="30"/>
                </a:cubicBezTo>
                <a:cubicBezTo>
                  <a:pt x="207" y="31"/>
                  <a:pt x="207" y="33"/>
                  <a:pt x="209" y="34"/>
                </a:cubicBezTo>
                <a:cubicBezTo>
                  <a:pt x="210" y="35"/>
                  <a:pt x="211" y="34"/>
                  <a:pt x="213" y="34"/>
                </a:cubicBezTo>
                <a:cubicBezTo>
                  <a:pt x="214" y="34"/>
                  <a:pt x="216" y="35"/>
                  <a:pt x="217" y="35"/>
                </a:cubicBezTo>
                <a:cubicBezTo>
                  <a:pt x="223" y="36"/>
                  <a:pt x="231" y="37"/>
                  <a:pt x="236" y="38"/>
                </a:cubicBezTo>
                <a:cubicBezTo>
                  <a:pt x="240" y="39"/>
                  <a:pt x="243" y="41"/>
                  <a:pt x="245" y="42"/>
                </a:cubicBezTo>
                <a:cubicBezTo>
                  <a:pt x="249" y="43"/>
                  <a:pt x="251" y="44"/>
                  <a:pt x="254" y="46"/>
                </a:cubicBezTo>
                <a:cubicBezTo>
                  <a:pt x="257" y="46"/>
                  <a:pt x="259" y="48"/>
                  <a:pt x="263" y="49"/>
                </a:cubicBezTo>
                <a:close/>
                <a:moveTo>
                  <a:pt x="267" y="166"/>
                </a:moveTo>
                <a:cubicBezTo>
                  <a:pt x="266" y="152"/>
                  <a:pt x="267" y="140"/>
                  <a:pt x="267" y="130"/>
                </a:cubicBezTo>
                <a:cubicBezTo>
                  <a:pt x="266" y="120"/>
                  <a:pt x="268" y="108"/>
                  <a:pt x="268" y="97"/>
                </a:cubicBezTo>
                <a:cubicBezTo>
                  <a:pt x="268" y="88"/>
                  <a:pt x="270" y="79"/>
                  <a:pt x="272" y="69"/>
                </a:cubicBezTo>
                <a:cubicBezTo>
                  <a:pt x="274" y="61"/>
                  <a:pt x="278" y="52"/>
                  <a:pt x="283" y="45"/>
                </a:cubicBezTo>
                <a:cubicBezTo>
                  <a:pt x="284" y="43"/>
                  <a:pt x="288" y="38"/>
                  <a:pt x="287" y="37"/>
                </a:cubicBezTo>
                <a:cubicBezTo>
                  <a:pt x="286" y="37"/>
                  <a:pt x="286" y="35"/>
                  <a:pt x="285" y="34"/>
                </a:cubicBezTo>
                <a:cubicBezTo>
                  <a:pt x="279" y="46"/>
                  <a:pt x="271" y="58"/>
                  <a:pt x="271" y="73"/>
                </a:cubicBezTo>
                <a:cubicBezTo>
                  <a:pt x="270" y="75"/>
                  <a:pt x="270" y="76"/>
                  <a:pt x="270" y="79"/>
                </a:cubicBezTo>
                <a:cubicBezTo>
                  <a:pt x="267" y="82"/>
                  <a:pt x="268" y="85"/>
                  <a:pt x="267" y="89"/>
                </a:cubicBezTo>
                <a:cubicBezTo>
                  <a:pt x="267" y="94"/>
                  <a:pt x="265" y="99"/>
                  <a:pt x="265" y="103"/>
                </a:cubicBezTo>
                <a:cubicBezTo>
                  <a:pt x="264" y="106"/>
                  <a:pt x="265" y="111"/>
                  <a:pt x="263" y="113"/>
                </a:cubicBezTo>
                <a:cubicBezTo>
                  <a:pt x="261" y="114"/>
                  <a:pt x="257" y="116"/>
                  <a:pt x="254" y="117"/>
                </a:cubicBezTo>
                <a:cubicBezTo>
                  <a:pt x="246" y="120"/>
                  <a:pt x="242" y="123"/>
                  <a:pt x="234" y="126"/>
                </a:cubicBezTo>
                <a:cubicBezTo>
                  <a:pt x="231" y="127"/>
                  <a:pt x="227" y="128"/>
                  <a:pt x="224" y="129"/>
                </a:cubicBezTo>
                <a:cubicBezTo>
                  <a:pt x="222" y="130"/>
                  <a:pt x="221" y="129"/>
                  <a:pt x="219" y="130"/>
                </a:cubicBezTo>
                <a:cubicBezTo>
                  <a:pt x="215" y="132"/>
                  <a:pt x="210" y="134"/>
                  <a:pt x="205" y="135"/>
                </a:cubicBezTo>
                <a:cubicBezTo>
                  <a:pt x="200" y="137"/>
                  <a:pt x="194" y="136"/>
                  <a:pt x="192" y="142"/>
                </a:cubicBezTo>
                <a:cubicBezTo>
                  <a:pt x="193" y="159"/>
                  <a:pt x="190" y="182"/>
                  <a:pt x="189" y="204"/>
                </a:cubicBezTo>
                <a:cubicBezTo>
                  <a:pt x="191" y="203"/>
                  <a:pt x="192" y="202"/>
                  <a:pt x="193" y="201"/>
                </a:cubicBezTo>
                <a:cubicBezTo>
                  <a:pt x="194" y="182"/>
                  <a:pt x="196" y="161"/>
                  <a:pt x="197" y="143"/>
                </a:cubicBezTo>
                <a:cubicBezTo>
                  <a:pt x="200" y="141"/>
                  <a:pt x="204" y="140"/>
                  <a:pt x="208" y="139"/>
                </a:cubicBezTo>
                <a:cubicBezTo>
                  <a:pt x="215" y="135"/>
                  <a:pt x="222" y="132"/>
                  <a:pt x="229" y="130"/>
                </a:cubicBezTo>
                <a:cubicBezTo>
                  <a:pt x="233" y="129"/>
                  <a:pt x="237" y="128"/>
                  <a:pt x="241" y="127"/>
                </a:cubicBezTo>
                <a:cubicBezTo>
                  <a:pt x="243" y="126"/>
                  <a:pt x="244" y="125"/>
                  <a:pt x="246" y="124"/>
                </a:cubicBezTo>
                <a:cubicBezTo>
                  <a:pt x="251" y="122"/>
                  <a:pt x="257" y="121"/>
                  <a:pt x="263" y="118"/>
                </a:cubicBezTo>
                <a:cubicBezTo>
                  <a:pt x="265" y="130"/>
                  <a:pt x="263" y="142"/>
                  <a:pt x="263" y="152"/>
                </a:cubicBezTo>
                <a:cubicBezTo>
                  <a:pt x="263" y="160"/>
                  <a:pt x="262" y="169"/>
                  <a:pt x="263" y="178"/>
                </a:cubicBezTo>
                <a:cubicBezTo>
                  <a:pt x="268" y="176"/>
                  <a:pt x="267" y="171"/>
                  <a:pt x="267" y="166"/>
                </a:cubicBezTo>
                <a:close/>
                <a:moveTo>
                  <a:pt x="270" y="55"/>
                </a:moveTo>
                <a:cubicBezTo>
                  <a:pt x="266" y="69"/>
                  <a:pt x="261" y="80"/>
                  <a:pt x="260" y="96"/>
                </a:cubicBezTo>
                <a:cubicBezTo>
                  <a:pt x="260" y="97"/>
                  <a:pt x="260" y="97"/>
                  <a:pt x="260" y="98"/>
                </a:cubicBezTo>
                <a:cubicBezTo>
                  <a:pt x="261" y="98"/>
                  <a:pt x="261" y="100"/>
                  <a:pt x="263" y="100"/>
                </a:cubicBezTo>
                <a:cubicBezTo>
                  <a:pt x="264" y="95"/>
                  <a:pt x="264" y="89"/>
                  <a:pt x="265" y="84"/>
                </a:cubicBezTo>
                <a:cubicBezTo>
                  <a:pt x="266" y="80"/>
                  <a:pt x="267" y="77"/>
                  <a:pt x="267" y="75"/>
                </a:cubicBezTo>
                <a:cubicBezTo>
                  <a:pt x="269" y="68"/>
                  <a:pt x="271" y="62"/>
                  <a:pt x="272" y="55"/>
                </a:cubicBezTo>
                <a:cubicBezTo>
                  <a:pt x="272" y="57"/>
                  <a:pt x="271" y="55"/>
                  <a:pt x="270" y="55"/>
                </a:cubicBezTo>
                <a:close/>
                <a:moveTo>
                  <a:pt x="223" y="80"/>
                </a:moveTo>
                <a:cubicBezTo>
                  <a:pt x="224" y="81"/>
                  <a:pt x="225" y="81"/>
                  <a:pt x="226" y="81"/>
                </a:cubicBezTo>
                <a:cubicBezTo>
                  <a:pt x="229" y="82"/>
                  <a:pt x="233" y="84"/>
                  <a:pt x="236" y="85"/>
                </a:cubicBezTo>
                <a:cubicBezTo>
                  <a:pt x="239" y="86"/>
                  <a:pt x="241" y="86"/>
                  <a:pt x="243" y="87"/>
                </a:cubicBezTo>
                <a:cubicBezTo>
                  <a:pt x="245" y="87"/>
                  <a:pt x="246" y="89"/>
                  <a:pt x="248" y="88"/>
                </a:cubicBezTo>
                <a:cubicBezTo>
                  <a:pt x="248" y="89"/>
                  <a:pt x="249" y="89"/>
                  <a:pt x="249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52" y="91"/>
                  <a:pt x="255" y="94"/>
                  <a:pt x="258" y="96"/>
                </a:cubicBezTo>
                <a:cubicBezTo>
                  <a:pt x="259" y="79"/>
                  <a:pt x="265" y="69"/>
                  <a:pt x="267" y="55"/>
                </a:cubicBezTo>
                <a:cubicBezTo>
                  <a:pt x="260" y="53"/>
                  <a:pt x="256" y="49"/>
                  <a:pt x="250" y="47"/>
                </a:cubicBezTo>
                <a:cubicBezTo>
                  <a:pt x="249" y="46"/>
                  <a:pt x="247" y="46"/>
                  <a:pt x="245" y="45"/>
                </a:cubicBezTo>
                <a:cubicBezTo>
                  <a:pt x="241" y="43"/>
                  <a:pt x="235" y="41"/>
                  <a:pt x="231" y="40"/>
                </a:cubicBezTo>
                <a:cubicBezTo>
                  <a:pt x="230" y="40"/>
                  <a:pt x="230" y="39"/>
                  <a:pt x="229" y="39"/>
                </a:cubicBezTo>
                <a:cubicBezTo>
                  <a:pt x="225" y="39"/>
                  <a:pt x="222" y="38"/>
                  <a:pt x="217" y="37"/>
                </a:cubicBezTo>
                <a:cubicBezTo>
                  <a:pt x="210" y="48"/>
                  <a:pt x="209" y="61"/>
                  <a:pt x="208" y="77"/>
                </a:cubicBezTo>
                <a:cubicBezTo>
                  <a:pt x="215" y="77"/>
                  <a:pt x="220" y="79"/>
                  <a:pt x="223" y="80"/>
                </a:cubicBezTo>
                <a:close/>
                <a:moveTo>
                  <a:pt x="260" y="122"/>
                </a:moveTo>
                <a:cubicBezTo>
                  <a:pt x="260" y="126"/>
                  <a:pt x="261" y="134"/>
                  <a:pt x="260" y="141"/>
                </a:cubicBezTo>
                <a:cubicBezTo>
                  <a:pt x="260" y="145"/>
                  <a:pt x="260" y="150"/>
                  <a:pt x="259" y="154"/>
                </a:cubicBezTo>
                <a:cubicBezTo>
                  <a:pt x="259" y="161"/>
                  <a:pt x="258" y="168"/>
                  <a:pt x="258" y="173"/>
                </a:cubicBezTo>
                <a:cubicBezTo>
                  <a:pt x="258" y="174"/>
                  <a:pt x="257" y="177"/>
                  <a:pt x="260" y="177"/>
                </a:cubicBezTo>
                <a:cubicBezTo>
                  <a:pt x="260" y="172"/>
                  <a:pt x="260" y="166"/>
                  <a:pt x="261" y="162"/>
                </a:cubicBezTo>
                <a:cubicBezTo>
                  <a:pt x="261" y="162"/>
                  <a:pt x="260" y="161"/>
                  <a:pt x="260" y="161"/>
                </a:cubicBezTo>
                <a:cubicBezTo>
                  <a:pt x="260" y="158"/>
                  <a:pt x="260" y="154"/>
                  <a:pt x="261" y="151"/>
                </a:cubicBezTo>
                <a:cubicBezTo>
                  <a:pt x="261" y="142"/>
                  <a:pt x="262" y="137"/>
                  <a:pt x="262" y="128"/>
                </a:cubicBezTo>
                <a:cubicBezTo>
                  <a:pt x="262" y="125"/>
                  <a:pt x="262" y="122"/>
                  <a:pt x="261" y="122"/>
                </a:cubicBezTo>
                <a:cubicBezTo>
                  <a:pt x="261" y="122"/>
                  <a:pt x="261" y="122"/>
                  <a:pt x="260" y="122"/>
                </a:cubicBezTo>
                <a:close/>
                <a:moveTo>
                  <a:pt x="256" y="99"/>
                </a:moveTo>
                <a:cubicBezTo>
                  <a:pt x="255" y="96"/>
                  <a:pt x="252" y="95"/>
                  <a:pt x="250" y="93"/>
                </a:cubicBezTo>
                <a:cubicBezTo>
                  <a:pt x="236" y="87"/>
                  <a:pt x="221" y="82"/>
                  <a:pt x="206" y="79"/>
                </a:cubicBezTo>
                <a:cubicBezTo>
                  <a:pt x="205" y="78"/>
                  <a:pt x="205" y="79"/>
                  <a:pt x="205" y="79"/>
                </a:cubicBezTo>
                <a:cubicBezTo>
                  <a:pt x="200" y="77"/>
                  <a:pt x="194" y="78"/>
                  <a:pt x="188" y="78"/>
                </a:cubicBezTo>
                <a:cubicBezTo>
                  <a:pt x="183" y="78"/>
                  <a:pt x="178" y="80"/>
                  <a:pt x="173" y="80"/>
                </a:cubicBezTo>
                <a:cubicBezTo>
                  <a:pt x="169" y="80"/>
                  <a:pt x="166" y="82"/>
                  <a:pt x="162" y="83"/>
                </a:cubicBezTo>
                <a:cubicBezTo>
                  <a:pt x="159" y="84"/>
                  <a:pt x="157" y="85"/>
                  <a:pt x="155" y="86"/>
                </a:cubicBezTo>
                <a:cubicBezTo>
                  <a:pt x="155" y="88"/>
                  <a:pt x="153" y="88"/>
                  <a:pt x="152" y="89"/>
                </a:cubicBezTo>
                <a:cubicBezTo>
                  <a:pt x="151" y="93"/>
                  <a:pt x="151" y="94"/>
                  <a:pt x="152" y="97"/>
                </a:cubicBezTo>
                <a:cubicBezTo>
                  <a:pt x="152" y="98"/>
                  <a:pt x="153" y="98"/>
                  <a:pt x="153" y="99"/>
                </a:cubicBezTo>
                <a:cubicBezTo>
                  <a:pt x="153" y="99"/>
                  <a:pt x="154" y="100"/>
                  <a:pt x="154" y="100"/>
                </a:cubicBezTo>
                <a:cubicBezTo>
                  <a:pt x="156" y="103"/>
                  <a:pt x="159" y="105"/>
                  <a:pt x="162" y="107"/>
                </a:cubicBezTo>
                <a:cubicBezTo>
                  <a:pt x="163" y="107"/>
                  <a:pt x="163" y="108"/>
                  <a:pt x="164" y="108"/>
                </a:cubicBezTo>
                <a:cubicBezTo>
                  <a:pt x="171" y="113"/>
                  <a:pt x="178" y="119"/>
                  <a:pt x="187" y="121"/>
                </a:cubicBezTo>
                <a:cubicBezTo>
                  <a:pt x="188" y="122"/>
                  <a:pt x="190" y="121"/>
                  <a:pt x="191" y="123"/>
                </a:cubicBezTo>
                <a:cubicBezTo>
                  <a:pt x="190" y="124"/>
                  <a:pt x="187" y="123"/>
                  <a:pt x="186" y="123"/>
                </a:cubicBezTo>
                <a:cubicBezTo>
                  <a:pt x="184" y="122"/>
                  <a:pt x="181" y="121"/>
                  <a:pt x="180" y="120"/>
                </a:cubicBezTo>
                <a:cubicBezTo>
                  <a:pt x="171" y="116"/>
                  <a:pt x="162" y="108"/>
                  <a:pt x="154" y="102"/>
                </a:cubicBezTo>
                <a:cubicBezTo>
                  <a:pt x="153" y="102"/>
                  <a:pt x="152" y="100"/>
                  <a:pt x="152" y="102"/>
                </a:cubicBezTo>
                <a:cubicBezTo>
                  <a:pt x="152" y="104"/>
                  <a:pt x="152" y="105"/>
                  <a:pt x="152" y="109"/>
                </a:cubicBezTo>
                <a:cubicBezTo>
                  <a:pt x="154" y="109"/>
                  <a:pt x="154" y="111"/>
                  <a:pt x="156" y="111"/>
                </a:cubicBezTo>
                <a:cubicBezTo>
                  <a:pt x="160" y="116"/>
                  <a:pt x="167" y="117"/>
                  <a:pt x="171" y="121"/>
                </a:cubicBezTo>
                <a:cubicBezTo>
                  <a:pt x="178" y="125"/>
                  <a:pt x="184" y="129"/>
                  <a:pt x="191" y="133"/>
                </a:cubicBezTo>
                <a:cubicBezTo>
                  <a:pt x="191" y="130"/>
                  <a:pt x="192" y="128"/>
                  <a:pt x="193" y="127"/>
                </a:cubicBezTo>
                <a:cubicBezTo>
                  <a:pt x="202" y="122"/>
                  <a:pt x="212" y="121"/>
                  <a:pt x="220" y="118"/>
                </a:cubicBezTo>
                <a:cubicBezTo>
                  <a:pt x="221" y="118"/>
                  <a:pt x="221" y="118"/>
                  <a:pt x="222" y="118"/>
                </a:cubicBezTo>
                <a:cubicBezTo>
                  <a:pt x="223" y="118"/>
                  <a:pt x="223" y="117"/>
                  <a:pt x="224" y="117"/>
                </a:cubicBezTo>
                <a:cubicBezTo>
                  <a:pt x="234" y="113"/>
                  <a:pt x="243" y="111"/>
                  <a:pt x="253" y="107"/>
                </a:cubicBezTo>
                <a:cubicBezTo>
                  <a:pt x="255" y="107"/>
                  <a:pt x="257" y="106"/>
                  <a:pt x="260" y="105"/>
                </a:cubicBezTo>
                <a:cubicBezTo>
                  <a:pt x="261" y="105"/>
                  <a:pt x="261" y="106"/>
                  <a:pt x="262" y="106"/>
                </a:cubicBezTo>
                <a:cubicBezTo>
                  <a:pt x="262" y="102"/>
                  <a:pt x="259" y="100"/>
                  <a:pt x="256" y="99"/>
                </a:cubicBezTo>
                <a:close/>
                <a:moveTo>
                  <a:pt x="201" y="134"/>
                </a:moveTo>
                <a:cubicBezTo>
                  <a:pt x="204" y="133"/>
                  <a:pt x="206" y="132"/>
                  <a:pt x="209" y="131"/>
                </a:cubicBezTo>
                <a:cubicBezTo>
                  <a:pt x="211" y="130"/>
                  <a:pt x="213" y="130"/>
                  <a:pt x="215" y="129"/>
                </a:cubicBezTo>
                <a:cubicBezTo>
                  <a:pt x="218" y="128"/>
                  <a:pt x="221" y="126"/>
                  <a:pt x="224" y="127"/>
                </a:cubicBezTo>
                <a:cubicBezTo>
                  <a:pt x="227" y="126"/>
                  <a:pt x="229" y="124"/>
                  <a:pt x="232" y="123"/>
                </a:cubicBezTo>
                <a:cubicBezTo>
                  <a:pt x="233" y="123"/>
                  <a:pt x="235" y="123"/>
                  <a:pt x="236" y="123"/>
                </a:cubicBezTo>
                <a:cubicBezTo>
                  <a:pt x="241" y="121"/>
                  <a:pt x="245" y="118"/>
                  <a:pt x="250" y="116"/>
                </a:cubicBezTo>
                <a:cubicBezTo>
                  <a:pt x="254" y="114"/>
                  <a:pt x="258" y="113"/>
                  <a:pt x="261" y="110"/>
                </a:cubicBezTo>
                <a:cubicBezTo>
                  <a:pt x="261" y="110"/>
                  <a:pt x="260" y="109"/>
                  <a:pt x="260" y="108"/>
                </a:cubicBezTo>
                <a:cubicBezTo>
                  <a:pt x="257" y="107"/>
                  <a:pt x="254" y="109"/>
                  <a:pt x="251" y="110"/>
                </a:cubicBezTo>
                <a:cubicBezTo>
                  <a:pt x="250" y="111"/>
                  <a:pt x="248" y="111"/>
                  <a:pt x="246" y="112"/>
                </a:cubicBezTo>
                <a:cubicBezTo>
                  <a:pt x="244" y="112"/>
                  <a:pt x="242" y="113"/>
                  <a:pt x="241" y="114"/>
                </a:cubicBezTo>
                <a:cubicBezTo>
                  <a:pt x="230" y="117"/>
                  <a:pt x="218" y="120"/>
                  <a:pt x="207" y="124"/>
                </a:cubicBezTo>
                <a:cubicBezTo>
                  <a:pt x="206" y="124"/>
                  <a:pt x="204" y="125"/>
                  <a:pt x="203" y="126"/>
                </a:cubicBezTo>
                <a:cubicBezTo>
                  <a:pt x="198" y="127"/>
                  <a:pt x="191" y="129"/>
                  <a:pt x="194" y="135"/>
                </a:cubicBezTo>
                <a:cubicBezTo>
                  <a:pt x="196" y="135"/>
                  <a:pt x="199" y="134"/>
                  <a:pt x="201" y="134"/>
                </a:cubicBezTo>
                <a:close/>
                <a:moveTo>
                  <a:pt x="213" y="37"/>
                </a:moveTo>
                <a:cubicBezTo>
                  <a:pt x="210" y="41"/>
                  <a:pt x="208" y="47"/>
                  <a:pt x="207" y="53"/>
                </a:cubicBezTo>
                <a:cubicBezTo>
                  <a:pt x="206" y="61"/>
                  <a:pt x="205" y="67"/>
                  <a:pt x="205" y="75"/>
                </a:cubicBezTo>
                <a:cubicBezTo>
                  <a:pt x="205" y="75"/>
                  <a:pt x="204" y="75"/>
                  <a:pt x="204" y="76"/>
                </a:cubicBezTo>
                <a:cubicBezTo>
                  <a:pt x="205" y="76"/>
                  <a:pt x="205" y="76"/>
                  <a:pt x="206" y="76"/>
                </a:cubicBezTo>
                <a:cubicBezTo>
                  <a:pt x="207" y="64"/>
                  <a:pt x="209" y="47"/>
                  <a:pt x="214" y="37"/>
                </a:cubicBezTo>
                <a:cubicBezTo>
                  <a:pt x="214" y="37"/>
                  <a:pt x="214" y="37"/>
                  <a:pt x="213" y="37"/>
                </a:cubicBezTo>
                <a:close/>
                <a:moveTo>
                  <a:pt x="208" y="36"/>
                </a:moveTo>
                <a:cubicBezTo>
                  <a:pt x="202" y="46"/>
                  <a:pt x="201" y="61"/>
                  <a:pt x="199" y="75"/>
                </a:cubicBezTo>
                <a:cubicBezTo>
                  <a:pt x="201" y="75"/>
                  <a:pt x="201" y="76"/>
                  <a:pt x="203" y="76"/>
                </a:cubicBezTo>
                <a:cubicBezTo>
                  <a:pt x="202" y="69"/>
                  <a:pt x="204" y="62"/>
                  <a:pt x="205" y="57"/>
                </a:cubicBezTo>
                <a:cubicBezTo>
                  <a:pt x="207" y="49"/>
                  <a:pt x="207" y="43"/>
                  <a:pt x="211" y="37"/>
                </a:cubicBezTo>
                <a:cubicBezTo>
                  <a:pt x="211" y="37"/>
                  <a:pt x="211" y="37"/>
                  <a:pt x="211" y="37"/>
                </a:cubicBezTo>
                <a:cubicBezTo>
                  <a:pt x="210" y="37"/>
                  <a:pt x="209" y="36"/>
                  <a:pt x="208" y="36"/>
                </a:cubicBezTo>
                <a:close/>
                <a:moveTo>
                  <a:pt x="187" y="43"/>
                </a:moveTo>
                <a:cubicBezTo>
                  <a:pt x="186" y="42"/>
                  <a:pt x="186" y="42"/>
                  <a:pt x="185" y="42"/>
                </a:cubicBezTo>
                <a:cubicBezTo>
                  <a:pt x="179" y="42"/>
                  <a:pt x="173" y="43"/>
                  <a:pt x="166" y="44"/>
                </a:cubicBezTo>
                <a:cubicBezTo>
                  <a:pt x="163" y="44"/>
                  <a:pt x="160" y="45"/>
                  <a:pt x="156" y="46"/>
                </a:cubicBezTo>
                <a:cubicBezTo>
                  <a:pt x="153" y="46"/>
                  <a:pt x="152" y="47"/>
                  <a:pt x="149" y="47"/>
                </a:cubicBezTo>
                <a:cubicBezTo>
                  <a:pt x="147" y="47"/>
                  <a:pt x="143" y="48"/>
                  <a:pt x="141" y="48"/>
                </a:cubicBezTo>
                <a:cubicBezTo>
                  <a:pt x="135" y="48"/>
                  <a:pt x="129" y="51"/>
                  <a:pt x="124" y="52"/>
                </a:cubicBezTo>
                <a:cubicBezTo>
                  <a:pt x="120" y="53"/>
                  <a:pt x="117" y="53"/>
                  <a:pt x="114" y="53"/>
                </a:cubicBezTo>
                <a:cubicBezTo>
                  <a:pt x="110" y="54"/>
                  <a:pt x="107" y="55"/>
                  <a:pt x="104" y="55"/>
                </a:cubicBezTo>
                <a:cubicBezTo>
                  <a:pt x="100" y="56"/>
                  <a:pt x="95" y="57"/>
                  <a:pt x="91" y="57"/>
                </a:cubicBezTo>
                <a:cubicBezTo>
                  <a:pt x="83" y="59"/>
                  <a:pt x="75" y="58"/>
                  <a:pt x="69" y="60"/>
                </a:cubicBezTo>
                <a:cubicBezTo>
                  <a:pt x="68" y="61"/>
                  <a:pt x="68" y="62"/>
                  <a:pt x="68" y="63"/>
                </a:cubicBezTo>
                <a:cubicBezTo>
                  <a:pt x="69" y="64"/>
                  <a:pt x="70" y="63"/>
                  <a:pt x="71" y="64"/>
                </a:cubicBezTo>
                <a:cubicBezTo>
                  <a:pt x="79" y="63"/>
                  <a:pt x="85" y="62"/>
                  <a:pt x="94" y="62"/>
                </a:cubicBezTo>
                <a:cubicBezTo>
                  <a:pt x="103" y="62"/>
                  <a:pt x="108" y="59"/>
                  <a:pt x="115" y="58"/>
                </a:cubicBezTo>
                <a:cubicBezTo>
                  <a:pt x="119" y="57"/>
                  <a:pt x="123" y="57"/>
                  <a:pt x="127" y="56"/>
                </a:cubicBezTo>
                <a:cubicBezTo>
                  <a:pt x="145" y="52"/>
                  <a:pt x="165" y="48"/>
                  <a:pt x="184" y="48"/>
                </a:cubicBezTo>
                <a:cubicBezTo>
                  <a:pt x="188" y="47"/>
                  <a:pt x="191" y="48"/>
                  <a:pt x="195" y="46"/>
                </a:cubicBezTo>
                <a:cubicBezTo>
                  <a:pt x="195" y="41"/>
                  <a:pt x="190" y="42"/>
                  <a:pt x="187" y="43"/>
                </a:cubicBezTo>
                <a:close/>
                <a:moveTo>
                  <a:pt x="191" y="135"/>
                </a:moveTo>
                <a:cubicBezTo>
                  <a:pt x="186" y="132"/>
                  <a:pt x="181" y="129"/>
                  <a:pt x="176" y="127"/>
                </a:cubicBezTo>
                <a:cubicBezTo>
                  <a:pt x="171" y="124"/>
                  <a:pt x="166" y="120"/>
                  <a:pt x="161" y="117"/>
                </a:cubicBezTo>
                <a:cubicBezTo>
                  <a:pt x="158" y="115"/>
                  <a:pt x="155" y="113"/>
                  <a:pt x="151" y="112"/>
                </a:cubicBezTo>
                <a:cubicBezTo>
                  <a:pt x="151" y="113"/>
                  <a:pt x="152" y="114"/>
                  <a:pt x="152" y="115"/>
                </a:cubicBezTo>
                <a:cubicBezTo>
                  <a:pt x="155" y="116"/>
                  <a:pt x="156" y="118"/>
                  <a:pt x="159" y="119"/>
                </a:cubicBezTo>
                <a:cubicBezTo>
                  <a:pt x="160" y="121"/>
                  <a:pt x="164" y="122"/>
                  <a:pt x="166" y="123"/>
                </a:cubicBezTo>
                <a:cubicBezTo>
                  <a:pt x="171" y="128"/>
                  <a:pt x="181" y="131"/>
                  <a:pt x="186" y="137"/>
                </a:cubicBezTo>
                <a:cubicBezTo>
                  <a:pt x="188" y="139"/>
                  <a:pt x="187" y="143"/>
                  <a:pt x="187" y="147"/>
                </a:cubicBezTo>
                <a:cubicBezTo>
                  <a:pt x="187" y="153"/>
                  <a:pt x="186" y="159"/>
                  <a:pt x="186" y="166"/>
                </a:cubicBezTo>
                <a:cubicBezTo>
                  <a:pt x="187" y="168"/>
                  <a:pt x="186" y="171"/>
                  <a:pt x="186" y="174"/>
                </a:cubicBezTo>
                <a:cubicBezTo>
                  <a:pt x="186" y="180"/>
                  <a:pt x="186" y="187"/>
                  <a:pt x="185" y="194"/>
                </a:cubicBezTo>
                <a:cubicBezTo>
                  <a:pt x="185" y="197"/>
                  <a:pt x="184" y="200"/>
                  <a:pt x="187" y="202"/>
                </a:cubicBezTo>
                <a:cubicBezTo>
                  <a:pt x="188" y="182"/>
                  <a:pt x="190" y="160"/>
                  <a:pt x="190" y="140"/>
                </a:cubicBezTo>
                <a:cubicBezTo>
                  <a:pt x="191" y="139"/>
                  <a:pt x="190" y="137"/>
                  <a:pt x="192" y="136"/>
                </a:cubicBezTo>
                <a:cubicBezTo>
                  <a:pt x="192" y="136"/>
                  <a:pt x="192" y="136"/>
                  <a:pt x="192" y="136"/>
                </a:cubicBezTo>
                <a:cubicBezTo>
                  <a:pt x="192" y="136"/>
                  <a:pt x="191" y="136"/>
                  <a:pt x="191" y="135"/>
                </a:cubicBezTo>
                <a:close/>
                <a:moveTo>
                  <a:pt x="172" y="38"/>
                </a:moveTo>
                <a:cubicBezTo>
                  <a:pt x="167" y="35"/>
                  <a:pt x="160" y="34"/>
                  <a:pt x="155" y="31"/>
                </a:cubicBezTo>
                <a:cubicBezTo>
                  <a:pt x="149" y="29"/>
                  <a:pt x="143" y="27"/>
                  <a:pt x="137" y="25"/>
                </a:cubicBezTo>
                <a:cubicBezTo>
                  <a:pt x="135" y="23"/>
                  <a:pt x="131" y="23"/>
                  <a:pt x="128" y="22"/>
                </a:cubicBezTo>
                <a:cubicBezTo>
                  <a:pt x="127" y="22"/>
                  <a:pt x="126" y="20"/>
                  <a:pt x="125" y="19"/>
                </a:cubicBezTo>
                <a:cubicBezTo>
                  <a:pt x="121" y="18"/>
                  <a:pt x="117" y="17"/>
                  <a:pt x="113" y="16"/>
                </a:cubicBezTo>
                <a:cubicBezTo>
                  <a:pt x="112" y="15"/>
                  <a:pt x="112" y="15"/>
                  <a:pt x="111" y="14"/>
                </a:cubicBezTo>
                <a:cubicBezTo>
                  <a:pt x="109" y="14"/>
                  <a:pt x="108" y="14"/>
                  <a:pt x="107" y="13"/>
                </a:cubicBezTo>
                <a:cubicBezTo>
                  <a:pt x="104" y="13"/>
                  <a:pt x="103" y="11"/>
                  <a:pt x="101" y="10"/>
                </a:cubicBezTo>
                <a:cubicBezTo>
                  <a:pt x="97" y="9"/>
                  <a:pt x="93" y="11"/>
                  <a:pt x="89" y="12"/>
                </a:cubicBezTo>
                <a:cubicBezTo>
                  <a:pt x="86" y="12"/>
                  <a:pt x="83" y="11"/>
                  <a:pt x="80" y="12"/>
                </a:cubicBezTo>
                <a:cubicBezTo>
                  <a:pt x="76" y="12"/>
                  <a:pt x="73" y="13"/>
                  <a:pt x="70" y="13"/>
                </a:cubicBezTo>
                <a:cubicBezTo>
                  <a:pt x="61" y="14"/>
                  <a:pt x="51" y="14"/>
                  <a:pt x="42" y="15"/>
                </a:cubicBezTo>
                <a:cubicBezTo>
                  <a:pt x="31" y="15"/>
                  <a:pt x="21" y="16"/>
                  <a:pt x="11" y="17"/>
                </a:cubicBezTo>
                <a:cubicBezTo>
                  <a:pt x="19" y="21"/>
                  <a:pt x="24" y="27"/>
                  <a:pt x="32" y="31"/>
                </a:cubicBezTo>
                <a:cubicBezTo>
                  <a:pt x="32" y="32"/>
                  <a:pt x="34" y="32"/>
                  <a:pt x="34" y="33"/>
                </a:cubicBezTo>
                <a:cubicBezTo>
                  <a:pt x="40" y="36"/>
                  <a:pt x="43" y="41"/>
                  <a:pt x="49" y="42"/>
                </a:cubicBezTo>
                <a:cubicBezTo>
                  <a:pt x="55" y="47"/>
                  <a:pt x="62" y="52"/>
                  <a:pt x="69" y="55"/>
                </a:cubicBezTo>
                <a:cubicBezTo>
                  <a:pt x="70" y="56"/>
                  <a:pt x="71" y="56"/>
                  <a:pt x="71" y="57"/>
                </a:cubicBezTo>
                <a:cubicBezTo>
                  <a:pt x="79" y="55"/>
                  <a:pt x="89" y="56"/>
                  <a:pt x="98" y="54"/>
                </a:cubicBezTo>
                <a:cubicBezTo>
                  <a:pt x="102" y="52"/>
                  <a:pt x="105" y="52"/>
                  <a:pt x="109" y="51"/>
                </a:cubicBezTo>
                <a:cubicBezTo>
                  <a:pt x="112" y="51"/>
                  <a:pt x="115" y="51"/>
                  <a:pt x="118" y="51"/>
                </a:cubicBezTo>
                <a:cubicBezTo>
                  <a:pt x="119" y="51"/>
                  <a:pt x="119" y="50"/>
                  <a:pt x="120" y="50"/>
                </a:cubicBezTo>
                <a:cubicBezTo>
                  <a:pt x="125" y="49"/>
                  <a:pt x="132" y="47"/>
                  <a:pt x="137" y="46"/>
                </a:cubicBezTo>
                <a:cubicBezTo>
                  <a:pt x="142" y="45"/>
                  <a:pt x="147" y="44"/>
                  <a:pt x="151" y="44"/>
                </a:cubicBezTo>
                <a:cubicBezTo>
                  <a:pt x="158" y="43"/>
                  <a:pt x="166" y="42"/>
                  <a:pt x="173" y="39"/>
                </a:cubicBezTo>
                <a:cubicBezTo>
                  <a:pt x="174" y="40"/>
                  <a:pt x="177" y="40"/>
                  <a:pt x="178" y="39"/>
                </a:cubicBezTo>
                <a:cubicBezTo>
                  <a:pt x="176" y="39"/>
                  <a:pt x="175" y="38"/>
                  <a:pt x="172" y="38"/>
                </a:cubicBezTo>
                <a:close/>
                <a:moveTo>
                  <a:pt x="68" y="72"/>
                </a:moveTo>
                <a:cubicBezTo>
                  <a:pt x="69" y="79"/>
                  <a:pt x="65" y="89"/>
                  <a:pt x="69" y="98"/>
                </a:cubicBezTo>
                <a:cubicBezTo>
                  <a:pt x="74" y="99"/>
                  <a:pt x="81" y="98"/>
                  <a:pt x="87" y="96"/>
                </a:cubicBezTo>
                <a:cubicBezTo>
                  <a:pt x="89" y="97"/>
                  <a:pt x="91" y="96"/>
                  <a:pt x="93" y="95"/>
                </a:cubicBezTo>
                <a:cubicBezTo>
                  <a:pt x="98" y="95"/>
                  <a:pt x="105" y="95"/>
                  <a:pt x="111" y="94"/>
                </a:cubicBezTo>
                <a:cubicBezTo>
                  <a:pt x="112" y="94"/>
                  <a:pt x="113" y="93"/>
                  <a:pt x="114" y="93"/>
                </a:cubicBezTo>
                <a:cubicBezTo>
                  <a:pt x="119" y="93"/>
                  <a:pt x="124" y="92"/>
                  <a:pt x="129" y="91"/>
                </a:cubicBezTo>
                <a:cubicBezTo>
                  <a:pt x="132" y="90"/>
                  <a:pt x="139" y="90"/>
                  <a:pt x="144" y="89"/>
                </a:cubicBezTo>
                <a:cubicBezTo>
                  <a:pt x="147" y="88"/>
                  <a:pt x="149" y="88"/>
                  <a:pt x="151" y="87"/>
                </a:cubicBezTo>
                <a:cubicBezTo>
                  <a:pt x="154" y="84"/>
                  <a:pt x="157" y="81"/>
                  <a:pt x="159" y="78"/>
                </a:cubicBezTo>
                <a:cubicBezTo>
                  <a:pt x="163" y="68"/>
                  <a:pt x="169" y="60"/>
                  <a:pt x="174" y="51"/>
                </a:cubicBezTo>
                <a:cubicBezTo>
                  <a:pt x="161" y="52"/>
                  <a:pt x="148" y="55"/>
                  <a:pt x="136" y="57"/>
                </a:cubicBezTo>
                <a:cubicBezTo>
                  <a:pt x="127" y="59"/>
                  <a:pt x="118" y="60"/>
                  <a:pt x="109" y="62"/>
                </a:cubicBezTo>
                <a:cubicBezTo>
                  <a:pt x="96" y="65"/>
                  <a:pt x="83" y="64"/>
                  <a:pt x="69" y="66"/>
                </a:cubicBezTo>
                <a:cubicBezTo>
                  <a:pt x="70" y="68"/>
                  <a:pt x="68" y="71"/>
                  <a:pt x="68" y="72"/>
                </a:cubicBezTo>
                <a:close/>
                <a:moveTo>
                  <a:pt x="136" y="234"/>
                </a:moveTo>
                <a:cubicBezTo>
                  <a:pt x="137" y="239"/>
                  <a:pt x="155" y="235"/>
                  <a:pt x="155" y="231"/>
                </a:cubicBezTo>
                <a:cubicBezTo>
                  <a:pt x="156" y="229"/>
                  <a:pt x="153" y="228"/>
                  <a:pt x="151" y="227"/>
                </a:cubicBezTo>
                <a:cubicBezTo>
                  <a:pt x="153" y="233"/>
                  <a:pt x="144" y="233"/>
                  <a:pt x="140" y="231"/>
                </a:cubicBezTo>
                <a:cubicBezTo>
                  <a:pt x="139" y="230"/>
                  <a:pt x="141" y="228"/>
                  <a:pt x="141" y="227"/>
                </a:cubicBezTo>
                <a:cubicBezTo>
                  <a:pt x="139" y="228"/>
                  <a:pt x="139" y="228"/>
                  <a:pt x="137" y="228"/>
                </a:cubicBezTo>
                <a:cubicBezTo>
                  <a:pt x="136" y="231"/>
                  <a:pt x="135" y="232"/>
                  <a:pt x="136" y="234"/>
                </a:cubicBezTo>
                <a:close/>
                <a:moveTo>
                  <a:pt x="149" y="154"/>
                </a:moveTo>
                <a:cubicBezTo>
                  <a:pt x="149" y="148"/>
                  <a:pt x="149" y="143"/>
                  <a:pt x="149" y="138"/>
                </a:cubicBezTo>
                <a:cubicBezTo>
                  <a:pt x="150" y="128"/>
                  <a:pt x="149" y="118"/>
                  <a:pt x="149" y="108"/>
                </a:cubicBezTo>
                <a:cubicBezTo>
                  <a:pt x="150" y="102"/>
                  <a:pt x="150" y="97"/>
                  <a:pt x="149" y="91"/>
                </a:cubicBezTo>
                <a:cubicBezTo>
                  <a:pt x="147" y="92"/>
                  <a:pt x="145" y="92"/>
                  <a:pt x="143" y="93"/>
                </a:cubicBezTo>
                <a:cubicBezTo>
                  <a:pt x="144" y="109"/>
                  <a:pt x="144" y="131"/>
                  <a:pt x="143" y="149"/>
                </a:cubicBezTo>
                <a:cubicBezTo>
                  <a:pt x="143" y="154"/>
                  <a:pt x="143" y="159"/>
                  <a:pt x="143" y="164"/>
                </a:cubicBezTo>
                <a:cubicBezTo>
                  <a:pt x="143" y="169"/>
                  <a:pt x="142" y="174"/>
                  <a:pt x="142" y="179"/>
                </a:cubicBezTo>
                <a:cubicBezTo>
                  <a:pt x="142" y="183"/>
                  <a:pt x="143" y="186"/>
                  <a:pt x="143" y="190"/>
                </a:cubicBezTo>
                <a:cubicBezTo>
                  <a:pt x="143" y="201"/>
                  <a:pt x="144" y="212"/>
                  <a:pt x="143" y="223"/>
                </a:cubicBezTo>
                <a:cubicBezTo>
                  <a:pt x="146" y="223"/>
                  <a:pt x="148" y="222"/>
                  <a:pt x="149" y="221"/>
                </a:cubicBezTo>
                <a:cubicBezTo>
                  <a:pt x="148" y="199"/>
                  <a:pt x="150" y="176"/>
                  <a:pt x="149" y="154"/>
                </a:cubicBezTo>
                <a:close/>
                <a:moveTo>
                  <a:pt x="143" y="225"/>
                </a:moveTo>
                <a:cubicBezTo>
                  <a:pt x="143" y="226"/>
                  <a:pt x="145" y="225"/>
                  <a:pt x="145" y="227"/>
                </a:cubicBezTo>
                <a:cubicBezTo>
                  <a:pt x="144" y="227"/>
                  <a:pt x="143" y="227"/>
                  <a:pt x="143" y="227"/>
                </a:cubicBezTo>
                <a:cubicBezTo>
                  <a:pt x="143" y="228"/>
                  <a:pt x="142" y="229"/>
                  <a:pt x="143" y="230"/>
                </a:cubicBezTo>
                <a:cubicBezTo>
                  <a:pt x="145" y="230"/>
                  <a:pt x="147" y="231"/>
                  <a:pt x="149" y="229"/>
                </a:cubicBezTo>
                <a:cubicBezTo>
                  <a:pt x="149" y="227"/>
                  <a:pt x="149" y="226"/>
                  <a:pt x="149" y="224"/>
                </a:cubicBezTo>
                <a:cubicBezTo>
                  <a:pt x="147" y="224"/>
                  <a:pt x="144" y="224"/>
                  <a:pt x="143" y="225"/>
                </a:cubicBezTo>
                <a:close/>
                <a:moveTo>
                  <a:pt x="136" y="166"/>
                </a:moveTo>
                <a:cubicBezTo>
                  <a:pt x="137" y="167"/>
                  <a:pt x="138" y="167"/>
                  <a:pt x="140" y="167"/>
                </a:cubicBezTo>
                <a:cubicBezTo>
                  <a:pt x="140" y="148"/>
                  <a:pt x="143" y="126"/>
                  <a:pt x="141" y="109"/>
                </a:cubicBezTo>
                <a:cubicBezTo>
                  <a:pt x="140" y="129"/>
                  <a:pt x="137" y="147"/>
                  <a:pt x="136" y="166"/>
                </a:cubicBezTo>
                <a:close/>
                <a:moveTo>
                  <a:pt x="106" y="160"/>
                </a:moveTo>
                <a:cubicBezTo>
                  <a:pt x="106" y="157"/>
                  <a:pt x="104" y="155"/>
                  <a:pt x="102" y="155"/>
                </a:cubicBezTo>
                <a:cubicBezTo>
                  <a:pt x="101" y="160"/>
                  <a:pt x="94" y="158"/>
                  <a:pt x="92" y="155"/>
                </a:cubicBezTo>
                <a:cubicBezTo>
                  <a:pt x="91" y="156"/>
                  <a:pt x="90" y="158"/>
                  <a:pt x="91" y="160"/>
                </a:cubicBezTo>
                <a:cubicBezTo>
                  <a:pt x="94" y="161"/>
                  <a:pt x="102" y="164"/>
                  <a:pt x="106" y="160"/>
                </a:cubicBezTo>
                <a:close/>
                <a:moveTo>
                  <a:pt x="100" y="99"/>
                </a:moveTo>
                <a:cubicBezTo>
                  <a:pt x="98" y="98"/>
                  <a:pt x="97" y="98"/>
                  <a:pt x="95" y="99"/>
                </a:cubicBezTo>
                <a:cubicBezTo>
                  <a:pt x="93" y="115"/>
                  <a:pt x="96" y="135"/>
                  <a:pt x="95" y="152"/>
                </a:cubicBezTo>
                <a:cubicBezTo>
                  <a:pt x="97" y="152"/>
                  <a:pt x="99" y="151"/>
                  <a:pt x="100" y="151"/>
                </a:cubicBezTo>
                <a:cubicBezTo>
                  <a:pt x="101" y="132"/>
                  <a:pt x="101" y="119"/>
                  <a:pt x="100" y="99"/>
                </a:cubicBezTo>
                <a:close/>
                <a:moveTo>
                  <a:pt x="95" y="155"/>
                </a:moveTo>
                <a:cubicBezTo>
                  <a:pt x="96" y="155"/>
                  <a:pt x="98" y="156"/>
                  <a:pt x="99" y="155"/>
                </a:cubicBezTo>
                <a:cubicBezTo>
                  <a:pt x="99" y="155"/>
                  <a:pt x="100" y="155"/>
                  <a:pt x="100" y="154"/>
                </a:cubicBezTo>
                <a:cubicBezTo>
                  <a:pt x="98" y="153"/>
                  <a:pt x="96" y="153"/>
                  <a:pt x="95" y="155"/>
                </a:cubicBezTo>
                <a:close/>
                <a:moveTo>
                  <a:pt x="60" y="247"/>
                </a:moveTo>
                <a:cubicBezTo>
                  <a:pt x="60" y="246"/>
                  <a:pt x="59" y="246"/>
                  <a:pt x="58" y="246"/>
                </a:cubicBezTo>
                <a:cubicBezTo>
                  <a:pt x="57" y="248"/>
                  <a:pt x="57" y="249"/>
                  <a:pt x="58" y="250"/>
                </a:cubicBezTo>
                <a:cubicBezTo>
                  <a:pt x="60" y="250"/>
                  <a:pt x="62" y="252"/>
                  <a:pt x="64" y="253"/>
                </a:cubicBezTo>
                <a:cubicBezTo>
                  <a:pt x="68" y="254"/>
                  <a:pt x="73" y="251"/>
                  <a:pt x="77" y="250"/>
                </a:cubicBezTo>
                <a:cubicBezTo>
                  <a:pt x="78" y="248"/>
                  <a:pt x="76" y="247"/>
                  <a:pt x="75" y="247"/>
                </a:cubicBezTo>
                <a:cubicBezTo>
                  <a:pt x="75" y="247"/>
                  <a:pt x="75" y="249"/>
                  <a:pt x="74" y="249"/>
                </a:cubicBezTo>
                <a:cubicBezTo>
                  <a:pt x="73" y="249"/>
                  <a:pt x="73" y="248"/>
                  <a:pt x="73" y="248"/>
                </a:cubicBezTo>
                <a:cubicBezTo>
                  <a:pt x="68" y="250"/>
                  <a:pt x="65" y="249"/>
                  <a:pt x="60" y="247"/>
                </a:cubicBezTo>
                <a:close/>
                <a:moveTo>
                  <a:pt x="71" y="187"/>
                </a:moveTo>
                <a:cubicBezTo>
                  <a:pt x="72" y="180"/>
                  <a:pt x="72" y="173"/>
                  <a:pt x="73" y="166"/>
                </a:cubicBezTo>
                <a:cubicBezTo>
                  <a:pt x="73" y="156"/>
                  <a:pt x="74" y="149"/>
                  <a:pt x="74" y="138"/>
                </a:cubicBezTo>
                <a:cubicBezTo>
                  <a:pt x="74" y="124"/>
                  <a:pt x="74" y="112"/>
                  <a:pt x="74" y="102"/>
                </a:cubicBezTo>
                <a:cubicBezTo>
                  <a:pt x="73" y="101"/>
                  <a:pt x="68" y="103"/>
                  <a:pt x="66" y="101"/>
                </a:cubicBezTo>
                <a:cubicBezTo>
                  <a:pt x="66" y="108"/>
                  <a:pt x="66" y="113"/>
                  <a:pt x="66" y="118"/>
                </a:cubicBezTo>
                <a:cubicBezTo>
                  <a:pt x="67" y="128"/>
                  <a:pt x="67" y="138"/>
                  <a:pt x="67" y="147"/>
                </a:cubicBezTo>
                <a:cubicBezTo>
                  <a:pt x="67" y="153"/>
                  <a:pt x="67" y="163"/>
                  <a:pt x="66" y="171"/>
                </a:cubicBezTo>
                <a:cubicBezTo>
                  <a:pt x="66" y="176"/>
                  <a:pt x="65" y="182"/>
                  <a:pt x="65" y="187"/>
                </a:cubicBezTo>
                <a:cubicBezTo>
                  <a:pt x="65" y="194"/>
                  <a:pt x="65" y="201"/>
                  <a:pt x="65" y="208"/>
                </a:cubicBezTo>
                <a:cubicBezTo>
                  <a:pt x="65" y="218"/>
                  <a:pt x="63" y="228"/>
                  <a:pt x="64" y="238"/>
                </a:cubicBezTo>
                <a:cubicBezTo>
                  <a:pt x="67" y="238"/>
                  <a:pt x="69" y="239"/>
                  <a:pt x="72" y="236"/>
                </a:cubicBezTo>
                <a:cubicBezTo>
                  <a:pt x="72" y="219"/>
                  <a:pt x="71" y="202"/>
                  <a:pt x="71" y="187"/>
                </a:cubicBezTo>
                <a:close/>
                <a:moveTo>
                  <a:pt x="72" y="240"/>
                </a:moveTo>
                <a:cubicBezTo>
                  <a:pt x="69" y="240"/>
                  <a:pt x="67" y="242"/>
                  <a:pt x="64" y="240"/>
                </a:cubicBezTo>
                <a:cubicBezTo>
                  <a:pt x="63" y="241"/>
                  <a:pt x="63" y="243"/>
                  <a:pt x="63" y="245"/>
                </a:cubicBezTo>
                <a:cubicBezTo>
                  <a:pt x="66" y="247"/>
                  <a:pt x="70" y="247"/>
                  <a:pt x="72" y="245"/>
                </a:cubicBezTo>
                <a:cubicBezTo>
                  <a:pt x="72" y="244"/>
                  <a:pt x="73" y="242"/>
                  <a:pt x="72" y="240"/>
                </a:cubicBezTo>
                <a:close/>
                <a:moveTo>
                  <a:pt x="64" y="55"/>
                </a:moveTo>
                <a:cubicBezTo>
                  <a:pt x="63" y="55"/>
                  <a:pt x="63" y="55"/>
                  <a:pt x="62" y="55"/>
                </a:cubicBezTo>
                <a:cubicBezTo>
                  <a:pt x="61" y="54"/>
                  <a:pt x="59" y="53"/>
                  <a:pt x="58" y="51"/>
                </a:cubicBezTo>
                <a:cubicBezTo>
                  <a:pt x="54" y="50"/>
                  <a:pt x="52" y="47"/>
                  <a:pt x="49" y="46"/>
                </a:cubicBezTo>
                <a:cubicBezTo>
                  <a:pt x="47" y="43"/>
                  <a:pt x="44" y="43"/>
                  <a:pt x="41" y="41"/>
                </a:cubicBezTo>
                <a:cubicBezTo>
                  <a:pt x="38" y="39"/>
                  <a:pt x="37" y="36"/>
                  <a:pt x="33" y="36"/>
                </a:cubicBezTo>
                <a:cubicBezTo>
                  <a:pt x="31" y="32"/>
                  <a:pt x="26" y="31"/>
                  <a:pt x="22" y="28"/>
                </a:cubicBezTo>
                <a:cubicBezTo>
                  <a:pt x="21" y="27"/>
                  <a:pt x="19" y="25"/>
                  <a:pt x="17" y="24"/>
                </a:cubicBezTo>
                <a:cubicBezTo>
                  <a:pt x="14" y="22"/>
                  <a:pt x="9" y="18"/>
                  <a:pt x="6" y="17"/>
                </a:cubicBezTo>
                <a:cubicBezTo>
                  <a:pt x="5" y="18"/>
                  <a:pt x="4" y="20"/>
                  <a:pt x="4" y="22"/>
                </a:cubicBezTo>
                <a:cubicBezTo>
                  <a:pt x="5" y="23"/>
                  <a:pt x="7" y="23"/>
                  <a:pt x="7" y="25"/>
                </a:cubicBezTo>
                <a:cubicBezTo>
                  <a:pt x="21" y="31"/>
                  <a:pt x="32" y="41"/>
                  <a:pt x="46" y="48"/>
                </a:cubicBezTo>
                <a:cubicBezTo>
                  <a:pt x="49" y="52"/>
                  <a:pt x="54" y="53"/>
                  <a:pt x="57" y="56"/>
                </a:cubicBezTo>
                <a:cubicBezTo>
                  <a:pt x="60" y="57"/>
                  <a:pt x="61" y="60"/>
                  <a:pt x="64" y="60"/>
                </a:cubicBezTo>
                <a:cubicBezTo>
                  <a:pt x="64" y="61"/>
                  <a:pt x="65" y="62"/>
                  <a:pt x="66" y="61"/>
                </a:cubicBezTo>
                <a:cubicBezTo>
                  <a:pt x="65" y="60"/>
                  <a:pt x="67" y="59"/>
                  <a:pt x="68" y="58"/>
                </a:cubicBezTo>
                <a:cubicBezTo>
                  <a:pt x="66" y="57"/>
                  <a:pt x="65" y="56"/>
                  <a:pt x="64" y="55"/>
                </a:cubicBezTo>
                <a:close/>
                <a:moveTo>
                  <a:pt x="62" y="63"/>
                </a:moveTo>
                <a:cubicBezTo>
                  <a:pt x="55" y="58"/>
                  <a:pt x="50" y="54"/>
                  <a:pt x="42" y="50"/>
                </a:cubicBezTo>
                <a:cubicBezTo>
                  <a:pt x="35" y="43"/>
                  <a:pt x="26" y="38"/>
                  <a:pt x="17" y="33"/>
                </a:cubicBezTo>
                <a:cubicBezTo>
                  <a:pt x="16" y="32"/>
                  <a:pt x="15" y="30"/>
                  <a:pt x="13" y="31"/>
                </a:cubicBezTo>
                <a:cubicBezTo>
                  <a:pt x="14" y="35"/>
                  <a:pt x="14" y="39"/>
                  <a:pt x="14" y="44"/>
                </a:cubicBezTo>
                <a:cubicBezTo>
                  <a:pt x="14" y="46"/>
                  <a:pt x="15" y="48"/>
                  <a:pt x="15" y="50"/>
                </a:cubicBezTo>
                <a:cubicBezTo>
                  <a:pt x="15" y="53"/>
                  <a:pt x="14" y="55"/>
                  <a:pt x="15" y="57"/>
                </a:cubicBezTo>
                <a:cubicBezTo>
                  <a:pt x="15" y="59"/>
                  <a:pt x="18" y="60"/>
                  <a:pt x="19" y="62"/>
                </a:cubicBezTo>
                <a:cubicBezTo>
                  <a:pt x="19" y="62"/>
                  <a:pt x="19" y="63"/>
                  <a:pt x="20" y="64"/>
                </a:cubicBezTo>
                <a:cubicBezTo>
                  <a:pt x="22" y="66"/>
                  <a:pt x="25" y="67"/>
                  <a:pt x="27" y="69"/>
                </a:cubicBezTo>
                <a:cubicBezTo>
                  <a:pt x="28" y="70"/>
                  <a:pt x="30" y="72"/>
                  <a:pt x="31" y="72"/>
                </a:cubicBezTo>
                <a:cubicBezTo>
                  <a:pt x="31" y="73"/>
                  <a:pt x="32" y="72"/>
                  <a:pt x="33" y="73"/>
                </a:cubicBezTo>
                <a:cubicBezTo>
                  <a:pt x="34" y="73"/>
                  <a:pt x="35" y="75"/>
                  <a:pt x="36" y="76"/>
                </a:cubicBezTo>
                <a:cubicBezTo>
                  <a:pt x="45" y="84"/>
                  <a:pt x="56" y="92"/>
                  <a:pt x="66" y="97"/>
                </a:cubicBezTo>
                <a:cubicBezTo>
                  <a:pt x="63" y="87"/>
                  <a:pt x="65" y="78"/>
                  <a:pt x="64" y="68"/>
                </a:cubicBezTo>
                <a:cubicBezTo>
                  <a:pt x="65" y="67"/>
                  <a:pt x="66" y="66"/>
                  <a:pt x="66" y="64"/>
                </a:cubicBezTo>
                <a:cubicBezTo>
                  <a:pt x="64" y="64"/>
                  <a:pt x="64" y="63"/>
                  <a:pt x="62" y="63"/>
                </a:cubicBezTo>
                <a:close/>
                <a:moveTo>
                  <a:pt x="42" y="84"/>
                </a:moveTo>
                <a:cubicBezTo>
                  <a:pt x="36" y="81"/>
                  <a:pt x="28" y="74"/>
                  <a:pt x="22" y="70"/>
                </a:cubicBezTo>
                <a:cubicBezTo>
                  <a:pt x="22" y="75"/>
                  <a:pt x="22" y="83"/>
                  <a:pt x="22" y="89"/>
                </a:cubicBezTo>
                <a:cubicBezTo>
                  <a:pt x="22" y="97"/>
                  <a:pt x="23" y="105"/>
                  <a:pt x="23" y="115"/>
                </a:cubicBezTo>
                <a:cubicBezTo>
                  <a:pt x="24" y="128"/>
                  <a:pt x="24" y="145"/>
                  <a:pt x="25" y="160"/>
                </a:cubicBezTo>
                <a:cubicBezTo>
                  <a:pt x="25" y="163"/>
                  <a:pt x="25" y="167"/>
                  <a:pt x="25" y="169"/>
                </a:cubicBezTo>
                <a:cubicBezTo>
                  <a:pt x="25" y="171"/>
                  <a:pt x="27" y="172"/>
                  <a:pt x="27" y="174"/>
                </a:cubicBezTo>
                <a:cubicBezTo>
                  <a:pt x="39" y="188"/>
                  <a:pt x="51" y="202"/>
                  <a:pt x="62" y="217"/>
                </a:cubicBezTo>
                <a:cubicBezTo>
                  <a:pt x="63" y="212"/>
                  <a:pt x="63" y="208"/>
                  <a:pt x="63" y="204"/>
                </a:cubicBezTo>
                <a:cubicBezTo>
                  <a:pt x="62" y="196"/>
                  <a:pt x="63" y="189"/>
                  <a:pt x="63" y="182"/>
                </a:cubicBezTo>
                <a:cubicBezTo>
                  <a:pt x="63" y="178"/>
                  <a:pt x="62" y="175"/>
                  <a:pt x="64" y="172"/>
                </a:cubicBezTo>
                <a:cubicBezTo>
                  <a:pt x="63" y="166"/>
                  <a:pt x="64" y="159"/>
                  <a:pt x="64" y="154"/>
                </a:cubicBezTo>
                <a:cubicBezTo>
                  <a:pt x="65" y="147"/>
                  <a:pt x="64" y="139"/>
                  <a:pt x="63" y="132"/>
                </a:cubicBezTo>
                <a:cubicBezTo>
                  <a:pt x="63" y="120"/>
                  <a:pt x="64" y="109"/>
                  <a:pt x="63" y="100"/>
                </a:cubicBezTo>
                <a:cubicBezTo>
                  <a:pt x="57" y="95"/>
                  <a:pt x="49" y="90"/>
                  <a:pt x="42" y="84"/>
                </a:cubicBezTo>
                <a:close/>
                <a:moveTo>
                  <a:pt x="62" y="220"/>
                </a:moveTo>
                <a:cubicBezTo>
                  <a:pt x="62" y="219"/>
                  <a:pt x="62" y="220"/>
                  <a:pt x="61" y="220"/>
                </a:cubicBezTo>
                <a:cubicBezTo>
                  <a:pt x="60" y="218"/>
                  <a:pt x="58" y="215"/>
                  <a:pt x="56" y="213"/>
                </a:cubicBezTo>
                <a:cubicBezTo>
                  <a:pt x="54" y="211"/>
                  <a:pt x="53" y="208"/>
                  <a:pt x="51" y="207"/>
                </a:cubicBezTo>
                <a:cubicBezTo>
                  <a:pt x="49" y="201"/>
                  <a:pt x="43" y="197"/>
                  <a:pt x="39" y="192"/>
                </a:cubicBezTo>
                <a:cubicBezTo>
                  <a:pt x="36" y="188"/>
                  <a:pt x="33" y="183"/>
                  <a:pt x="29" y="179"/>
                </a:cubicBezTo>
                <a:cubicBezTo>
                  <a:pt x="26" y="176"/>
                  <a:pt x="24" y="171"/>
                  <a:pt x="22" y="168"/>
                </a:cubicBezTo>
                <a:cubicBezTo>
                  <a:pt x="22" y="171"/>
                  <a:pt x="24" y="174"/>
                  <a:pt x="26" y="176"/>
                </a:cubicBezTo>
                <a:cubicBezTo>
                  <a:pt x="26" y="177"/>
                  <a:pt x="27" y="178"/>
                  <a:pt x="27" y="178"/>
                </a:cubicBezTo>
                <a:cubicBezTo>
                  <a:pt x="39" y="193"/>
                  <a:pt x="50" y="210"/>
                  <a:pt x="62" y="225"/>
                </a:cubicBezTo>
                <a:cubicBezTo>
                  <a:pt x="62" y="223"/>
                  <a:pt x="62" y="222"/>
                  <a:pt x="62" y="220"/>
                </a:cubicBezTo>
                <a:close/>
                <a:moveTo>
                  <a:pt x="16" y="184"/>
                </a:moveTo>
                <a:cubicBezTo>
                  <a:pt x="14" y="184"/>
                  <a:pt x="14" y="186"/>
                  <a:pt x="13" y="186"/>
                </a:cubicBezTo>
                <a:cubicBezTo>
                  <a:pt x="14" y="191"/>
                  <a:pt x="18" y="190"/>
                  <a:pt x="23" y="191"/>
                </a:cubicBezTo>
                <a:cubicBezTo>
                  <a:pt x="25" y="189"/>
                  <a:pt x="26" y="189"/>
                  <a:pt x="28" y="187"/>
                </a:cubicBezTo>
                <a:cubicBezTo>
                  <a:pt x="28" y="186"/>
                  <a:pt x="29" y="186"/>
                  <a:pt x="28" y="185"/>
                </a:cubicBezTo>
                <a:cubicBezTo>
                  <a:pt x="26" y="188"/>
                  <a:pt x="17" y="188"/>
                  <a:pt x="16" y="184"/>
                </a:cubicBezTo>
                <a:close/>
                <a:moveTo>
                  <a:pt x="25" y="180"/>
                </a:moveTo>
                <a:cubicBezTo>
                  <a:pt x="23" y="181"/>
                  <a:pt x="20" y="181"/>
                  <a:pt x="18" y="181"/>
                </a:cubicBezTo>
                <a:cubicBezTo>
                  <a:pt x="18" y="182"/>
                  <a:pt x="17" y="183"/>
                  <a:pt x="18" y="185"/>
                </a:cubicBezTo>
                <a:cubicBezTo>
                  <a:pt x="21" y="185"/>
                  <a:pt x="29" y="185"/>
                  <a:pt x="25" y="180"/>
                </a:cubicBezTo>
                <a:close/>
                <a:moveTo>
                  <a:pt x="22" y="151"/>
                </a:moveTo>
                <a:cubicBezTo>
                  <a:pt x="22" y="139"/>
                  <a:pt x="22" y="128"/>
                  <a:pt x="22" y="116"/>
                </a:cubicBezTo>
                <a:cubicBezTo>
                  <a:pt x="22" y="111"/>
                  <a:pt x="21" y="105"/>
                  <a:pt x="20" y="100"/>
                </a:cubicBezTo>
                <a:cubicBezTo>
                  <a:pt x="20" y="95"/>
                  <a:pt x="21" y="91"/>
                  <a:pt x="20" y="86"/>
                </a:cubicBezTo>
                <a:cubicBezTo>
                  <a:pt x="20" y="84"/>
                  <a:pt x="19" y="82"/>
                  <a:pt x="19" y="80"/>
                </a:cubicBezTo>
                <a:cubicBezTo>
                  <a:pt x="19" y="79"/>
                  <a:pt x="20" y="77"/>
                  <a:pt x="19" y="75"/>
                </a:cubicBezTo>
                <a:cubicBezTo>
                  <a:pt x="19" y="72"/>
                  <a:pt x="19" y="70"/>
                  <a:pt x="19" y="67"/>
                </a:cubicBezTo>
                <a:cubicBezTo>
                  <a:pt x="17" y="67"/>
                  <a:pt x="16" y="64"/>
                  <a:pt x="15" y="64"/>
                </a:cubicBezTo>
                <a:cubicBezTo>
                  <a:pt x="14" y="79"/>
                  <a:pt x="18" y="93"/>
                  <a:pt x="17" y="107"/>
                </a:cubicBezTo>
                <a:cubicBezTo>
                  <a:pt x="16" y="118"/>
                  <a:pt x="16" y="131"/>
                  <a:pt x="17" y="142"/>
                </a:cubicBezTo>
                <a:cubicBezTo>
                  <a:pt x="21" y="152"/>
                  <a:pt x="16" y="166"/>
                  <a:pt x="18" y="177"/>
                </a:cubicBezTo>
                <a:cubicBezTo>
                  <a:pt x="20" y="178"/>
                  <a:pt x="22" y="178"/>
                  <a:pt x="23" y="176"/>
                </a:cubicBezTo>
                <a:cubicBezTo>
                  <a:pt x="23" y="175"/>
                  <a:pt x="20" y="173"/>
                  <a:pt x="19" y="171"/>
                </a:cubicBezTo>
                <a:cubicBezTo>
                  <a:pt x="19" y="170"/>
                  <a:pt x="20" y="166"/>
                  <a:pt x="20" y="165"/>
                </a:cubicBezTo>
                <a:cubicBezTo>
                  <a:pt x="21" y="164"/>
                  <a:pt x="23" y="165"/>
                  <a:pt x="23" y="166"/>
                </a:cubicBezTo>
                <a:cubicBezTo>
                  <a:pt x="23" y="161"/>
                  <a:pt x="23" y="156"/>
                  <a:pt x="22" y="1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9" name="组合 63"/>
          <p:cNvGrpSpPr/>
          <p:nvPr/>
        </p:nvGrpSpPr>
        <p:grpSpPr>
          <a:xfrm>
            <a:off x="7513638" y="3911600"/>
            <a:ext cx="1390650" cy="995363"/>
            <a:chOff x="7845425" y="530225"/>
            <a:chExt cx="939800" cy="673100"/>
          </a:xfrm>
        </p:grpSpPr>
        <p:sp>
          <p:nvSpPr>
            <p:cNvPr id="65" name="Freeform 169"/>
            <p:cNvSpPr/>
            <p:nvPr/>
          </p:nvSpPr>
          <p:spPr bwMode="auto">
            <a:xfrm>
              <a:off x="8261350" y="715963"/>
              <a:ext cx="34925" cy="19050"/>
            </a:xfrm>
            <a:custGeom>
              <a:avLst/>
              <a:gdLst>
                <a:gd name="T0" fmla="*/ 11 w 11"/>
                <a:gd name="T1" fmla="*/ 5 h 6"/>
                <a:gd name="T2" fmla="*/ 4 w 11"/>
                <a:gd name="T3" fmla="*/ 3 h 6"/>
                <a:gd name="T4" fmla="*/ 1 w 11"/>
                <a:gd name="T5" fmla="*/ 4 h 6"/>
                <a:gd name="T6" fmla="*/ 0 w 11"/>
                <a:gd name="T7" fmla="*/ 3 h 6"/>
                <a:gd name="T8" fmla="*/ 11 w 1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5"/>
                  </a:moveTo>
                  <a:cubicBezTo>
                    <a:pt x="9" y="6"/>
                    <a:pt x="8" y="3"/>
                    <a:pt x="4" y="3"/>
                  </a:cubicBezTo>
                  <a:cubicBezTo>
                    <a:pt x="3" y="4"/>
                    <a:pt x="3" y="5"/>
                    <a:pt x="1" y="4"/>
                  </a:cubicBezTo>
                  <a:cubicBezTo>
                    <a:pt x="1" y="4"/>
                    <a:pt x="1" y="4"/>
                    <a:pt x="0" y="3"/>
                  </a:cubicBezTo>
                  <a:cubicBezTo>
                    <a:pt x="4" y="0"/>
                    <a:pt x="10" y="3"/>
                    <a:pt x="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170"/>
            <p:cNvSpPr/>
            <p:nvPr/>
          </p:nvSpPr>
          <p:spPr bwMode="auto">
            <a:xfrm>
              <a:off x="8350250" y="725488"/>
              <a:ext cx="31750" cy="31750"/>
            </a:xfrm>
            <a:custGeom>
              <a:avLst/>
              <a:gdLst>
                <a:gd name="T0" fmla="*/ 10 w 10"/>
                <a:gd name="T1" fmla="*/ 1 h 10"/>
                <a:gd name="T2" fmla="*/ 10 w 10"/>
                <a:gd name="T3" fmla="*/ 3 h 10"/>
                <a:gd name="T4" fmla="*/ 10 w 10"/>
                <a:gd name="T5" fmla="*/ 3 h 10"/>
                <a:gd name="T6" fmla="*/ 6 w 10"/>
                <a:gd name="T7" fmla="*/ 3 h 10"/>
                <a:gd name="T8" fmla="*/ 9 w 10"/>
                <a:gd name="T9" fmla="*/ 6 h 10"/>
                <a:gd name="T10" fmla="*/ 5 w 10"/>
                <a:gd name="T11" fmla="*/ 5 h 10"/>
                <a:gd name="T12" fmla="*/ 3 w 10"/>
                <a:gd name="T13" fmla="*/ 9 h 10"/>
                <a:gd name="T14" fmla="*/ 1 w 10"/>
                <a:gd name="T15" fmla="*/ 7 h 10"/>
                <a:gd name="T16" fmla="*/ 4 w 10"/>
                <a:gd name="T17" fmla="*/ 1 h 10"/>
                <a:gd name="T18" fmla="*/ 10 w 10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10" y="1"/>
                  </a:move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3"/>
                    <a:pt x="7" y="2"/>
                    <a:pt x="6" y="3"/>
                  </a:cubicBezTo>
                  <a:cubicBezTo>
                    <a:pt x="7" y="4"/>
                    <a:pt x="9" y="4"/>
                    <a:pt x="9" y="6"/>
                  </a:cubicBezTo>
                  <a:cubicBezTo>
                    <a:pt x="7" y="6"/>
                    <a:pt x="7" y="5"/>
                    <a:pt x="5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0" y="9"/>
                    <a:pt x="1" y="7"/>
                  </a:cubicBezTo>
                  <a:cubicBezTo>
                    <a:pt x="2" y="6"/>
                    <a:pt x="3" y="3"/>
                    <a:pt x="4" y="1"/>
                  </a:cubicBezTo>
                  <a:cubicBezTo>
                    <a:pt x="6" y="0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171"/>
            <p:cNvSpPr/>
            <p:nvPr/>
          </p:nvSpPr>
          <p:spPr bwMode="auto">
            <a:xfrm>
              <a:off x="8151813" y="725488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11 w 11"/>
                <a:gd name="T3" fmla="*/ 5 h 9"/>
                <a:gd name="T4" fmla="*/ 7 w 11"/>
                <a:gd name="T5" fmla="*/ 5 h 9"/>
                <a:gd name="T6" fmla="*/ 0 w 11"/>
                <a:gd name="T7" fmla="*/ 9 h 9"/>
                <a:gd name="T8" fmla="*/ 11 w 11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9" y="5"/>
                    <a:pt x="7" y="5"/>
                  </a:cubicBezTo>
                  <a:cubicBezTo>
                    <a:pt x="4" y="5"/>
                    <a:pt x="3" y="8"/>
                    <a:pt x="0" y="9"/>
                  </a:cubicBezTo>
                  <a:cubicBezTo>
                    <a:pt x="1" y="5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172"/>
            <p:cNvSpPr/>
            <p:nvPr/>
          </p:nvSpPr>
          <p:spPr bwMode="auto">
            <a:xfrm>
              <a:off x="8267700" y="747713"/>
              <a:ext cx="22225" cy="28575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3 h 9"/>
                <a:gd name="T4" fmla="*/ 7 w 7"/>
                <a:gd name="T5" fmla="*/ 7 h 9"/>
                <a:gd name="T6" fmla="*/ 4 w 7"/>
                <a:gd name="T7" fmla="*/ 8 h 9"/>
                <a:gd name="T8" fmla="*/ 0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cubicBezTo>
                    <a:pt x="5" y="3"/>
                    <a:pt x="5" y="3"/>
                    <a:pt x="4" y="3"/>
                  </a:cubicBezTo>
                  <a:cubicBezTo>
                    <a:pt x="4" y="6"/>
                    <a:pt x="5" y="5"/>
                    <a:pt x="7" y="7"/>
                  </a:cubicBezTo>
                  <a:cubicBezTo>
                    <a:pt x="7" y="8"/>
                    <a:pt x="5" y="9"/>
                    <a:pt x="4" y="8"/>
                  </a:cubicBezTo>
                  <a:cubicBezTo>
                    <a:pt x="2" y="8"/>
                    <a:pt x="0" y="5"/>
                    <a:pt x="0" y="3"/>
                  </a:cubicBezTo>
                  <a:cubicBezTo>
                    <a:pt x="1" y="1"/>
                    <a:pt x="5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173"/>
            <p:cNvSpPr/>
            <p:nvPr/>
          </p:nvSpPr>
          <p:spPr bwMode="auto">
            <a:xfrm>
              <a:off x="8167688" y="763588"/>
              <a:ext cx="22225" cy="28575"/>
            </a:xfrm>
            <a:custGeom>
              <a:avLst/>
              <a:gdLst>
                <a:gd name="T0" fmla="*/ 7 w 7"/>
                <a:gd name="T1" fmla="*/ 3 h 9"/>
                <a:gd name="T2" fmla="*/ 3 w 7"/>
                <a:gd name="T3" fmla="*/ 5 h 9"/>
                <a:gd name="T4" fmla="*/ 7 w 7"/>
                <a:gd name="T5" fmla="*/ 7 h 9"/>
                <a:gd name="T6" fmla="*/ 2 w 7"/>
                <a:gd name="T7" fmla="*/ 7 h 9"/>
                <a:gd name="T8" fmla="*/ 1 w 7"/>
                <a:gd name="T9" fmla="*/ 4 h 9"/>
                <a:gd name="T10" fmla="*/ 7 w 7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3"/>
                  </a:moveTo>
                  <a:cubicBezTo>
                    <a:pt x="7" y="5"/>
                    <a:pt x="4" y="3"/>
                    <a:pt x="3" y="5"/>
                  </a:cubicBezTo>
                  <a:cubicBezTo>
                    <a:pt x="4" y="7"/>
                    <a:pt x="6" y="5"/>
                    <a:pt x="7" y="7"/>
                  </a:cubicBezTo>
                  <a:cubicBezTo>
                    <a:pt x="6" y="9"/>
                    <a:pt x="3" y="8"/>
                    <a:pt x="2" y="7"/>
                  </a:cubicBezTo>
                  <a:cubicBezTo>
                    <a:pt x="2" y="7"/>
                    <a:pt x="1" y="5"/>
                    <a:pt x="1" y="4"/>
                  </a:cubicBezTo>
                  <a:cubicBezTo>
                    <a:pt x="0" y="1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174"/>
            <p:cNvSpPr/>
            <p:nvPr/>
          </p:nvSpPr>
          <p:spPr bwMode="auto">
            <a:xfrm>
              <a:off x="8075613" y="769938"/>
              <a:ext cx="44450" cy="25400"/>
            </a:xfrm>
            <a:custGeom>
              <a:avLst/>
              <a:gdLst>
                <a:gd name="T0" fmla="*/ 3 w 14"/>
                <a:gd name="T1" fmla="*/ 0 h 8"/>
                <a:gd name="T2" fmla="*/ 14 w 14"/>
                <a:gd name="T3" fmla="*/ 4 h 8"/>
                <a:gd name="T4" fmla="*/ 14 w 14"/>
                <a:gd name="T5" fmla="*/ 6 h 8"/>
                <a:gd name="T6" fmla="*/ 13 w 14"/>
                <a:gd name="T7" fmla="*/ 6 h 8"/>
                <a:gd name="T8" fmla="*/ 12 w 14"/>
                <a:gd name="T9" fmla="*/ 4 h 8"/>
                <a:gd name="T10" fmla="*/ 6 w 14"/>
                <a:gd name="T11" fmla="*/ 8 h 8"/>
                <a:gd name="T12" fmla="*/ 8 w 14"/>
                <a:gd name="T13" fmla="*/ 2 h 8"/>
                <a:gd name="T14" fmla="*/ 3 w 14"/>
                <a:gd name="T15" fmla="*/ 5 h 8"/>
                <a:gd name="T16" fmla="*/ 2 w 14"/>
                <a:gd name="T17" fmla="*/ 5 h 8"/>
                <a:gd name="T18" fmla="*/ 3 w 1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8">
                  <a:moveTo>
                    <a:pt x="3" y="0"/>
                  </a:moveTo>
                  <a:cubicBezTo>
                    <a:pt x="7" y="0"/>
                    <a:pt x="11" y="1"/>
                    <a:pt x="14" y="4"/>
                  </a:cubicBezTo>
                  <a:cubicBezTo>
                    <a:pt x="14" y="5"/>
                    <a:pt x="14" y="5"/>
                    <a:pt x="14" y="6"/>
                  </a:cubicBezTo>
                  <a:cubicBezTo>
                    <a:pt x="14" y="6"/>
                    <a:pt x="13" y="5"/>
                    <a:pt x="13" y="6"/>
                  </a:cubicBezTo>
                  <a:cubicBezTo>
                    <a:pt x="12" y="6"/>
                    <a:pt x="11" y="6"/>
                    <a:pt x="12" y="4"/>
                  </a:cubicBezTo>
                  <a:cubicBezTo>
                    <a:pt x="9" y="3"/>
                    <a:pt x="7" y="5"/>
                    <a:pt x="6" y="8"/>
                  </a:cubicBezTo>
                  <a:cubicBezTo>
                    <a:pt x="4" y="6"/>
                    <a:pt x="7" y="3"/>
                    <a:pt x="8" y="2"/>
                  </a:cubicBezTo>
                  <a:cubicBezTo>
                    <a:pt x="5" y="0"/>
                    <a:pt x="3" y="3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175"/>
            <p:cNvSpPr/>
            <p:nvPr/>
          </p:nvSpPr>
          <p:spPr bwMode="auto">
            <a:xfrm>
              <a:off x="8208963" y="792163"/>
              <a:ext cx="52387" cy="28575"/>
            </a:xfrm>
            <a:custGeom>
              <a:avLst/>
              <a:gdLst>
                <a:gd name="T0" fmla="*/ 17 w 17"/>
                <a:gd name="T1" fmla="*/ 1 h 9"/>
                <a:gd name="T2" fmla="*/ 17 w 17"/>
                <a:gd name="T3" fmla="*/ 4 h 9"/>
                <a:gd name="T4" fmla="*/ 14 w 17"/>
                <a:gd name="T5" fmla="*/ 5 h 9"/>
                <a:gd name="T6" fmla="*/ 4 w 17"/>
                <a:gd name="T7" fmla="*/ 7 h 9"/>
                <a:gd name="T8" fmla="*/ 3 w 17"/>
                <a:gd name="T9" fmla="*/ 2 h 9"/>
                <a:gd name="T10" fmla="*/ 10 w 17"/>
                <a:gd name="T11" fmla="*/ 5 h 9"/>
                <a:gd name="T12" fmla="*/ 15 w 17"/>
                <a:gd name="T13" fmla="*/ 1 h 9"/>
                <a:gd name="T14" fmla="*/ 17 w 17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7" y="1"/>
                  </a:moveTo>
                  <a:cubicBezTo>
                    <a:pt x="17" y="2"/>
                    <a:pt x="17" y="3"/>
                    <a:pt x="17" y="4"/>
                  </a:cubicBezTo>
                  <a:cubicBezTo>
                    <a:pt x="16" y="4"/>
                    <a:pt x="16" y="5"/>
                    <a:pt x="14" y="5"/>
                  </a:cubicBezTo>
                  <a:cubicBezTo>
                    <a:pt x="12" y="9"/>
                    <a:pt x="8" y="7"/>
                    <a:pt x="4" y="7"/>
                  </a:cubicBezTo>
                  <a:cubicBezTo>
                    <a:pt x="3" y="6"/>
                    <a:pt x="0" y="3"/>
                    <a:pt x="3" y="2"/>
                  </a:cubicBezTo>
                  <a:cubicBezTo>
                    <a:pt x="4" y="5"/>
                    <a:pt x="7" y="4"/>
                    <a:pt x="10" y="5"/>
                  </a:cubicBezTo>
                  <a:cubicBezTo>
                    <a:pt x="12" y="4"/>
                    <a:pt x="14" y="3"/>
                    <a:pt x="15" y="1"/>
                  </a:cubicBezTo>
                  <a:cubicBezTo>
                    <a:pt x="15" y="0"/>
                    <a:pt x="16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Freeform 176"/>
            <p:cNvSpPr/>
            <p:nvPr/>
          </p:nvSpPr>
          <p:spPr bwMode="auto">
            <a:xfrm>
              <a:off x="8196263" y="801688"/>
              <a:ext cx="96837" cy="31750"/>
            </a:xfrm>
            <a:custGeom>
              <a:avLst/>
              <a:gdLst>
                <a:gd name="T0" fmla="*/ 31 w 31"/>
                <a:gd name="T1" fmla="*/ 0 h 10"/>
                <a:gd name="T2" fmla="*/ 28 w 31"/>
                <a:gd name="T3" fmla="*/ 5 h 10"/>
                <a:gd name="T4" fmla="*/ 10 w 31"/>
                <a:gd name="T5" fmla="*/ 10 h 10"/>
                <a:gd name="T6" fmla="*/ 0 w 31"/>
                <a:gd name="T7" fmla="*/ 8 h 10"/>
                <a:gd name="T8" fmla="*/ 21 w 31"/>
                <a:gd name="T9" fmla="*/ 7 h 10"/>
                <a:gd name="T10" fmla="*/ 26 w 31"/>
                <a:gd name="T11" fmla="*/ 3 h 10"/>
                <a:gd name="T12" fmla="*/ 30 w 31"/>
                <a:gd name="T13" fmla="*/ 0 h 10"/>
                <a:gd name="T14" fmla="*/ 31 w 3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1" y="0"/>
                  </a:moveTo>
                  <a:cubicBezTo>
                    <a:pt x="31" y="2"/>
                    <a:pt x="29" y="4"/>
                    <a:pt x="28" y="5"/>
                  </a:cubicBezTo>
                  <a:cubicBezTo>
                    <a:pt x="23" y="9"/>
                    <a:pt x="15" y="10"/>
                    <a:pt x="10" y="10"/>
                  </a:cubicBezTo>
                  <a:cubicBezTo>
                    <a:pt x="7" y="10"/>
                    <a:pt x="3" y="9"/>
                    <a:pt x="0" y="8"/>
                  </a:cubicBezTo>
                  <a:cubicBezTo>
                    <a:pt x="7" y="8"/>
                    <a:pt x="15" y="9"/>
                    <a:pt x="21" y="7"/>
                  </a:cubicBezTo>
                  <a:cubicBezTo>
                    <a:pt x="22" y="6"/>
                    <a:pt x="25" y="4"/>
                    <a:pt x="26" y="3"/>
                  </a:cubicBezTo>
                  <a:cubicBezTo>
                    <a:pt x="28" y="3"/>
                    <a:pt x="29" y="1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Freeform 177"/>
            <p:cNvSpPr>
              <a:spLocks noEditPoints="1"/>
            </p:cNvSpPr>
            <p:nvPr/>
          </p:nvSpPr>
          <p:spPr bwMode="auto">
            <a:xfrm>
              <a:off x="7845425" y="530225"/>
              <a:ext cx="939800" cy="673100"/>
            </a:xfrm>
            <a:custGeom>
              <a:avLst/>
              <a:gdLst>
                <a:gd name="T0" fmla="*/ 201 w 298"/>
                <a:gd name="T1" fmla="*/ 211 h 213"/>
                <a:gd name="T2" fmla="*/ 46 w 298"/>
                <a:gd name="T3" fmla="*/ 191 h 213"/>
                <a:gd name="T4" fmla="*/ 66 w 298"/>
                <a:gd name="T5" fmla="*/ 135 h 213"/>
                <a:gd name="T6" fmla="*/ 103 w 298"/>
                <a:gd name="T7" fmla="*/ 111 h 213"/>
                <a:gd name="T8" fmla="*/ 63 w 298"/>
                <a:gd name="T9" fmla="*/ 61 h 213"/>
                <a:gd name="T10" fmla="*/ 135 w 298"/>
                <a:gd name="T11" fmla="*/ 3 h 213"/>
                <a:gd name="T12" fmla="*/ 182 w 298"/>
                <a:gd name="T13" fmla="*/ 65 h 213"/>
                <a:gd name="T14" fmla="*/ 199 w 298"/>
                <a:gd name="T15" fmla="*/ 142 h 213"/>
                <a:gd name="T16" fmla="*/ 237 w 298"/>
                <a:gd name="T17" fmla="*/ 164 h 213"/>
                <a:gd name="T18" fmla="*/ 287 w 298"/>
                <a:gd name="T19" fmla="*/ 121 h 213"/>
                <a:gd name="T20" fmla="*/ 90 w 298"/>
                <a:gd name="T21" fmla="*/ 57 h 213"/>
                <a:gd name="T22" fmla="*/ 116 w 298"/>
                <a:gd name="T23" fmla="*/ 55 h 213"/>
                <a:gd name="T24" fmla="*/ 154 w 298"/>
                <a:gd name="T25" fmla="*/ 49 h 213"/>
                <a:gd name="T26" fmla="*/ 165 w 298"/>
                <a:gd name="T27" fmla="*/ 39 h 213"/>
                <a:gd name="T28" fmla="*/ 133 w 298"/>
                <a:gd name="T29" fmla="*/ 10 h 213"/>
                <a:gd name="T30" fmla="*/ 92 w 298"/>
                <a:gd name="T31" fmla="*/ 11 h 213"/>
                <a:gd name="T32" fmla="*/ 129 w 298"/>
                <a:gd name="T33" fmla="*/ 41 h 213"/>
                <a:gd name="T34" fmla="*/ 94 w 298"/>
                <a:gd name="T35" fmla="*/ 60 h 213"/>
                <a:gd name="T36" fmla="*/ 158 w 298"/>
                <a:gd name="T37" fmla="*/ 85 h 213"/>
                <a:gd name="T38" fmla="*/ 138 w 298"/>
                <a:gd name="T39" fmla="*/ 51 h 213"/>
                <a:gd name="T40" fmla="*/ 86 w 298"/>
                <a:gd name="T41" fmla="*/ 88 h 213"/>
                <a:gd name="T42" fmla="*/ 107 w 298"/>
                <a:gd name="T43" fmla="*/ 107 h 213"/>
                <a:gd name="T44" fmla="*/ 124 w 298"/>
                <a:gd name="T45" fmla="*/ 113 h 213"/>
                <a:gd name="T46" fmla="*/ 129 w 298"/>
                <a:gd name="T47" fmla="*/ 126 h 213"/>
                <a:gd name="T48" fmla="*/ 127 w 298"/>
                <a:gd name="T49" fmla="*/ 136 h 213"/>
                <a:gd name="T50" fmla="*/ 164 w 298"/>
                <a:gd name="T51" fmla="*/ 115 h 213"/>
                <a:gd name="T52" fmla="*/ 282 w 298"/>
                <a:gd name="T53" fmla="*/ 121 h 213"/>
                <a:gd name="T54" fmla="*/ 269 w 298"/>
                <a:gd name="T55" fmla="*/ 124 h 213"/>
                <a:gd name="T56" fmla="*/ 51 w 298"/>
                <a:gd name="T57" fmla="*/ 132 h 213"/>
                <a:gd name="T58" fmla="*/ 48 w 298"/>
                <a:gd name="T59" fmla="*/ 140 h 213"/>
                <a:gd name="T60" fmla="*/ 163 w 298"/>
                <a:gd name="T61" fmla="*/ 149 h 213"/>
                <a:gd name="T62" fmla="*/ 149 w 298"/>
                <a:gd name="T63" fmla="*/ 144 h 213"/>
                <a:gd name="T64" fmla="*/ 113 w 298"/>
                <a:gd name="T65" fmla="*/ 138 h 213"/>
                <a:gd name="T66" fmla="*/ 133 w 298"/>
                <a:gd name="T67" fmla="*/ 145 h 213"/>
                <a:gd name="T68" fmla="*/ 252 w 298"/>
                <a:gd name="T69" fmla="*/ 143 h 213"/>
                <a:gd name="T70" fmla="*/ 178 w 298"/>
                <a:gd name="T71" fmla="*/ 162 h 213"/>
                <a:gd name="T72" fmla="*/ 105 w 298"/>
                <a:gd name="T73" fmla="*/ 146 h 213"/>
                <a:gd name="T74" fmla="*/ 196 w 298"/>
                <a:gd name="T75" fmla="*/ 152 h 213"/>
                <a:gd name="T76" fmla="*/ 63 w 298"/>
                <a:gd name="T77" fmla="*/ 148 h 213"/>
                <a:gd name="T78" fmla="*/ 210 w 298"/>
                <a:gd name="T79" fmla="*/ 173 h 213"/>
                <a:gd name="T80" fmla="*/ 203 w 298"/>
                <a:gd name="T81" fmla="*/ 149 h 213"/>
                <a:gd name="T82" fmla="*/ 272 w 298"/>
                <a:gd name="T83" fmla="*/ 151 h 213"/>
                <a:gd name="T84" fmla="*/ 203 w 298"/>
                <a:gd name="T85" fmla="*/ 154 h 213"/>
                <a:gd name="T86" fmla="*/ 57 w 298"/>
                <a:gd name="T87" fmla="*/ 156 h 213"/>
                <a:gd name="T88" fmla="*/ 93 w 298"/>
                <a:gd name="T89" fmla="*/ 165 h 213"/>
                <a:gd name="T90" fmla="*/ 54 w 298"/>
                <a:gd name="T91" fmla="*/ 164 h 213"/>
                <a:gd name="T92" fmla="*/ 271 w 298"/>
                <a:gd name="T93" fmla="*/ 170 h 213"/>
                <a:gd name="T94" fmla="*/ 168 w 298"/>
                <a:gd name="T95" fmla="*/ 182 h 213"/>
                <a:gd name="T96" fmla="*/ 273 w 298"/>
                <a:gd name="T97" fmla="*/ 185 h 213"/>
                <a:gd name="T98" fmla="*/ 269 w 298"/>
                <a:gd name="T99" fmla="*/ 187 h 213"/>
                <a:gd name="T100" fmla="*/ 192 w 298"/>
                <a:gd name="T101" fmla="*/ 202 h 213"/>
                <a:gd name="T102" fmla="*/ 178 w 298"/>
                <a:gd name="T103" fmla="*/ 195 h 213"/>
                <a:gd name="T104" fmla="*/ 180 w 298"/>
                <a:gd name="T105" fmla="*/ 187 h 213"/>
                <a:gd name="T106" fmla="*/ 181 w 298"/>
                <a:gd name="T107" fmla="*/ 189 h 213"/>
                <a:gd name="T108" fmla="*/ 49 w 298"/>
                <a:gd name="T109" fmla="*/ 193 h 213"/>
                <a:gd name="T110" fmla="*/ 221 w 298"/>
                <a:gd name="T111" fmla="*/ 207 h 213"/>
                <a:gd name="T112" fmla="*/ 260 w 298"/>
                <a:gd name="T113" fmla="*/ 198 h 213"/>
                <a:gd name="T114" fmla="*/ 244 w 298"/>
                <a:gd name="T115" fmla="*/ 195 h 213"/>
                <a:gd name="T116" fmla="*/ 83 w 298"/>
                <a:gd name="T117" fmla="*/ 191 h 213"/>
                <a:gd name="T118" fmla="*/ 129 w 298"/>
                <a:gd name="T119" fmla="*/ 196 h 213"/>
                <a:gd name="T120" fmla="*/ 136 w 298"/>
                <a:gd name="T121" fmla="*/ 20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8" h="213">
                  <a:moveTo>
                    <a:pt x="287" y="121"/>
                  </a:moveTo>
                  <a:cubicBezTo>
                    <a:pt x="288" y="120"/>
                    <a:pt x="288" y="124"/>
                    <a:pt x="287" y="123"/>
                  </a:cubicBezTo>
                  <a:cubicBezTo>
                    <a:pt x="288" y="126"/>
                    <a:pt x="287" y="130"/>
                    <a:pt x="289" y="133"/>
                  </a:cubicBezTo>
                  <a:cubicBezTo>
                    <a:pt x="288" y="135"/>
                    <a:pt x="288" y="137"/>
                    <a:pt x="289" y="138"/>
                  </a:cubicBezTo>
                  <a:cubicBezTo>
                    <a:pt x="288" y="142"/>
                    <a:pt x="289" y="146"/>
                    <a:pt x="290" y="148"/>
                  </a:cubicBezTo>
                  <a:cubicBezTo>
                    <a:pt x="290" y="149"/>
                    <a:pt x="289" y="149"/>
                    <a:pt x="289" y="149"/>
                  </a:cubicBezTo>
                  <a:cubicBezTo>
                    <a:pt x="290" y="160"/>
                    <a:pt x="289" y="167"/>
                    <a:pt x="291" y="176"/>
                  </a:cubicBezTo>
                  <a:cubicBezTo>
                    <a:pt x="290" y="179"/>
                    <a:pt x="291" y="183"/>
                    <a:pt x="290" y="187"/>
                  </a:cubicBezTo>
                  <a:cubicBezTo>
                    <a:pt x="297" y="191"/>
                    <a:pt x="298" y="200"/>
                    <a:pt x="295" y="206"/>
                  </a:cubicBezTo>
                  <a:cubicBezTo>
                    <a:pt x="287" y="209"/>
                    <a:pt x="280" y="207"/>
                    <a:pt x="272" y="208"/>
                  </a:cubicBezTo>
                  <a:cubicBezTo>
                    <a:pt x="267" y="208"/>
                    <a:pt x="262" y="208"/>
                    <a:pt x="257" y="208"/>
                  </a:cubicBezTo>
                  <a:cubicBezTo>
                    <a:pt x="254" y="208"/>
                    <a:pt x="251" y="208"/>
                    <a:pt x="248" y="208"/>
                  </a:cubicBezTo>
                  <a:cubicBezTo>
                    <a:pt x="245" y="208"/>
                    <a:pt x="242" y="208"/>
                    <a:pt x="239" y="209"/>
                  </a:cubicBezTo>
                  <a:cubicBezTo>
                    <a:pt x="231" y="210"/>
                    <a:pt x="223" y="209"/>
                    <a:pt x="215" y="209"/>
                  </a:cubicBezTo>
                  <a:cubicBezTo>
                    <a:pt x="210" y="209"/>
                    <a:pt x="205" y="210"/>
                    <a:pt x="201" y="211"/>
                  </a:cubicBezTo>
                  <a:cubicBezTo>
                    <a:pt x="198" y="211"/>
                    <a:pt x="196" y="211"/>
                    <a:pt x="193" y="211"/>
                  </a:cubicBezTo>
                  <a:cubicBezTo>
                    <a:pt x="180" y="211"/>
                    <a:pt x="165" y="212"/>
                    <a:pt x="151" y="212"/>
                  </a:cubicBezTo>
                  <a:cubicBezTo>
                    <a:pt x="145" y="212"/>
                    <a:pt x="139" y="212"/>
                    <a:pt x="133" y="212"/>
                  </a:cubicBezTo>
                  <a:cubicBezTo>
                    <a:pt x="120" y="212"/>
                    <a:pt x="103" y="213"/>
                    <a:pt x="88" y="212"/>
                  </a:cubicBezTo>
                  <a:cubicBezTo>
                    <a:pt x="80" y="212"/>
                    <a:pt x="72" y="210"/>
                    <a:pt x="62" y="210"/>
                  </a:cubicBezTo>
                  <a:cubicBezTo>
                    <a:pt x="59" y="210"/>
                    <a:pt x="56" y="210"/>
                    <a:pt x="53" y="210"/>
                  </a:cubicBezTo>
                  <a:cubicBezTo>
                    <a:pt x="39" y="211"/>
                    <a:pt x="24" y="209"/>
                    <a:pt x="11" y="209"/>
                  </a:cubicBezTo>
                  <a:cubicBezTo>
                    <a:pt x="10" y="209"/>
                    <a:pt x="9" y="209"/>
                    <a:pt x="9" y="209"/>
                  </a:cubicBezTo>
                  <a:cubicBezTo>
                    <a:pt x="7" y="209"/>
                    <a:pt x="5" y="210"/>
                    <a:pt x="3" y="208"/>
                  </a:cubicBezTo>
                  <a:cubicBezTo>
                    <a:pt x="2" y="207"/>
                    <a:pt x="1" y="206"/>
                    <a:pt x="0" y="205"/>
                  </a:cubicBezTo>
                  <a:cubicBezTo>
                    <a:pt x="1" y="198"/>
                    <a:pt x="3" y="194"/>
                    <a:pt x="9" y="192"/>
                  </a:cubicBezTo>
                  <a:cubicBezTo>
                    <a:pt x="12" y="191"/>
                    <a:pt x="12" y="192"/>
                    <a:pt x="15" y="192"/>
                  </a:cubicBezTo>
                  <a:cubicBezTo>
                    <a:pt x="17" y="192"/>
                    <a:pt x="20" y="191"/>
                    <a:pt x="22" y="191"/>
                  </a:cubicBezTo>
                  <a:cubicBezTo>
                    <a:pt x="28" y="190"/>
                    <a:pt x="35" y="191"/>
                    <a:pt x="41" y="190"/>
                  </a:cubicBezTo>
                  <a:cubicBezTo>
                    <a:pt x="42" y="191"/>
                    <a:pt x="44" y="191"/>
                    <a:pt x="46" y="191"/>
                  </a:cubicBezTo>
                  <a:cubicBezTo>
                    <a:pt x="44" y="187"/>
                    <a:pt x="41" y="183"/>
                    <a:pt x="41" y="178"/>
                  </a:cubicBezTo>
                  <a:cubicBezTo>
                    <a:pt x="41" y="176"/>
                    <a:pt x="42" y="174"/>
                    <a:pt x="42" y="172"/>
                  </a:cubicBezTo>
                  <a:cubicBezTo>
                    <a:pt x="43" y="169"/>
                    <a:pt x="43" y="167"/>
                    <a:pt x="44" y="165"/>
                  </a:cubicBezTo>
                  <a:cubicBezTo>
                    <a:pt x="46" y="164"/>
                    <a:pt x="47" y="163"/>
                    <a:pt x="48" y="161"/>
                  </a:cubicBezTo>
                  <a:cubicBezTo>
                    <a:pt x="51" y="157"/>
                    <a:pt x="53" y="153"/>
                    <a:pt x="55" y="150"/>
                  </a:cubicBezTo>
                  <a:cubicBezTo>
                    <a:pt x="56" y="149"/>
                    <a:pt x="56" y="149"/>
                    <a:pt x="57" y="148"/>
                  </a:cubicBezTo>
                  <a:cubicBezTo>
                    <a:pt x="56" y="145"/>
                    <a:pt x="52" y="145"/>
                    <a:pt x="51" y="143"/>
                  </a:cubicBezTo>
                  <a:cubicBezTo>
                    <a:pt x="45" y="143"/>
                    <a:pt x="43" y="139"/>
                    <a:pt x="45" y="134"/>
                  </a:cubicBezTo>
                  <a:cubicBezTo>
                    <a:pt x="46" y="133"/>
                    <a:pt x="47" y="131"/>
                    <a:pt x="47" y="130"/>
                  </a:cubicBezTo>
                  <a:cubicBezTo>
                    <a:pt x="45" y="128"/>
                    <a:pt x="43" y="126"/>
                    <a:pt x="41" y="125"/>
                  </a:cubicBezTo>
                  <a:cubicBezTo>
                    <a:pt x="41" y="122"/>
                    <a:pt x="43" y="121"/>
                    <a:pt x="44" y="119"/>
                  </a:cubicBezTo>
                  <a:cubicBezTo>
                    <a:pt x="49" y="121"/>
                    <a:pt x="50" y="125"/>
                    <a:pt x="56" y="126"/>
                  </a:cubicBezTo>
                  <a:cubicBezTo>
                    <a:pt x="56" y="127"/>
                    <a:pt x="57" y="127"/>
                    <a:pt x="57" y="128"/>
                  </a:cubicBezTo>
                  <a:cubicBezTo>
                    <a:pt x="57" y="128"/>
                    <a:pt x="58" y="128"/>
                    <a:pt x="59" y="128"/>
                  </a:cubicBezTo>
                  <a:cubicBezTo>
                    <a:pt x="61" y="130"/>
                    <a:pt x="64" y="133"/>
                    <a:pt x="66" y="135"/>
                  </a:cubicBezTo>
                  <a:cubicBezTo>
                    <a:pt x="70" y="138"/>
                    <a:pt x="74" y="142"/>
                    <a:pt x="78" y="146"/>
                  </a:cubicBezTo>
                  <a:cubicBezTo>
                    <a:pt x="80" y="145"/>
                    <a:pt x="82" y="144"/>
                    <a:pt x="84" y="144"/>
                  </a:cubicBezTo>
                  <a:cubicBezTo>
                    <a:pt x="87" y="136"/>
                    <a:pt x="88" y="126"/>
                    <a:pt x="88" y="118"/>
                  </a:cubicBezTo>
                  <a:cubicBezTo>
                    <a:pt x="87" y="117"/>
                    <a:pt x="86" y="119"/>
                    <a:pt x="85" y="118"/>
                  </a:cubicBezTo>
                  <a:cubicBezTo>
                    <a:pt x="82" y="120"/>
                    <a:pt x="77" y="123"/>
                    <a:pt x="74" y="126"/>
                  </a:cubicBezTo>
                  <a:cubicBezTo>
                    <a:pt x="72" y="129"/>
                    <a:pt x="69" y="133"/>
                    <a:pt x="65" y="134"/>
                  </a:cubicBezTo>
                  <a:cubicBezTo>
                    <a:pt x="65" y="131"/>
                    <a:pt x="69" y="129"/>
                    <a:pt x="72" y="126"/>
                  </a:cubicBezTo>
                  <a:cubicBezTo>
                    <a:pt x="72" y="126"/>
                    <a:pt x="73" y="125"/>
                    <a:pt x="73" y="124"/>
                  </a:cubicBezTo>
                  <a:cubicBezTo>
                    <a:pt x="74" y="123"/>
                    <a:pt x="76" y="121"/>
                    <a:pt x="78" y="120"/>
                  </a:cubicBezTo>
                  <a:cubicBezTo>
                    <a:pt x="81" y="118"/>
                    <a:pt x="82" y="116"/>
                    <a:pt x="86" y="116"/>
                  </a:cubicBezTo>
                  <a:cubicBezTo>
                    <a:pt x="86" y="116"/>
                    <a:pt x="87" y="116"/>
                    <a:pt x="88" y="116"/>
                  </a:cubicBezTo>
                  <a:cubicBezTo>
                    <a:pt x="88" y="116"/>
                    <a:pt x="89" y="116"/>
                    <a:pt x="90" y="116"/>
                  </a:cubicBezTo>
                  <a:cubicBezTo>
                    <a:pt x="93" y="116"/>
                    <a:pt x="96" y="114"/>
                    <a:pt x="99" y="113"/>
                  </a:cubicBezTo>
                  <a:cubicBezTo>
                    <a:pt x="100" y="112"/>
                    <a:pt x="101" y="113"/>
                    <a:pt x="101" y="112"/>
                  </a:cubicBezTo>
                  <a:cubicBezTo>
                    <a:pt x="102" y="112"/>
                    <a:pt x="102" y="111"/>
                    <a:pt x="103" y="111"/>
                  </a:cubicBezTo>
                  <a:cubicBezTo>
                    <a:pt x="104" y="108"/>
                    <a:pt x="105" y="106"/>
                    <a:pt x="107" y="105"/>
                  </a:cubicBezTo>
                  <a:cubicBezTo>
                    <a:pt x="100" y="102"/>
                    <a:pt x="93" y="99"/>
                    <a:pt x="89" y="92"/>
                  </a:cubicBezTo>
                  <a:cubicBezTo>
                    <a:pt x="87" y="95"/>
                    <a:pt x="82" y="95"/>
                    <a:pt x="79" y="94"/>
                  </a:cubicBezTo>
                  <a:cubicBezTo>
                    <a:pt x="78" y="92"/>
                    <a:pt x="81" y="92"/>
                    <a:pt x="81" y="90"/>
                  </a:cubicBezTo>
                  <a:cubicBezTo>
                    <a:pt x="80" y="90"/>
                    <a:pt x="78" y="87"/>
                    <a:pt x="77" y="87"/>
                  </a:cubicBezTo>
                  <a:cubicBezTo>
                    <a:pt x="75" y="87"/>
                    <a:pt x="73" y="89"/>
                    <a:pt x="71" y="89"/>
                  </a:cubicBezTo>
                  <a:cubicBezTo>
                    <a:pt x="69" y="89"/>
                    <a:pt x="68" y="88"/>
                    <a:pt x="66" y="87"/>
                  </a:cubicBezTo>
                  <a:cubicBezTo>
                    <a:pt x="64" y="87"/>
                    <a:pt x="61" y="88"/>
                    <a:pt x="59" y="85"/>
                  </a:cubicBezTo>
                  <a:cubicBezTo>
                    <a:pt x="60" y="84"/>
                    <a:pt x="61" y="84"/>
                    <a:pt x="62" y="85"/>
                  </a:cubicBezTo>
                  <a:cubicBezTo>
                    <a:pt x="66" y="84"/>
                    <a:pt x="68" y="80"/>
                    <a:pt x="68" y="77"/>
                  </a:cubicBezTo>
                  <a:cubicBezTo>
                    <a:pt x="65" y="74"/>
                    <a:pt x="57" y="74"/>
                    <a:pt x="56" y="68"/>
                  </a:cubicBezTo>
                  <a:cubicBezTo>
                    <a:pt x="59" y="68"/>
                    <a:pt x="62" y="69"/>
                    <a:pt x="63" y="67"/>
                  </a:cubicBezTo>
                  <a:cubicBezTo>
                    <a:pt x="61" y="66"/>
                    <a:pt x="59" y="65"/>
                    <a:pt x="57" y="64"/>
                  </a:cubicBezTo>
                  <a:cubicBezTo>
                    <a:pt x="56" y="63"/>
                    <a:pt x="54" y="63"/>
                    <a:pt x="55" y="61"/>
                  </a:cubicBezTo>
                  <a:cubicBezTo>
                    <a:pt x="57" y="60"/>
                    <a:pt x="62" y="62"/>
                    <a:pt x="63" y="61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7" y="55"/>
                    <a:pt x="56" y="52"/>
                    <a:pt x="54" y="50"/>
                  </a:cubicBezTo>
                  <a:cubicBezTo>
                    <a:pt x="56" y="48"/>
                    <a:pt x="57" y="50"/>
                    <a:pt x="58" y="51"/>
                  </a:cubicBezTo>
                  <a:cubicBezTo>
                    <a:pt x="61" y="51"/>
                    <a:pt x="62" y="51"/>
                    <a:pt x="64" y="51"/>
                  </a:cubicBezTo>
                  <a:cubicBezTo>
                    <a:pt x="60" y="49"/>
                    <a:pt x="57" y="47"/>
                    <a:pt x="55" y="43"/>
                  </a:cubicBezTo>
                  <a:cubicBezTo>
                    <a:pt x="56" y="43"/>
                    <a:pt x="56" y="43"/>
                    <a:pt x="56" y="42"/>
                  </a:cubicBezTo>
                  <a:cubicBezTo>
                    <a:pt x="57" y="42"/>
                    <a:pt x="58" y="43"/>
                    <a:pt x="58" y="44"/>
                  </a:cubicBezTo>
                  <a:cubicBezTo>
                    <a:pt x="63" y="44"/>
                    <a:pt x="64" y="42"/>
                    <a:pt x="67" y="41"/>
                  </a:cubicBezTo>
                  <a:cubicBezTo>
                    <a:pt x="76" y="33"/>
                    <a:pt x="81" y="22"/>
                    <a:pt x="87" y="12"/>
                  </a:cubicBezTo>
                  <a:cubicBezTo>
                    <a:pt x="91" y="10"/>
                    <a:pt x="93" y="6"/>
                    <a:pt x="96" y="4"/>
                  </a:cubicBezTo>
                  <a:cubicBezTo>
                    <a:pt x="98" y="2"/>
                    <a:pt x="104" y="1"/>
                    <a:pt x="108" y="0"/>
                  </a:cubicBezTo>
                  <a:cubicBezTo>
                    <a:pt x="110" y="0"/>
                    <a:pt x="112" y="1"/>
                    <a:pt x="114" y="1"/>
                  </a:cubicBezTo>
                  <a:cubicBezTo>
                    <a:pt x="115" y="1"/>
                    <a:pt x="117" y="0"/>
                    <a:pt x="118" y="0"/>
                  </a:cubicBezTo>
                  <a:cubicBezTo>
                    <a:pt x="123" y="1"/>
                    <a:pt x="127" y="3"/>
                    <a:pt x="132" y="5"/>
                  </a:cubicBezTo>
                  <a:cubicBezTo>
                    <a:pt x="133" y="5"/>
                    <a:pt x="134" y="4"/>
                    <a:pt x="135" y="3"/>
                  </a:cubicBezTo>
                  <a:cubicBezTo>
                    <a:pt x="139" y="2"/>
                    <a:pt x="144" y="2"/>
                    <a:pt x="148" y="3"/>
                  </a:cubicBezTo>
                  <a:cubicBezTo>
                    <a:pt x="153" y="6"/>
                    <a:pt x="156" y="11"/>
                    <a:pt x="160" y="15"/>
                  </a:cubicBezTo>
                  <a:cubicBezTo>
                    <a:pt x="163" y="23"/>
                    <a:pt x="167" y="31"/>
                    <a:pt x="176" y="34"/>
                  </a:cubicBezTo>
                  <a:cubicBezTo>
                    <a:pt x="178" y="32"/>
                    <a:pt x="179" y="33"/>
                    <a:pt x="180" y="34"/>
                  </a:cubicBezTo>
                  <a:cubicBezTo>
                    <a:pt x="179" y="38"/>
                    <a:pt x="175" y="40"/>
                    <a:pt x="171" y="41"/>
                  </a:cubicBezTo>
                  <a:cubicBezTo>
                    <a:pt x="174" y="42"/>
                    <a:pt x="179" y="46"/>
                    <a:pt x="182" y="42"/>
                  </a:cubicBezTo>
                  <a:cubicBezTo>
                    <a:pt x="183" y="42"/>
                    <a:pt x="183" y="42"/>
                    <a:pt x="184" y="43"/>
                  </a:cubicBezTo>
                  <a:cubicBezTo>
                    <a:pt x="182" y="46"/>
                    <a:pt x="181" y="50"/>
                    <a:pt x="177" y="52"/>
                  </a:cubicBezTo>
                  <a:cubicBezTo>
                    <a:pt x="179" y="53"/>
                    <a:pt x="181" y="50"/>
                    <a:pt x="183" y="52"/>
                  </a:cubicBezTo>
                  <a:cubicBezTo>
                    <a:pt x="182" y="55"/>
                    <a:pt x="181" y="55"/>
                    <a:pt x="179" y="57"/>
                  </a:cubicBezTo>
                  <a:cubicBezTo>
                    <a:pt x="181" y="58"/>
                    <a:pt x="182" y="57"/>
                    <a:pt x="183" y="56"/>
                  </a:cubicBezTo>
                  <a:cubicBezTo>
                    <a:pt x="184" y="56"/>
                    <a:pt x="184" y="56"/>
                    <a:pt x="185" y="57"/>
                  </a:cubicBezTo>
                  <a:cubicBezTo>
                    <a:pt x="184" y="60"/>
                    <a:pt x="182" y="63"/>
                    <a:pt x="179" y="64"/>
                  </a:cubicBezTo>
                  <a:cubicBezTo>
                    <a:pt x="180" y="65"/>
                    <a:pt x="181" y="64"/>
                    <a:pt x="182" y="64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1" y="67"/>
                    <a:pt x="178" y="70"/>
                    <a:pt x="176" y="71"/>
                  </a:cubicBezTo>
                  <a:cubicBezTo>
                    <a:pt x="172" y="74"/>
                    <a:pt x="175" y="76"/>
                    <a:pt x="178" y="78"/>
                  </a:cubicBezTo>
                  <a:cubicBezTo>
                    <a:pt x="178" y="78"/>
                    <a:pt x="178" y="79"/>
                    <a:pt x="178" y="79"/>
                  </a:cubicBezTo>
                  <a:cubicBezTo>
                    <a:pt x="174" y="81"/>
                    <a:pt x="168" y="81"/>
                    <a:pt x="164" y="80"/>
                  </a:cubicBezTo>
                  <a:cubicBezTo>
                    <a:pt x="165" y="82"/>
                    <a:pt x="166" y="84"/>
                    <a:pt x="167" y="86"/>
                  </a:cubicBezTo>
                  <a:cubicBezTo>
                    <a:pt x="167" y="86"/>
                    <a:pt x="167" y="86"/>
                    <a:pt x="167" y="87"/>
                  </a:cubicBezTo>
                  <a:cubicBezTo>
                    <a:pt x="164" y="88"/>
                    <a:pt x="162" y="85"/>
                    <a:pt x="160" y="85"/>
                  </a:cubicBezTo>
                  <a:cubicBezTo>
                    <a:pt x="157" y="92"/>
                    <a:pt x="153" y="97"/>
                    <a:pt x="147" y="101"/>
                  </a:cubicBezTo>
                  <a:cubicBezTo>
                    <a:pt x="150" y="103"/>
                    <a:pt x="154" y="103"/>
                    <a:pt x="153" y="108"/>
                  </a:cubicBezTo>
                  <a:cubicBezTo>
                    <a:pt x="157" y="110"/>
                    <a:pt x="162" y="110"/>
                    <a:pt x="164" y="113"/>
                  </a:cubicBezTo>
                  <a:cubicBezTo>
                    <a:pt x="164" y="113"/>
                    <a:pt x="165" y="112"/>
                    <a:pt x="165" y="113"/>
                  </a:cubicBezTo>
                  <a:cubicBezTo>
                    <a:pt x="170" y="113"/>
                    <a:pt x="173" y="115"/>
                    <a:pt x="176" y="117"/>
                  </a:cubicBezTo>
                  <a:cubicBezTo>
                    <a:pt x="179" y="119"/>
                    <a:pt x="182" y="124"/>
                    <a:pt x="184" y="128"/>
                  </a:cubicBezTo>
                  <a:cubicBezTo>
                    <a:pt x="186" y="131"/>
                    <a:pt x="188" y="133"/>
                    <a:pt x="191" y="136"/>
                  </a:cubicBezTo>
                  <a:cubicBezTo>
                    <a:pt x="193" y="138"/>
                    <a:pt x="196" y="141"/>
                    <a:pt x="199" y="142"/>
                  </a:cubicBezTo>
                  <a:cubicBezTo>
                    <a:pt x="200" y="144"/>
                    <a:pt x="202" y="146"/>
                    <a:pt x="204" y="146"/>
                  </a:cubicBezTo>
                  <a:cubicBezTo>
                    <a:pt x="207" y="149"/>
                    <a:pt x="210" y="151"/>
                    <a:pt x="212" y="154"/>
                  </a:cubicBezTo>
                  <a:cubicBezTo>
                    <a:pt x="213" y="155"/>
                    <a:pt x="213" y="155"/>
                    <a:pt x="214" y="155"/>
                  </a:cubicBezTo>
                  <a:cubicBezTo>
                    <a:pt x="215" y="156"/>
                    <a:pt x="215" y="157"/>
                    <a:pt x="215" y="159"/>
                  </a:cubicBezTo>
                  <a:cubicBezTo>
                    <a:pt x="215" y="159"/>
                    <a:pt x="216" y="159"/>
                    <a:pt x="216" y="159"/>
                  </a:cubicBezTo>
                  <a:cubicBezTo>
                    <a:pt x="216" y="160"/>
                    <a:pt x="216" y="161"/>
                    <a:pt x="217" y="162"/>
                  </a:cubicBezTo>
                  <a:cubicBezTo>
                    <a:pt x="218" y="164"/>
                    <a:pt x="221" y="166"/>
                    <a:pt x="222" y="169"/>
                  </a:cubicBezTo>
                  <a:cubicBezTo>
                    <a:pt x="222" y="171"/>
                    <a:pt x="223" y="174"/>
                    <a:pt x="223" y="176"/>
                  </a:cubicBezTo>
                  <a:cubicBezTo>
                    <a:pt x="223" y="179"/>
                    <a:pt x="220" y="181"/>
                    <a:pt x="219" y="184"/>
                  </a:cubicBezTo>
                  <a:cubicBezTo>
                    <a:pt x="218" y="184"/>
                    <a:pt x="218" y="184"/>
                    <a:pt x="217" y="184"/>
                  </a:cubicBezTo>
                  <a:cubicBezTo>
                    <a:pt x="217" y="185"/>
                    <a:pt x="217" y="187"/>
                    <a:pt x="216" y="187"/>
                  </a:cubicBezTo>
                  <a:cubicBezTo>
                    <a:pt x="220" y="188"/>
                    <a:pt x="226" y="187"/>
                    <a:pt x="229" y="187"/>
                  </a:cubicBezTo>
                  <a:cubicBezTo>
                    <a:pt x="230" y="185"/>
                    <a:pt x="231" y="183"/>
                    <a:pt x="232" y="181"/>
                  </a:cubicBezTo>
                  <a:cubicBezTo>
                    <a:pt x="233" y="177"/>
                    <a:pt x="233" y="174"/>
                    <a:pt x="234" y="171"/>
                  </a:cubicBezTo>
                  <a:cubicBezTo>
                    <a:pt x="235" y="169"/>
                    <a:pt x="236" y="166"/>
                    <a:pt x="237" y="164"/>
                  </a:cubicBezTo>
                  <a:cubicBezTo>
                    <a:pt x="237" y="162"/>
                    <a:pt x="237" y="160"/>
                    <a:pt x="237" y="158"/>
                  </a:cubicBezTo>
                  <a:cubicBezTo>
                    <a:pt x="239" y="153"/>
                    <a:pt x="242" y="148"/>
                    <a:pt x="243" y="142"/>
                  </a:cubicBezTo>
                  <a:cubicBezTo>
                    <a:pt x="244" y="141"/>
                    <a:pt x="247" y="138"/>
                    <a:pt x="248" y="136"/>
                  </a:cubicBezTo>
                  <a:cubicBezTo>
                    <a:pt x="248" y="136"/>
                    <a:pt x="250" y="135"/>
                    <a:pt x="250" y="134"/>
                  </a:cubicBezTo>
                  <a:cubicBezTo>
                    <a:pt x="250" y="134"/>
                    <a:pt x="250" y="133"/>
                    <a:pt x="250" y="133"/>
                  </a:cubicBezTo>
                  <a:cubicBezTo>
                    <a:pt x="250" y="132"/>
                    <a:pt x="251" y="131"/>
                    <a:pt x="252" y="130"/>
                  </a:cubicBezTo>
                  <a:cubicBezTo>
                    <a:pt x="254" y="130"/>
                    <a:pt x="255" y="130"/>
                    <a:pt x="257" y="131"/>
                  </a:cubicBezTo>
                  <a:cubicBezTo>
                    <a:pt x="260" y="125"/>
                    <a:pt x="264" y="122"/>
                    <a:pt x="268" y="118"/>
                  </a:cubicBezTo>
                  <a:cubicBezTo>
                    <a:pt x="268" y="118"/>
                    <a:pt x="269" y="119"/>
                    <a:pt x="270" y="119"/>
                  </a:cubicBezTo>
                  <a:cubicBezTo>
                    <a:pt x="270" y="115"/>
                    <a:pt x="269" y="111"/>
                    <a:pt x="272" y="110"/>
                  </a:cubicBezTo>
                  <a:cubicBezTo>
                    <a:pt x="274" y="110"/>
                    <a:pt x="273" y="113"/>
                    <a:pt x="275" y="113"/>
                  </a:cubicBezTo>
                  <a:cubicBezTo>
                    <a:pt x="278" y="113"/>
                    <a:pt x="279" y="111"/>
                    <a:pt x="280" y="114"/>
                  </a:cubicBezTo>
                  <a:cubicBezTo>
                    <a:pt x="282" y="113"/>
                    <a:pt x="282" y="112"/>
                    <a:pt x="284" y="112"/>
                  </a:cubicBezTo>
                  <a:cubicBezTo>
                    <a:pt x="287" y="113"/>
                    <a:pt x="286" y="119"/>
                    <a:pt x="287" y="121"/>
                  </a:cubicBezTo>
                  <a:cubicBezTo>
                    <a:pt x="287" y="121"/>
                    <a:pt x="287" y="121"/>
                    <a:pt x="287" y="121"/>
                  </a:cubicBezTo>
                  <a:close/>
                  <a:moveTo>
                    <a:pt x="59" y="63"/>
                  </a:moveTo>
                  <a:cubicBezTo>
                    <a:pt x="61" y="65"/>
                    <a:pt x="65" y="65"/>
                    <a:pt x="67" y="67"/>
                  </a:cubicBezTo>
                  <a:cubicBezTo>
                    <a:pt x="65" y="69"/>
                    <a:pt x="62" y="70"/>
                    <a:pt x="60" y="70"/>
                  </a:cubicBezTo>
                  <a:cubicBezTo>
                    <a:pt x="61" y="72"/>
                    <a:pt x="64" y="74"/>
                    <a:pt x="67" y="75"/>
                  </a:cubicBezTo>
                  <a:cubicBezTo>
                    <a:pt x="68" y="75"/>
                    <a:pt x="69" y="75"/>
                    <a:pt x="70" y="75"/>
                  </a:cubicBezTo>
                  <a:cubicBezTo>
                    <a:pt x="72" y="76"/>
                    <a:pt x="70" y="77"/>
                    <a:pt x="69" y="79"/>
                  </a:cubicBezTo>
                  <a:cubicBezTo>
                    <a:pt x="68" y="81"/>
                    <a:pt x="67" y="84"/>
                    <a:pt x="65" y="85"/>
                  </a:cubicBezTo>
                  <a:cubicBezTo>
                    <a:pt x="68" y="87"/>
                    <a:pt x="72" y="88"/>
                    <a:pt x="75" y="86"/>
                  </a:cubicBezTo>
                  <a:cubicBezTo>
                    <a:pt x="71" y="84"/>
                    <a:pt x="70" y="77"/>
                    <a:pt x="73" y="74"/>
                  </a:cubicBezTo>
                  <a:cubicBezTo>
                    <a:pt x="72" y="74"/>
                    <a:pt x="72" y="73"/>
                    <a:pt x="72" y="72"/>
                  </a:cubicBezTo>
                  <a:cubicBezTo>
                    <a:pt x="73" y="71"/>
                    <a:pt x="74" y="71"/>
                    <a:pt x="76" y="71"/>
                  </a:cubicBezTo>
                  <a:cubicBezTo>
                    <a:pt x="78" y="68"/>
                    <a:pt x="78" y="65"/>
                    <a:pt x="80" y="63"/>
                  </a:cubicBezTo>
                  <a:cubicBezTo>
                    <a:pt x="80" y="66"/>
                    <a:pt x="79" y="69"/>
                    <a:pt x="78" y="71"/>
                  </a:cubicBezTo>
                  <a:cubicBezTo>
                    <a:pt x="83" y="70"/>
                    <a:pt x="89" y="67"/>
                    <a:pt x="88" y="62"/>
                  </a:cubicBezTo>
                  <a:cubicBezTo>
                    <a:pt x="89" y="61"/>
                    <a:pt x="89" y="58"/>
                    <a:pt x="90" y="57"/>
                  </a:cubicBezTo>
                  <a:cubicBezTo>
                    <a:pt x="90" y="59"/>
                    <a:pt x="90" y="59"/>
                    <a:pt x="90" y="61"/>
                  </a:cubicBezTo>
                  <a:cubicBezTo>
                    <a:pt x="92" y="62"/>
                    <a:pt x="89" y="66"/>
                    <a:pt x="91" y="67"/>
                  </a:cubicBezTo>
                  <a:cubicBezTo>
                    <a:pt x="92" y="65"/>
                    <a:pt x="91" y="63"/>
                    <a:pt x="92" y="61"/>
                  </a:cubicBezTo>
                  <a:cubicBezTo>
                    <a:pt x="92" y="59"/>
                    <a:pt x="94" y="53"/>
                    <a:pt x="96" y="54"/>
                  </a:cubicBezTo>
                  <a:cubicBezTo>
                    <a:pt x="96" y="57"/>
                    <a:pt x="95" y="60"/>
                    <a:pt x="96" y="63"/>
                  </a:cubicBezTo>
                  <a:cubicBezTo>
                    <a:pt x="96" y="58"/>
                    <a:pt x="98" y="55"/>
                    <a:pt x="99" y="52"/>
                  </a:cubicBezTo>
                  <a:cubicBezTo>
                    <a:pt x="99" y="51"/>
                    <a:pt x="101" y="51"/>
                    <a:pt x="101" y="52"/>
                  </a:cubicBezTo>
                  <a:cubicBezTo>
                    <a:pt x="101" y="53"/>
                    <a:pt x="100" y="58"/>
                    <a:pt x="101" y="60"/>
                  </a:cubicBezTo>
                  <a:cubicBezTo>
                    <a:pt x="101" y="56"/>
                    <a:pt x="103" y="52"/>
                    <a:pt x="104" y="50"/>
                  </a:cubicBezTo>
                  <a:cubicBezTo>
                    <a:pt x="106" y="48"/>
                    <a:pt x="106" y="45"/>
                    <a:pt x="109" y="47"/>
                  </a:cubicBezTo>
                  <a:cubicBezTo>
                    <a:pt x="107" y="50"/>
                    <a:pt x="107" y="55"/>
                    <a:pt x="109" y="58"/>
                  </a:cubicBezTo>
                  <a:cubicBezTo>
                    <a:pt x="109" y="55"/>
                    <a:pt x="109" y="52"/>
                    <a:pt x="111" y="49"/>
                  </a:cubicBezTo>
                  <a:cubicBezTo>
                    <a:pt x="112" y="48"/>
                    <a:pt x="112" y="45"/>
                    <a:pt x="114" y="45"/>
                  </a:cubicBezTo>
                  <a:cubicBezTo>
                    <a:pt x="114" y="45"/>
                    <a:pt x="115" y="45"/>
                    <a:pt x="115" y="45"/>
                  </a:cubicBezTo>
                  <a:cubicBezTo>
                    <a:pt x="114" y="48"/>
                    <a:pt x="114" y="53"/>
                    <a:pt x="116" y="55"/>
                  </a:cubicBezTo>
                  <a:cubicBezTo>
                    <a:pt x="115" y="49"/>
                    <a:pt x="118" y="42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4" y="38"/>
                    <a:pt x="124" y="39"/>
                    <a:pt x="124" y="39"/>
                  </a:cubicBezTo>
                  <a:cubicBezTo>
                    <a:pt x="121" y="43"/>
                    <a:pt x="122" y="52"/>
                    <a:pt x="127" y="53"/>
                  </a:cubicBezTo>
                  <a:cubicBezTo>
                    <a:pt x="126" y="50"/>
                    <a:pt x="126" y="46"/>
                    <a:pt x="127" y="42"/>
                  </a:cubicBezTo>
                  <a:cubicBezTo>
                    <a:pt x="127" y="41"/>
                    <a:pt x="131" y="35"/>
                    <a:pt x="132" y="35"/>
                  </a:cubicBezTo>
                  <a:cubicBezTo>
                    <a:pt x="134" y="34"/>
                    <a:pt x="137" y="38"/>
                    <a:pt x="138" y="39"/>
                  </a:cubicBezTo>
                  <a:cubicBezTo>
                    <a:pt x="139" y="42"/>
                    <a:pt x="139" y="46"/>
                    <a:pt x="140" y="48"/>
                  </a:cubicBezTo>
                  <a:cubicBezTo>
                    <a:pt x="141" y="45"/>
                    <a:pt x="145" y="43"/>
                    <a:pt x="143" y="39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5" y="38"/>
                    <a:pt x="144" y="38"/>
                    <a:pt x="146" y="38"/>
                  </a:cubicBezTo>
                  <a:cubicBezTo>
                    <a:pt x="147" y="43"/>
                    <a:pt x="149" y="47"/>
                    <a:pt x="148" y="53"/>
                  </a:cubicBezTo>
                  <a:cubicBezTo>
                    <a:pt x="151" y="52"/>
                    <a:pt x="152" y="50"/>
                    <a:pt x="151" y="47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4" y="46"/>
                    <a:pt x="154" y="47"/>
                    <a:pt x="154" y="49"/>
                  </a:cubicBezTo>
                  <a:cubicBezTo>
                    <a:pt x="154" y="50"/>
                    <a:pt x="155" y="51"/>
                    <a:pt x="155" y="52"/>
                  </a:cubicBezTo>
                  <a:cubicBezTo>
                    <a:pt x="156" y="55"/>
                    <a:pt x="156" y="59"/>
                    <a:pt x="155" y="62"/>
                  </a:cubicBezTo>
                  <a:cubicBezTo>
                    <a:pt x="158" y="61"/>
                    <a:pt x="159" y="58"/>
                    <a:pt x="161" y="55"/>
                  </a:cubicBezTo>
                  <a:cubicBezTo>
                    <a:pt x="162" y="56"/>
                    <a:pt x="161" y="57"/>
                    <a:pt x="162" y="57"/>
                  </a:cubicBezTo>
                  <a:cubicBezTo>
                    <a:pt x="171" y="57"/>
                    <a:pt x="175" y="63"/>
                    <a:pt x="174" y="70"/>
                  </a:cubicBezTo>
                  <a:cubicBezTo>
                    <a:pt x="177" y="70"/>
                    <a:pt x="177" y="68"/>
                    <a:pt x="178" y="66"/>
                  </a:cubicBezTo>
                  <a:cubicBezTo>
                    <a:pt x="177" y="65"/>
                    <a:pt x="174" y="65"/>
                    <a:pt x="175" y="63"/>
                  </a:cubicBezTo>
                  <a:cubicBezTo>
                    <a:pt x="178" y="62"/>
                    <a:pt x="181" y="62"/>
                    <a:pt x="181" y="59"/>
                  </a:cubicBezTo>
                  <a:cubicBezTo>
                    <a:pt x="178" y="58"/>
                    <a:pt x="175" y="60"/>
                    <a:pt x="173" y="58"/>
                  </a:cubicBezTo>
                  <a:cubicBezTo>
                    <a:pt x="174" y="56"/>
                    <a:pt x="178" y="57"/>
                    <a:pt x="179" y="54"/>
                  </a:cubicBezTo>
                  <a:cubicBezTo>
                    <a:pt x="176" y="54"/>
                    <a:pt x="173" y="54"/>
                    <a:pt x="171" y="53"/>
                  </a:cubicBezTo>
                  <a:cubicBezTo>
                    <a:pt x="172" y="52"/>
                    <a:pt x="172" y="51"/>
                    <a:pt x="172" y="51"/>
                  </a:cubicBezTo>
                  <a:cubicBezTo>
                    <a:pt x="176" y="51"/>
                    <a:pt x="179" y="49"/>
                    <a:pt x="180" y="46"/>
                  </a:cubicBezTo>
                  <a:cubicBezTo>
                    <a:pt x="179" y="45"/>
                    <a:pt x="179" y="46"/>
                    <a:pt x="178" y="46"/>
                  </a:cubicBezTo>
                  <a:cubicBezTo>
                    <a:pt x="174" y="43"/>
                    <a:pt x="168" y="43"/>
                    <a:pt x="165" y="39"/>
                  </a:cubicBezTo>
                  <a:cubicBezTo>
                    <a:pt x="168" y="38"/>
                    <a:pt x="174" y="40"/>
                    <a:pt x="175" y="35"/>
                  </a:cubicBezTo>
                  <a:cubicBezTo>
                    <a:pt x="174" y="35"/>
                    <a:pt x="173" y="36"/>
                    <a:pt x="171" y="35"/>
                  </a:cubicBezTo>
                  <a:cubicBezTo>
                    <a:pt x="170" y="34"/>
                    <a:pt x="170" y="34"/>
                    <a:pt x="169" y="33"/>
                  </a:cubicBezTo>
                  <a:cubicBezTo>
                    <a:pt x="165" y="31"/>
                    <a:pt x="162" y="27"/>
                    <a:pt x="160" y="22"/>
                  </a:cubicBezTo>
                  <a:cubicBezTo>
                    <a:pt x="159" y="20"/>
                    <a:pt x="158" y="17"/>
                    <a:pt x="157" y="15"/>
                  </a:cubicBezTo>
                  <a:cubicBezTo>
                    <a:pt x="155" y="11"/>
                    <a:pt x="152" y="9"/>
                    <a:pt x="149" y="6"/>
                  </a:cubicBezTo>
                  <a:cubicBezTo>
                    <a:pt x="145" y="4"/>
                    <a:pt x="138" y="2"/>
                    <a:pt x="135" y="6"/>
                  </a:cubicBezTo>
                  <a:cubicBezTo>
                    <a:pt x="136" y="7"/>
                    <a:pt x="135" y="9"/>
                    <a:pt x="136" y="10"/>
                  </a:cubicBezTo>
                  <a:cubicBezTo>
                    <a:pt x="139" y="9"/>
                    <a:pt x="144" y="7"/>
                    <a:pt x="146" y="9"/>
                  </a:cubicBezTo>
                  <a:cubicBezTo>
                    <a:pt x="145" y="11"/>
                    <a:pt x="143" y="11"/>
                    <a:pt x="142" y="12"/>
                  </a:cubicBezTo>
                  <a:cubicBezTo>
                    <a:pt x="141" y="13"/>
                    <a:pt x="140" y="16"/>
                    <a:pt x="139" y="16"/>
                  </a:cubicBezTo>
                  <a:cubicBezTo>
                    <a:pt x="139" y="15"/>
                    <a:pt x="138" y="15"/>
                    <a:pt x="138" y="15"/>
                  </a:cubicBezTo>
                  <a:cubicBezTo>
                    <a:pt x="139" y="13"/>
                    <a:pt x="141" y="11"/>
                    <a:pt x="142" y="10"/>
                  </a:cubicBezTo>
                  <a:cubicBezTo>
                    <a:pt x="139" y="9"/>
                    <a:pt x="137" y="12"/>
                    <a:pt x="135" y="13"/>
                  </a:cubicBezTo>
                  <a:cubicBezTo>
                    <a:pt x="134" y="12"/>
                    <a:pt x="134" y="11"/>
                    <a:pt x="133" y="10"/>
                  </a:cubicBezTo>
                  <a:cubicBezTo>
                    <a:pt x="131" y="14"/>
                    <a:pt x="129" y="9"/>
                    <a:pt x="125" y="8"/>
                  </a:cubicBezTo>
                  <a:cubicBezTo>
                    <a:pt x="124" y="8"/>
                    <a:pt x="123" y="8"/>
                    <a:pt x="123" y="7"/>
                  </a:cubicBezTo>
                  <a:cubicBezTo>
                    <a:pt x="124" y="10"/>
                    <a:pt x="126" y="11"/>
                    <a:pt x="126" y="15"/>
                  </a:cubicBezTo>
                  <a:cubicBezTo>
                    <a:pt x="124" y="17"/>
                    <a:pt x="122" y="14"/>
                    <a:pt x="119" y="13"/>
                  </a:cubicBezTo>
                  <a:cubicBezTo>
                    <a:pt x="118" y="14"/>
                    <a:pt x="117" y="14"/>
                    <a:pt x="116" y="13"/>
                  </a:cubicBezTo>
                  <a:cubicBezTo>
                    <a:pt x="117" y="9"/>
                    <a:pt x="123" y="14"/>
                    <a:pt x="125" y="13"/>
                  </a:cubicBezTo>
                  <a:cubicBezTo>
                    <a:pt x="123" y="11"/>
                    <a:pt x="122" y="9"/>
                    <a:pt x="121" y="8"/>
                  </a:cubicBezTo>
                  <a:cubicBezTo>
                    <a:pt x="116" y="8"/>
                    <a:pt x="118" y="5"/>
                    <a:pt x="121" y="5"/>
                  </a:cubicBezTo>
                  <a:cubicBezTo>
                    <a:pt x="124" y="5"/>
                    <a:pt x="130" y="9"/>
                    <a:pt x="132" y="9"/>
                  </a:cubicBezTo>
                  <a:cubicBezTo>
                    <a:pt x="132" y="8"/>
                    <a:pt x="133" y="8"/>
                    <a:pt x="133" y="7"/>
                  </a:cubicBezTo>
                  <a:cubicBezTo>
                    <a:pt x="131" y="7"/>
                    <a:pt x="131" y="7"/>
                    <a:pt x="130" y="7"/>
                  </a:cubicBezTo>
                  <a:cubicBezTo>
                    <a:pt x="129" y="6"/>
                    <a:pt x="126" y="4"/>
                    <a:pt x="124" y="4"/>
                  </a:cubicBezTo>
                  <a:cubicBezTo>
                    <a:pt x="120" y="2"/>
                    <a:pt x="117" y="3"/>
                    <a:pt x="114" y="3"/>
                  </a:cubicBezTo>
                  <a:cubicBezTo>
                    <a:pt x="109" y="3"/>
                    <a:pt x="104" y="3"/>
                    <a:pt x="100" y="4"/>
                  </a:cubicBezTo>
                  <a:cubicBezTo>
                    <a:pt x="96" y="6"/>
                    <a:pt x="94" y="8"/>
                    <a:pt x="92" y="11"/>
                  </a:cubicBezTo>
                  <a:cubicBezTo>
                    <a:pt x="91" y="11"/>
                    <a:pt x="90" y="11"/>
                    <a:pt x="90" y="12"/>
                  </a:cubicBezTo>
                  <a:cubicBezTo>
                    <a:pt x="88" y="14"/>
                    <a:pt x="86" y="17"/>
                    <a:pt x="85" y="20"/>
                  </a:cubicBezTo>
                  <a:cubicBezTo>
                    <a:pt x="82" y="24"/>
                    <a:pt x="80" y="28"/>
                    <a:pt x="78" y="31"/>
                  </a:cubicBezTo>
                  <a:cubicBezTo>
                    <a:pt x="75" y="35"/>
                    <a:pt x="73" y="39"/>
                    <a:pt x="69" y="42"/>
                  </a:cubicBezTo>
                  <a:cubicBezTo>
                    <a:pt x="67" y="44"/>
                    <a:pt x="63" y="45"/>
                    <a:pt x="59" y="45"/>
                  </a:cubicBezTo>
                  <a:cubicBezTo>
                    <a:pt x="60" y="47"/>
                    <a:pt x="64" y="49"/>
                    <a:pt x="67" y="49"/>
                  </a:cubicBezTo>
                  <a:cubicBezTo>
                    <a:pt x="68" y="50"/>
                    <a:pt x="68" y="50"/>
                    <a:pt x="68" y="52"/>
                  </a:cubicBezTo>
                  <a:cubicBezTo>
                    <a:pt x="64" y="53"/>
                    <a:pt x="62" y="52"/>
                    <a:pt x="58" y="53"/>
                  </a:cubicBezTo>
                  <a:cubicBezTo>
                    <a:pt x="60" y="55"/>
                    <a:pt x="62" y="58"/>
                    <a:pt x="65" y="59"/>
                  </a:cubicBezTo>
                  <a:cubicBezTo>
                    <a:pt x="67" y="59"/>
                    <a:pt x="68" y="59"/>
                    <a:pt x="68" y="60"/>
                  </a:cubicBezTo>
                  <a:cubicBezTo>
                    <a:pt x="67" y="63"/>
                    <a:pt x="61" y="63"/>
                    <a:pt x="59" y="63"/>
                  </a:cubicBezTo>
                  <a:close/>
                  <a:moveTo>
                    <a:pt x="138" y="51"/>
                  </a:moveTo>
                  <a:cubicBezTo>
                    <a:pt x="138" y="48"/>
                    <a:pt x="137" y="42"/>
                    <a:pt x="135" y="39"/>
                  </a:cubicBezTo>
                  <a:cubicBezTo>
                    <a:pt x="135" y="39"/>
                    <a:pt x="133" y="38"/>
                    <a:pt x="133" y="38"/>
                  </a:cubicBezTo>
                  <a:cubicBezTo>
                    <a:pt x="132" y="38"/>
                    <a:pt x="130" y="40"/>
                    <a:pt x="129" y="41"/>
                  </a:cubicBezTo>
                  <a:cubicBezTo>
                    <a:pt x="128" y="45"/>
                    <a:pt x="126" y="52"/>
                    <a:pt x="131" y="55"/>
                  </a:cubicBezTo>
                  <a:cubicBezTo>
                    <a:pt x="130" y="56"/>
                    <a:pt x="130" y="57"/>
                    <a:pt x="129" y="57"/>
                  </a:cubicBezTo>
                  <a:cubicBezTo>
                    <a:pt x="126" y="54"/>
                    <a:pt x="122" y="53"/>
                    <a:pt x="121" y="48"/>
                  </a:cubicBezTo>
                  <a:cubicBezTo>
                    <a:pt x="121" y="47"/>
                    <a:pt x="121" y="45"/>
                    <a:pt x="120" y="43"/>
                  </a:cubicBezTo>
                  <a:cubicBezTo>
                    <a:pt x="117" y="47"/>
                    <a:pt x="117" y="54"/>
                    <a:pt x="119" y="58"/>
                  </a:cubicBezTo>
                  <a:cubicBezTo>
                    <a:pt x="116" y="62"/>
                    <a:pt x="112" y="53"/>
                    <a:pt x="113" y="49"/>
                  </a:cubicBezTo>
                  <a:cubicBezTo>
                    <a:pt x="110" y="52"/>
                    <a:pt x="110" y="57"/>
                    <a:pt x="111" y="61"/>
                  </a:cubicBezTo>
                  <a:cubicBezTo>
                    <a:pt x="111" y="61"/>
                    <a:pt x="110" y="61"/>
                    <a:pt x="110" y="62"/>
                  </a:cubicBezTo>
                  <a:cubicBezTo>
                    <a:pt x="107" y="59"/>
                    <a:pt x="106" y="55"/>
                    <a:pt x="106" y="50"/>
                  </a:cubicBezTo>
                  <a:cubicBezTo>
                    <a:pt x="103" y="54"/>
                    <a:pt x="102" y="58"/>
                    <a:pt x="103" y="63"/>
                  </a:cubicBezTo>
                  <a:cubicBezTo>
                    <a:pt x="103" y="63"/>
                    <a:pt x="103" y="64"/>
                    <a:pt x="102" y="64"/>
                  </a:cubicBezTo>
                  <a:cubicBezTo>
                    <a:pt x="100" y="62"/>
                    <a:pt x="99" y="59"/>
                    <a:pt x="99" y="56"/>
                  </a:cubicBezTo>
                  <a:cubicBezTo>
                    <a:pt x="98" y="60"/>
                    <a:pt x="97" y="63"/>
                    <a:pt x="98" y="67"/>
                  </a:cubicBezTo>
                  <a:cubicBezTo>
                    <a:pt x="98" y="67"/>
                    <a:pt x="97" y="67"/>
                    <a:pt x="96" y="67"/>
                  </a:cubicBezTo>
                  <a:cubicBezTo>
                    <a:pt x="95" y="65"/>
                    <a:pt x="94" y="62"/>
                    <a:pt x="94" y="60"/>
                  </a:cubicBezTo>
                  <a:cubicBezTo>
                    <a:pt x="93" y="63"/>
                    <a:pt x="93" y="66"/>
                    <a:pt x="94" y="69"/>
                  </a:cubicBezTo>
                  <a:cubicBezTo>
                    <a:pt x="92" y="72"/>
                    <a:pt x="90" y="68"/>
                    <a:pt x="90" y="67"/>
                  </a:cubicBezTo>
                  <a:cubicBezTo>
                    <a:pt x="88" y="68"/>
                    <a:pt x="87" y="70"/>
                    <a:pt x="85" y="71"/>
                  </a:cubicBezTo>
                  <a:cubicBezTo>
                    <a:pt x="82" y="72"/>
                    <a:pt x="78" y="74"/>
                    <a:pt x="75" y="74"/>
                  </a:cubicBezTo>
                  <a:cubicBezTo>
                    <a:pt x="74" y="76"/>
                    <a:pt x="73" y="78"/>
                    <a:pt x="73" y="80"/>
                  </a:cubicBezTo>
                  <a:cubicBezTo>
                    <a:pt x="74" y="85"/>
                    <a:pt x="82" y="89"/>
                    <a:pt x="86" y="87"/>
                  </a:cubicBezTo>
                  <a:cubicBezTo>
                    <a:pt x="86" y="86"/>
                    <a:pt x="87" y="84"/>
                    <a:pt x="89" y="85"/>
                  </a:cubicBezTo>
                  <a:cubicBezTo>
                    <a:pt x="88" y="86"/>
                    <a:pt x="89" y="86"/>
                    <a:pt x="89" y="88"/>
                  </a:cubicBezTo>
                  <a:cubicBezTo>
                    <a:pt x="90" y="90"/>
                    <a:pt x="91" y="92"/>
                    <a:pt x="92" y="94"/>
                  </a:cubicBezTo>
                  <a:cubicBezTo>
                    <a:pt x="96" y="97"/>
                    <a:pt x="99" y="100"/>
                    <a:pt x="105" y="101"/>
                  </a:cubicBezTo>
                  <a:cubicBezTo>
                    <a:pt x="110" y="105"/>
                    <a:pt x="118" y="107"/>
                    <a:pt x="124" y="107"/>
                  </a:cubicBezTo>
                  <a:cubicBezTo>
                    <a:pt x="126" y="105"/>
                    <a:pt x="129" y="106"/>
                    <a:pt x="131" y="105"/>
                  </a:cubicBezTo>
                  <a:cubicBezTo>
                    <a:pt x="133" y="105"/>
                    <a:pt x="134" y="103"/>
                    <a:pt x="136" y="104"/>
                  </a:cubicBezTo>
                  <a:cubicBezTo>
                    <a:pt x="139" y="102"/>
                    <a:pt x="143" y="101"/>
                    <a:pt x="146" y="99"/>
                  </a:cubicBezTo>
                  <a:cubicBezTo>
                    <a:pt x="152" y="96"/>
                    <a:pt x="155" y="90"/>
                    <a:pt x="158" y="85"/>
                  </a:cubicBezTo>
                  <a:cubicBezTo>
                    <a:pt x="158" y="84"/>
                    <a:pt x="157" y="84"/>
                    <a:pt x="157" y="84"/>
                  </a:cubicBezTo>
                  <a:cubicBezTo>
                    <a:pt x="157" y="83"/>
                    <a:pt x="158" y="83"/>
                    <a:pt x="159" y="83"/>
                  </a:cubicBezTo>
                  <a:cubicBezTo>
                    <a:pt x="160" y="81"/>
                    <a:pt x="158" y="75"/>
                    <a:pt x="160" y="74"/>
                  </a:cubicBezTo>
                  <a:cubicBezTo>
                    <a:pt x="162" y="73"/>
                    <a:pt x="165" y="75"/>
                    <a:pt x="166" y="75"/>
                  </a:cubicBezTo>
                  <a:cubicBezTo>
                    <a:pt x="169" y="75"/>
                    <a:pt x="172" y="71"/>
                    <a:pt x="172" y="67"/>
                  </a:cubicBezTo>
                  <a:cubicBezTo>
                    <a:pt x="172" y="63"/>
                    <a:pt x="168" y="59"/>
                    <a:pt x="163" y="59"/>
                  </a:cubicBezTo>
                  <a:cubicBezTo>
                    <a:pt x="163" y="60"/>
                    <a:pt x="161" y="61"/>
                    <a:pt x="160" y="60"/>
                  </a:cubicBezTo>
                  <a:cubicBezTo>
                    <a:pt x="158" y="62"/>
                    <a:pt x="156" y="66"/>
                    <a:pt x="152" y="66"/>
                  </a:cubicBezTo>
                  <a:cubicBezTo>
                    <a:pt x="151" y="65"/>
                    <a:pt x="152" y="64"/>
                    <a:pt x="153" y="63"/>
                  </a:cubicBezTo>
                  <a:cubicBezTo>
                    <a:pt x="155" y="59"/>
                    <a:pt x="153" y="55"/>
                    <a:pt x="153" y="51"/>
                  </a:cubicBezTo>
                  <a:cubicBezTo>
                    <a:pt x="151" y="54"/>
                    <a:pt x="149" y="55"/>
                    <a:pt x="146" y="56"/>
                  </a:cubicBezTo>
                  <a:cubicBezTo>
                    <a:pt x="146" y="56"/>
                    <a:pt x="145" y="56"/>
                    <a:pt x="145" y="55"/>
                  </a:cubicBezTo>
                  <a:cubicBezTo>
                    <a:pt x="147" y="51"/>
                    <a:pt x="147" y="48"/>
                    <a:pt x="146" y="44"/>
                  </a:cubicBezTo>
                  <a:cubicBezTo>
                    <a:pt x="143" y="46"/>
                    <a:pt x="142" y="50"/>
                    <a:pt x="139" y="52"/>
                  </a:cubicBezTo>
                  <a:cubicBezTo>
                    <a:pt x="138" y="52"/>
                    <a:pt x="138" y="52"/>
                    <a:pt x="138" y="51"/>
                  </a:cubicBezTo>
                  <a:close/>
                  <a:moveTo>
                    <a:pt x="171" y="75"/>
                  </a:moveTo>
                  <a:cubicBezTo>
                    <a:pt x="169" y="76"/>
                    <a:pt x="166" y="77"/>
                    <a:pt x="162" y="77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7"/>
                    <a:pt x="162" y="77"/>
                    <a:pt x="162" y="78"/>
                  </a:cubicBezTo>
                  <a:cubicBezTo>
                    <a:pt x="166" y="79"/>
                    <a:pt x="171" y="80"/>
                    <a:pt x="174" y="78"/>
                  </a:cubicBezTo>
                  <a:cubicBezTo>
                    <a:pt x="173" y="77"/>
                    <a:pt x="172" y="76"/>
                    <a:pt x="171" y="75"/>
                  </a:cubicBezTo>
                  <a:close/>
                  <a:moveTo>
                    <a:pt x="161" y="83"/>
                  </a:moveTo>
                  <a:cubicBezTo>
                    <a:pt x="161" y="84"/>
                    <a:pt x="162" y="84"/>
                    <a:pt x="163" y="84"/>
                  </a:cubicBezTo>
                  <a:cubicBezTo>
                    <a:pt x="163" y="83"/>
                    <a:pt x="162" y="81"/>
                    <a:pt x="161" y="80"/>
                  </a:cubicBezTo>
                  <a:cubicBezTo>
                    <a:pt x="161" y="81"/>
                    <a:pt x="161" y="82"/>
                    <a:pt x="161" y="83"/>
                  </a:cubicBezTo>
                  <a:close/>
                  <a:moveTo>
                    <a:pt x="86" y="88"/>
                  </a:moveTo>
                  <a:cubicBezTo>
                    <a:pt x="86" y="89"/>
                    <a:pt x="85" y="89"/>
                    <a:pt x="84" y="89"/>
                  </a:cubicBezTo>
                  <a:cubicBezTo>
                    <a:pt x="83" y="90"/>
                    <a:pt x="83" y="92"/>
                    <a:pt x="82" y="92"/>
                  </a:cubicBezTo>
                  <a:cubicBezTo>
                    <a:pt x="84" y="93"/>
                    <a:pt x="87" y="92"/>
                    <a:pt x="89" y="91"/>
                  </a:cubicBezTo>
                  <a:cubicBezTo>
                    <a:pt x="87" y="91"/>
                    <a:pt x="88" y="89"/>
                    <a:pt x="86" y="88"/>
                  </a:cubicBezTo>
                  <a:close/>
                  <a:moveTo>
                    <a:pt x="143" y="103"/>
                  </a:moveTo>
                  <a:cubicBezTo>
                    <a:pt x="142" y="104"/>
                    <a:pt x="142" y="107"/>
                    <a:pt x="141" y="108"/>
                  </a:cubicBezTo>
                  <a:cubicBezTo>
                    <a:pt x="143" y="110"/>
                    <a:pt x="144" y="115"/>
                    <a:pt x="149" y="114"/>
                  </a:cubicBezTo>
                  <a:cubicBezTo>
                    <a:pt x="150" y="111"/>
                    <a:pt x="148" y="108"/>
                    <a:pt x="146" y="106"/>
                  </a:cubicBezTo>
                  <a:cubicBezTo>
                    <a:pt x="148" y="106"/>
                    <a:pt x="149" y="108"/>
                    <a:pt x="150" y="108"/>
                  </a:cubicBezTo>
                  <a:cubicBezTo>
                    <a:pt x="152" y="105"/>
                    <a:pt x="147" y="103"/>
                    <a:pt x="143" y="103"/>
                  </a:cubicBezTo>
                  <a:close/>
                  <a:moveTo>
                    <a:pt x="123" y="110"/>
                  </a:moveTo>
                  <a:cubicBezTo>
                    <a:pt x="128" y="113"/>
                    <a:pt x="133" y="110"/>
                    <a:pt x="136" y="110"/>
                  </a:cubicBezTo>
                  <a:cubicBezTo>
                    <a:pt x="137" y="108"/>
                    <a:pt x="139" y="107"/>
                    <a:pt x="139" y="105"/>
                  </a:cubicBezTo>
                  <a:cubicBezTo>
                    <a:pt x="134" y="108"/>
                    <a:pt x="129" y="108"/>
                    <a:pt x="123" y="110"/>
                  </a:cubicBezTo>
                  <a:close/>
                  <a:moveTo>
                    <a:pt x="107" y="107"/>
                  </a:moveTo>
                  <a:cubicBezTo>
                    <a:pt x="106" y="108"/>
                    <a:pt x="106" y="109"/>
                    <a:pt x="105" y="110"/>
                  </a:cubicBezTo>
                  <a:cubicBezTo>
                    <a:pt x="105" y="111"/>
                    <a:pt x="106" y="111"/>
                    <a:pt x="106" y="112"/>
                  </a:cubicBezTo>
                  <a:cubicBezTo>
                    <a:pt x="107" y="110"/>
                    <a:pt x="108" y="108"/>
                    <a:pt x="109" y="106"/>
                  </a:cubicBezTo>
                  <a:cubicBezTo>
                    <a:pt x="108" y="107"/>
                    <a:pt x="108" y="107"/>
                    <a:pt x="107" y="107"/>
                  </a:cubicBezTo>
                  <a:close/>
                  <a:moveTo>
                    <a:pt x="110" y="108"/>
                  </a:moveTo>
                  <a:cubicBezTo>
                    <a:pt x="109" y="110"/>
                    <a:pt x="107" y="112"/>
                    <a:pt x="107" y="115"/>
                  </a:cubicBezTo>
                  <a:cubicBezTo>
                    <a:pt x="109" y="116"/>
                    <a:pt x="112" y="117"/>
                    <a:pt x="112" y="120"/>
                  </a:cubicBezTo>
                  <a:cubicBezTo>
                    <a:pt x="115" y="121"/>
                    <a:pt x="116" y="119"/>
                    <a:pt x="118" y="119"/>
                  </a:cubicBezTo>
                  <a:cubicBezTo>
                    <a:pt x="121" y="120"/>
                    <a:pt x="121" y="124"/>
                    <a:pt x="124" y="125"/>
                  </a:cubicBezTo>
                  <a:cubicBezTo>
                    <a:pt x="127" y="126"/>
                    <a:pt x="129" y="123"/>
                    <a:pt x="132" y="125"/>
                  </a:cubicBezTo>
                  <a:cubicBezTo>
                    <a:pt x="132" y="123"/>
                    <a:pt x="130" y="120"/>
                    <a:pt x="132" y="118"/>
                  </a:cubicBezTo>
                  <a:cubicBezTo>
                    <a:pt x="132" y="121"/>
                    <a:pt x="133" y="123"/>
                    <a:pt x="134" y="125"/>
                  </a:cubicBezTo>
                  <a:cubicBezTo>
                    <a:pt x="135" y="125"/>
                    <a:pt x="138" y="123"/>
                    <a:pt x="139" y="121"/>
                  </a:cubicBezTo>
                  <a:cubicBezTo>
                    <a:pt x="139" y="119"/>
                    <a:pt x="137" y="117"/>
                    <a:pt x="138" y="115"/>
                  </a:cubicBezTo>
                  <a:cubicBezTo>
                    <a:pt x="139" y="117"/>
                    <a:pt x="140" y="119"/>
                    <a:pt x="141" y="120"/>
                  </a:cubicBezTo>
                  <a:cubicBezTo>
                    <a:pt x="145" y="120"/>
                    <a:pt x="145" y="118"/>
                    <a:pt x="146" y="115"/>
                  </a:cubicBezTo>
                  <a:cubicBezTo>
                    <a:pt x="143" y="114"/>
                    <a:pt x="142" y="110"/>
                    <a:pt x="139" y="110"/>
                  </a:cubicBezTo>
                  <a:cubicBezTo>
                    <a:pt x="138" y="110"/>
                    <a:pt x="138" y="111"/>
                    <a:pt x="137" y="112"/>
                  </a:cubicBezTo>
                  <a:cubicBezTo>
                    <a:pt x="132" y="114"/>
                    <a:pt x="128" y="114"/>
                    <a:pt x="124" y="113"/>
                  </a:cubicBezTo>
                  <a:cubicBezTo>
                    <a:pt x="123" y="114"/>
                    <a:pt x="124" y="117"/>
                    <a:pt x="122" y="118"/>
                  </a:cubicBezTo>
                  <a:cubicBezTo>
                    <a:pt x="122" y="116"/>
                    <a:pt x="122" y="114"/>
                    <a:pt x="122" y="111"/>
                  </a:cubicBezTo>
                  <a:cubicBezTo>
                    <a:pt x="120" y="111"/>
                    <a:pt x="120" y="109"/>
                    <a:pt x="118" y="109"/>
                  </a:cubicBezTo>
                  <a:cubicBezTo>
                    <a:pt x="115" y="109"/>
                    <a:pt x="113" y="114"/>
                    <a:pt x="112" y="115"/>
                  </a:cubicBezTo>
                  <a:cubicBezTo>
                    <a:pt x="110" y="112"/>
                    <a:pt x="114" y="111"/>
                    <a:pt x="115" y="108"/>
                  </a:cubicBezTo>
                  <a:cubicBezTo>
                    <a:pt x="113" y="108"/>
                    <a:pt x="112" y="107"/>
                    <a:pt x="110" y="108"/>
                  </a:cubicBezTo>
                  <a:close/>
                  <a:moveTo>
                    <a:pt x="165" y="126"/>
                  </a:moveTo>
                  <a:cubicBezTo>
                    <a:pt x="165" y="125"/>
                    <a:pt x="164" y="122"/>
                    <a:pt x="164" y="121"/>
                  </a:cubicBezTo>
                  <a:cubicBezTo>
                    <a:pt x="163" y="119"/>
                    <a:pt x="162" y="116"/>
                    <a:pt x="162" y="114"/>
                  </a:cubicBezTo>
                  <a:cubicBezTo>
                    <a:pt x="160" y="112"/>
                    <a:pt x="155" y="111"/>
                    <a:pt x="152" y="111"/>
                  </a:cubicBezTo>
                  <a:cubicBezTo>
                    <a:pt x="152" y="111"/>
                    <a:pt x="152" y="111"/>
                    <a:pt x="151" y="112"/>
                  </a:cubicBezTo>
                  <a:cubicBezTo>
                    <a:pt x="152" y="112"/>
                    <a:pt x="152" y="113"/>
                    <a:pt x="151" y="114"/>
                  </a:cubicBezTo>
                  <a:cubicBezTo>
                    <a:pt x="151" y="115"/>
                    <a:pt x="149" y="116"/>
                    <a:pt x="147" y="117"/>
                  </a:cubicBezTo>
                  <a:cubicBezTo>
                    <a:pt x="147" y="121"/>
                    <a:pt x="143" y="122"/>
                    <a:pt x="140" y="122"/>
                  </a:cubicBezTo>
                  <a:cubicBezTo>
                    <a:pt x="138" y="127"/>
                    <a:pt x="134" y="128"/>
                    <a:pt x="129" y="126"/>
                  </a:cubicBezTo>
                  <a:cubicBezTo>
                    <a:pt x="128" y="127"/>
                    <a:pt x="125" y="126"/>
                    <a:pt x="124" y="127"/>
                  </a:cubicBezTo>
                  <a:cubicBezTo>
                    <a:pt x="121" y="125"/>
                    <a:pt x="120" y="123"/>
                    <a:pt x="118" y="121"/>
                  </a:cubicBezTo>
                  <a:cubicBezTo>
                    <a:pt x="116" y="122"/>
                    <a:pt x="114" y="122"/>
                    <a:pt x="112" y="122"/>
                  </a:cubicBezTo>
                  <a:cubicBezTo>
                    <a:pt x="110" y="118"/>
                    <a:pt x="107" y="118"/>
                    <a:pt x="105" y="116"/>
                  </a:cubicBezTo>
                  <a:cubicBezTo>
                    <a:pt x="105" y="114"/>
                    <a:pt x="104" y="114"/>
                    <a:pt x="104" y="113"/>
                  </a:cubicBezTo>
                  <a:cubicBezTo>
                    <a:pt x="100" y="115"/>
                    <a:pt x="95" y="117"/>
                    <a:pt x="91" y="118"/>
                  </a:cubicBezTo>
                  <a:cubicBezTo>
                    <a:pt x="89" y="125"/>
                    <a:pt x="90" y="130"/>
                    <a:pt x="89" y="135"/>
                  </a:cubicBezTo>
                  <a:cubicBezTo>
                    <a:pt x="91" y="136"/>
                    <a:pt x="92" y="140"/>
                    <a:pt x="94" y="142"/>
                  </a:cubicBezTo>
                  <a:cubicBezTo>
                    <a:pt x="96" y="140"/>
                    <a:pt x="98" y="137"/>
                    <a:pt x="101" y="136"/>
                  </a:cubicBezTo>
                  <a:cubicBezTo>
                    <a:pt x="103" y="137"/>
                    <a:pt x="103" y="141"/>
                    <a:pt x="105" y="143"/>
                  </a:cubicBezTo>
                  <a:cubicBezTo>
                    <a:pt x="107" y="142"/>
                    <a:pt x="109" y="140"/>
                    <a:pt x="111" y="138"/>
                  </a:cubicBezTo>
                  <a:cubicBezTo>
                    <a:pt x="111" y="132"/>
                    <a:pt x="115" y="136"/>
                    <a:pt x="116" y="139"/>
                  </a:cubicBezTo>
                  <a:cubicBezTo>
                    <a:pt x="118" y="141"/>
                    <a:pt x="119" y="144"/>
                    <a:pt x="120" y="145"/>
                  </a:cubicBezTo>
                  <a:cubicBezTo>
                    <a:pt x="122" y="143"/>
                    <a:pt x="126" y="141"/>
                    <a:pt x="126" y="137"/>
                  </a:cubicBezTo>
                  <a:cubicBezTo>
                    <a:pt x="126" y="137"/>
                    <a:pt x="127" y="136"/>
                    <a:pt x="127" y="136"/>
                  </a:cubicBezTo>
                  <a:cubicBezTo>
                    <a:pt x="129" y="136"/>
                    <a:pt x="129" y="138"/>
                    <a:pt x="129" y="138"/>
                  </a:cubicBezTo>
                  <a:cubicBezTo>
                    <a:pt x="130" y="139"/>
                    <a:pt x="132" y="140"/>
                    <a:pt x="132" y="141"/>
                  </a:cubicBezTo>
                  <a:cubicBezTo>
                    <a:pt x="134" y="142"/>
                    <a:pt x="134" y="144"/>
                    <a:pt x="135" y="144"/>
                  </a:cubicBezTo>
                  <a:cubicBezTo>
                    <a:pt x="136" y="142"/>
                    <a:pt x="140" y="139"/>
                    <a:pt x="141" y="137"/>
                  </a:cubicBezTo>
                  <a:cubicBezTo>
                    <a:pt x="141" y="136"/>
                    <a:pt x="141" y="135"/>
                    <a:pt x="142" y="135"/>
                  </a:cubicBezTo>
                  <a:cubicBezTo>
                    <a:pt x="143" y="134"/>
                    <a:pt x="144" y="135"/>
                    <a:pt x="145" y="135"/>
                  </a:cubicBezTo>
                  <a:cubicBezTo>
                    <a:pt x="146" y="137"/>
                    <a:pt x="148" y="140"/>
                    <a:pt x="150" y="142"/>
                  </a:cubicBezTo>
                  <a:cubicBezTo>
                    <a:pt x="151" y="141"/>
                    <a:pt x="153" y="139"/>
                    <a:pt x="154" y="137"/>
                  </a:cubicBezTo>
                  <a:cubicBezTo>
                    <a:pt x="155" y="136"/>
                    <a:pt x="154" y="134"/>
                    <a:pt x="156" y="134"/>
                  </a:cubicBezTo>
                  <a:cubicBezTo>
                    <a:pt x="158" y="134"/>
                    <a:pt x="160" y="136"/>
                    <a:pt x="162" y="136"/>
                  </a:cubicBezTo>
                  <a:cubicBezTo>
                    <a:pt x="164" y="138"/>
                    <a:pt x="167" y="139"/>
                    <a:pt x="169" y="139"/>
                  </a:cubicBezTo>
                  <a:cubicBezTo>
                    <a:pt x="167" y="135"/>
                    <a:pt x="167" y="131"/>
                    <a:pt x="165" y="126"/>
                  </a:cubicBezTo>
                  <a:close/>
                  <a:moveTo>
                    <a:pt x="178" y="123"/>
                  </a:moveTo>
                  <a:cubicBezTo>
                    <a:pt x="177" y="121"/>
                    <a:pt x="176" y="119"/>
                    <a:pt x="174" y="118"/>
                  </a:cubicBezTo>
                  <a:cubicBezTo>
                    <a:pt x="171" y="116"/>
                    <a:pt x="168" y="114"/>
                    <a:pt x="164" y="115"/>
                  </a:cubicBezTo>
                  <a:cubicBezTo>
                    <a:pt x="164" y="115"/>
                    <a:pt x="164" y="115"/>
                    <a:pt x="164" y="115"/>
                  </a:cubicBezTo>
                  <a:cubicBezTo>
                    <a:pt x="167" y="123"/>
                    <a:pt x="169" y="132"/>
                    <a:pt x="171" y="139"/>
                  </a:cubicBezTo>
                  <a:cubicBezTo>
                    <a:pt x="173" y="141"/>
                    <a:pt x="174" y="143"/>
                    <a:pt x="176" y="145"/>
                  </a:cubicBezTo>
                  <a:cubicBezTo>
                    <a:pt x="179" y="143"/>
                    <a:pt x="178" y="139"/>
                    <a:pt x="182" y="138"/>
                  </a:cubicBezTo>
                  <a:cubicBezTo>
                    <a:pt x="182" y="138"/>
                    <a:pt x="182" y="138"/>
                    <a:pt x="183" y="138"/>
                  </a:cubicBezTo>
                  <a:cubicBezTo>
                    <a:pt x="184" y="141"/>
                    <a:pt x="186" y="143"/>
                    <a:pt x="188" y="144"/>
                  </a:cubicBezTo>
                  <a:cubicBezTo>
                    <a:pt x="188" y="144"/>
                    <a:pt x="188" y="144"/>
                    <a:pt x="188" y="145"/>
                  </a:cubicBezTo>
                  <a:cubicBezTo>
                    <a:pt x="189" y="144"/>
                    <a:pt x="190" y="142"/>
                    <a:pt x="191" y="141"/>
                  </a:cubicBezTo>
                  <a:cubicBezTo>
                    <a:pt x="187" y="135"/>
                    <a:pt x="183" y="128"/>
                    <a:pt x="178" y="123"/>
                  </a:cubicBezTo>
                  <a:close/>
                  <a:moveTo>
                    <a:pt x="278" y="115"/>
                  </a:moveTo>
                  <a:cubicBezTo>
                    <a:pt x="277" y="117"/>
                    <a:pt x="278" y="120"/>
                    <a:pt x="279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80" y="119"/>
                    <a:pt x="279" y="117"/>
                    <a:pt x="280" y="117"/>
                  </a:cubicBezTo>
                  <a:cubicBezTo>
                    <a:pt x="280" y="118"/>
                    <a:pt x="281" y="118"/>
                    <a:pt x="281" y="120"/>
                  </a:cubicBezTo>
                  <a:cubicBezTo>
                    <a:pt x="282" y="120"/>
                    <a:pt x="282" y="120"/>
                    <a:pt x="282" y="121"/>
                  </a:cubicBezTo>
                  <a:cubicBezTo>
                    <a:pt x="283" y="120"/>
                    <a:pt x="284" y="120"/>
                    <a:pt x="284" y="119"/>
                  </a:cubicBezTo>
                  <a:cubicBezTo>
                    <a:pt x="283" y="118"/>
                    <a:pt x="283" y="116"/>
                    <a:pt x="283" y="115"/>
                  </a:cubicBezTo>
                  <a:cubicBezTo>
                    <a:pt x="281" y="117"/>
                    <a:pt x="279" y="116"/>
                    <a:pt x="278" y="115"/>
                  </a:cubicBezTo>
                  <a:close/>
                  <a:moveTo>
                    <a:pt x="273" y="119"/>
                  </a:moveTo>
                  <a:cubicBezTo>
                    <a:pt x="274" y="120"/>
                    <a:pt x="274" y="120"/>
                    <a:pt x="275" y="120"/>
                  </a:cubicBezTo>
                  <a:cubicBezTo>
                    <a:pt x="276" y="119"/>
                    <a:pt x="276" y="117"/>
                    <a:pt x="275" y="116"/>
                  </a:cubicBezTo>
                  <a:cubicBezTo>
                    <a:pt x="274" y="116"/>
                    <a:pt x="274" y="118"/>
                    <a:pt x="273" y="119"/>
                  </a:cubicBezTo>
                  <a:close/>
                  <a:moveTo>
                    <a:pt x="43" y="123"/>
                  </a:moveTo>
                  <a:cubicBezTo>
                    <a:pt x="43" y="126"/>
                    <a:pt x="47" y="127"/>
                    <a:pt x="48" y="129"/>
                  </a:cubicBezTo>
                  <a:cubicBezTo>
                    <a:pt x="49" y="128"/>
                    <a:pt x="49" y="127"/>
                    <a:pt x="50" y="126"/>
                  </a:cubicBezTo>
                  <a:cubicBezTo>
                    <a:pt x="49" y="124"/>
                    <a:pt x="43" y="120"/>
                    <a:pt x="43" y="123"/>
                  </a:cubicBezTo>
                  <a:close/>
                  <a:moveTo>
                    <a:pt x="263" y="131"/>
                  </a:moveTo>
                  <a:cubicBezTo>
                    <a:pt x="265" y="130"/>
                    <a:pt x="265" y="128"/>
                    <a:pt x="267" y="127"/>
                  </a:cubicBezTo>
                  <a:cubicBezTo>
                    <a:pt x="268" y="128"/>
                    <a:pt x="266" y="130"/>
                    <a:pt x="267" y="131"/>
                  </a:cubicBezTo>
                  <a:cubicBezTo>
                    <a:pt x="269" y="130"/>
                    <a:pt x="270" y="126"/>
                    <a:pt x="269" y="124"/>
                  </a:cubicBezTo>
                  <a:cubicBezTo>
                    <a:pt x="269" y="123"/>
                    <a:pt x="269" y="123"/>
                    <a:pt x="269" y="122"/>
                  </a:cubicBezTo>
                  <a:cubicBezTo>
                    <a:pt x="267" y="124"/>
                    <a:pt x="264" y="128"/>
                    <a:pt x="263" y="131"/>
                  </a:cubicBezTo>
                  <a:close/>
                  <a:moveTo>
                    <a:pt x="275" y="124"/>
                  </a:moveTo>
                  <a:cubicBezTo>
                    <a:pt x="277" y="124"/>
                    <a:pt x="281" y="125"/>
                    <a:pt x="284" y="123"/>
                  </a:cubicBezTo>
                  <a:cubicBezTo>
                    <a:pt x="282" y="122"/>
                    <a:pt x="277" y="124"/>
                    <a:pt x="273" y="122"/>
                  </a:cubicBezTo>
                  <a:cubicBezTo>
                    <a:pt x="273" y="123"/>
                    <a:pt x="275" y="123"/>
                    <a:pt x="275" y="124"/>
                  </a:cubicBezTo>
                  <a:close/>
                  <a:moveTo>
                    <a:pt x="271" y="134"/>
                  </a:moveTo>
                  <a:cubicBezTo>
                    <a:pt x="272" y="134"/>
                    <a:pt x="272" y="134"/>
                    <a:pt x="273" y="134"/>
                  </a:cubicBezTo>
                  <a:cubicBezTo>
                    <a:pt x="276" y="137"/>
                    <a:pt x="284" y="136"/>
                    <a:pt x="286" y="132"/>
                  </a:cubicBezTo>
                  <a:cubicBezTo>
                    <a:pt x="286" y="130"/>
                    <a:pt x="286" y="127"/>
                    <a:pt x="285" y="125"/>
                  </a:cubicBezTo>
                  <a:cubicBezTo>
                    <a:pt x="281" y="127"/>
                    <a:pt x="274" y="128"/>
                    <a:pt x="271" y="125"/>
                  </a:cubicBezTo>
                  <a:cubicBezTo>
                    <a:pt x="271" y="128"/>
                    <a:pt x="271" y="130"/>
                    <a:pt x="271" y="134"/>
                  </a:cubicBezTo>
                  <a:close/>
                  <a:moveTo>
                    <a:pt x="49" y="132"/>
                  </a:moveTo>
                  <a:cubicBezTo>
                    <a:pt x="49" y="132"/>
                    <a:pt x="50" y="132"/>
                    <a:pt x="49" y="132"/>
                  </a:cubicBezTo>
                  <a:cubicBezTo>
                    <a:pt x="50" y="132"/>
                    <a:pt x="50" y="132"/>
                    <a:pt x="51" y="132"/>
                  </a:cubicBezTo>
                  <a:cubicBezTo>
                    <a:pt x="51" y="131"/>
                    <a:pt x="53" y="129"/>
                    <a:pt x="54" y="128"/>
                  </a:cubicBezTo>
                  <a:cubicBezTo>
                    <a:pt x="51" y="126"/>
                    <a:pt x="50" y="130"/>
                    <a:pt x="49" y="132"/>
                  </a:cubicBezTo>
                  <a:close/>
                  <a:moveTo>
                    <a:pt x="58" y="131"/>
                  </a:moveTo>
                  <a:cubicBezTo>
                    <a:pt x="54" y="129"/>
                    <a:pt x="53" y="132"/>
                    <a:pt x="53" y="134"/>
                  </a:cubicBezTo>
                  <a:cubicBezTo>
                    <a:pt x="56" y="138"/>
                    <a:pt x="61" y="142"/>
                    <a:pt x="65" y="146"/>
                  </a:cubicBezTo>
                  <a:cubicBezTo>
                    <a:pt x="66" y="147"/>
                    <a:pt x="68" y="150"/>
                    <a:pt x="70" y="150"/>
                  </a:cubicBezTo>
                  <a:cubicBezTo>
                    <a:pt x="72" y="151"/>
                    <a:pt x="75" y="149"/>
                    <a:pt x="78" y="150"/>
                  </a:cubicBezTo>
                  <a:cubicBezTo>
                    <a:pt x="73" y="143"/>
                    <a:pt x="64" y="137"/>
                    <a:pt x="58" y="131"/>
                  </a:cubicBezTo>
                  <a:close/>
                  <a:moveTo>
                    <a:pt x="248" y="140"/>
                  </a:moveTo>
                  <a:cubicBezTo>
                    <a:pt x="251" y="141"/>
                    <a:pt x="253" y="138"/>
                    <a:pt x="255" y="136"/>
                  </a:cubicBezTo>
                  <a:cubicBezTo>
                    <a:pt x="255" y="138"/>
                    <a:pt x="254" y="139"/>
                    <a:pt x="254" y="140"/>
                  </a:cubicBezTo>
                  <a:cubicBezTo>
                    <a:pt x="256" y="139"/>
                    <a:pt x="256" y="135"/>
                    <a:pt x="256" y="132"/>
                  </a:cubicBezTo>
                  <a:cubicBezTo>
                    <a:pt x="252" y="134"/>
                    <a:pt x="251" y="137"/>
                    <a:pt x="248" y="140"/>
                  </a:cubicBezTo>
                  <a:close/>
                  <a:moveTo>
                    <a:pt x="47" y="134"/>
                  </a:moveTo>
                  <a:cubicBezTo>
                    <a:pt x="47" y="136"/>
                    <a:pt x="45" y="139"/>
                    <a:pt x="48" y="140"/>
                  </a:cubicBezTo>
                  <a:cubicBezTo>
                    <a:pt x="47" y="137"/>
                    <a:pt x="48" y="136"/>
                    <a:pt x="49" y="135"/>
                  </a:cubicBezTo>
                  <a:cubicBezTo>
                    <a:pt x="49" y="134"/>
                    <a:pt x="48" y="134"/>
                    <a:pt x="47" y="134"/>
                  </a:cubicBezTo>
                  <a:close/>
                  <a:moveTo>
                    <a:pt x="252" y="167"/>
                  </a:moveTo>
                  <a:cubicBezTo>
                    <a:pt x="251" y="169"/>
                    <a:pt x="250" y="170"/>
                    <a:pt x="251" y="172"/>
                  </a:cubicBezTo>
                  <a:cubicBezTo>
                    <a:pt x="250" y="173"/>
                    <a:pt x="249" y="175"/>
                    <a:pt x="250" y="176"/>
                  </a:cubicBezTo>
                  <a:cubicBezTo>
                    <a:pt x="251" y="171"/>
                    <a:pt x="255" y="164"/>
                    <a:pt x="255" y="159"/>
                  </a:cubicBezTo>
                  <a:cubicBezTo>
                    <a:pt x="256" y="156"/>
                    <a:pt x="259" y="158"/>
                    <a:pt x="262" y="159"/>
                  </a:cubicBezTo>
                  <a:cubicBezTo>
                    <a:pt x="262" y="161"/>
                    <a:pt x="262" y="162"/>
                    <a:pt x="261" y="163"/>
                  </a:cubicBezTo>
                  <a:cubicBezTo>
                    <a:pt x="263" y="164"/>
                    <a:pt x="260" y="166"/>
                    <a:pt x="262" y="167"/>
                  </a:cubicBezTo>
                  <a:cubicBezTo>
                    <a:pt x="264" y="159"/>
                    <a:pt x="266" y="147"/>
                    <a:pt x="267" y="136"/>
                  </a:cubicBezTo>
                  <a:cubicBezTo>
                    <a:pt x="264" y="136"/>
                    <a:pt x="262" y="136"/>
                    <a:pt x="260" y="134"/>
                  </a:cubicBezTo>
                  <a:cubicBezTo>
                    <a:pt x="257" y="145"/>
                    <a:pt x="254" y="156"/>
                    <a:pt x="252" y="167"/>
                  </a:cubicBezTo>
                  <a:close/>
                  <a:moveTo>
                    <a:pt x="152" y="145"/>
                  </a:moveTo>
                  <a:cubicBezTo>
                    <a:pt x="154" y="146"/>
                    <a:pt x="158" y="152"/>
                    <a:pt x="161" y="152"/>
                  </a:cubicBezTo>
                  <a:cubicBezTo>
                    <a:pt x="162" y="152"/>
                    <a:pt x="163" y="150"/>
                    <a:pt x="163" y="149"/>
                  </a:cubicBezTo>
                  <a:cubicBezTo>
                    <a:pt x="165" y="146"/>
                    <a:pt x="167" y="144"/>
                    <a:pt x="167" y="141"/>
                  </a:cubicBezTo>
                  <a:cubicBezTo>
                    <a:pt x="164" y="140"/>
                    <a:pt x="162" y="138"/>
                    <a:pt x="158" y="138"/>
                  </a:cubicBezTo>
                  <a:cubicBezTo>
                    <a:pt x="159" y="137"/>
                    <a:pt x="157" y="137"/>
                    <a:pt x="157" y="136"/>
                  </a:cubicBezTo>
                  <a:cubicBezTo>
                    <a:pt x="155" y="139"/>
                    <a:pt x="153" y="141"/>
                    <a:pt x="152" y="145"/>
                  </a:cubicBezTo>
                  <a:close/>
                  <a:moveTo>
                    <a:pt x="53" y="137"/>
                  </a:moveTo>
                  <a:cubicBezTo>
                    <a:pt x="52" y="137"/>
                    <a:pt x="51" y="137"/>
                    <a:pt x="50" y="137"/>
                  </a:cubicBezTo>
                  <a:cubicBezTo>
                    <a:pt x="49" y="143"/>
                    <a:pt x="55" y="141"/>
                    <a:pt x="59" y="143"/>
                  </a:cubicBezTo>
                  <a:cubicBezTo>
                    <a:pt x="57" y="140"/>
                    <a:pt x="55" y="139"/>
                    <a:pt x="53" y="137"/>
                  </a:cubicBezTo>
                  <a:close/>
                  <a:moveTo>
                    <a:pt x="144" y="137"/>
                  </a:moveTo>
                  <a:cubicBezTo>
                    <a:pt x="140" y="139"/>
                    <a:pt x="138" y="143"/>
                    <a:pt x="136" y="145"/>
                  </a:cubicBezTo>
                  <a:cubicBezTo>
                    <a:pt x="138" y="147"/>
                    <a:pt x="140" y="148"/>
                    <a:pt x="141" y="150"/>
                  </a:cubicBezTo>
                  <a:cubicBezTo>
                    <a:pt x="143" y="151"/>
                    <a:pt x="144" y="152"/>
                    <a:pt x="145" y="152"/>
                  </a:cubicBezTo>
                  <a:cubicBezTo>
                    <a:pt x="146" y="152"/>
                    <a:pt x="146" y="150"/>
                    <a:pt x="147" y="149"/>
                  </a:cubicBezTo>
                  <a:cubicBezTo>
                    <a:pt x="147" y="148"/>
                    <a:pt x="148" y="148"/>
                    <a:pt x="148" y="148"/>
                  </a:cubicBezTo>
                  <a:cubicBezTo>
                    <a:pt x="149" y="147"/>
                    <a:pt x="149" y="145"/>
                    <a:pt x="149" y="144"/>
                  </a:cubicBezTo>
                  <a:cubicBezTo>
                    <a:pt x="147" y="142"/>
                    <a:pt x="146" y="139"/>
                    <a:pt x="144" y="137"/>
                  </a:cubicBezTo>
                  <a:close/>
                  <a:moveTo>
                    <a:pt x="86" y="143"/>
                  </a:moveTo>
                  <a:cubicBezTo>
                    <a:pt x="87" y="145"/>
                    <a:pt x="85" y="148"/>
                    <a:pt x="84" y="150"/>
                  </a:cubicBezTo>
                  <a:cubicBezTo>
                    <a:pt x="84" y="150"/>
                    <a:pt x="83" y="150"/>
                    <a:pt x="83" y="150"/>
                  </a:cubicBezTo>
                  <a:cubicBezTo>
                    <a:pt x="83" y="148"/>
                    <a:pt x="83" y="147"/>
                    <a:pt x="84" y="146"/>
                  </a:cubicBezTo>
                  <a:cubicBezTo>
                    <a:pt x="82" y="146"/>
                    <a:pt x="81" y="147"/>
                    <a:pt x="79" y="147"/>
                  </a:cubicBezTo>
                  <a:cubicBezTo>
                    <a:pt x="80" y="149"/>
                    <a:pt x="82" y="149"/>
                    <a:pt x="84" y="150"/>
                  </a:cubicBezTo>
                  <a:cubicBezTo>
                    <a:pt x="86" y="147"/>
                    <a:pt x="90" y="146"/>
                    <a:pt x="92" y="143"/>
                  </a:cubicBezTo>
                  <a:cubicBezTo>
                    <a:pt x="90" y="141"/>
                    <a:pt x="89" y="139"/>
                    <a:pt x="88" y="138"/>
                  </a:cubicBezTo>
                  <a:cubicBezTo>
                    <a:pt x="87" y="140"/>
                    <a:pt x="88" y="142"/>
                    <a:pt x="86" y="143"/>
                  </a:cubicBezTo>
                  <a:close/>
                  <a:moveTo>
                    <a:pt x="113" y="138"/>
                  </a:moveTo>
                  <a:cubicBezTo>
                    <a:pt x="110" y="140"/>
                    <a:pt x="109" y="143"/>
                    <a:pt x="106" y="145"/>
                  </a:cubicBezTo>
                  <a:cubicBezTo>
                    <a:pt x="108" y="148"/>
                    <a:pt x="110" y="151"/>
                    <a:pt x="112" y="153"/>
                  </a:cubicBezTo>
                  <a:cubicBezTo>
                    <a:pt x="114" y="150"/>
                    <a:pt x="117" y="148"/>
                    <a:pt x="119" y="146"/>
                  </a:cubicBezTo>
                  <a:cubicBezTo>
                    <a:pt x="117" y="143"/>
                    <a:pt x="115" y="140"/>
                    <a:pt x="113" y="138"/>
                  </a:cubicBezTo>
                  <a:close/>
                  <a:moveTo>
                    <a:pt x="101" y="141"/>
                  </a:moveTo>
                  <a:cubicBezTo>
                    <a:pt x="100" y="136"/>
                    <a:pt x="96" y="143"/>
                    <a:pt x="95" y="144"/>
                  </a:cubicBezTo>
                  <a:cubicBezTo>
                    <a:pt x="96" y="145"/>
                    <a:pt x="96" y="148"/>
                    <a:pt x="98" y="149"/>
                  </a:cubicBezTo>
                  <a:cubicBezTo>
                    <a:pt x="100" y="147"/>
                    <a:pt x="102" y="146"/>
                    <a:pt x="103" y="144"/>
                  </a:cubicBezTo>
                  <a:cubicBezTo>
                    <a:pt x="103" y="143"/>
                    <a:pt x="102" y="142"/>
                    <a:pt x="101" y="141"/>
                  </a:cubicBezTo>
                  <a:close/>
                  <a:moveTo>
                    <a:pt x="269" y="144"/>
                  </a:moveTo>
                  <a:cubicBezTo>
                    <a:pt x="268" y="145"/>
                    <a:pt x="267" y="150"/>
                    <a:pt x="267" y="151"/>
                  </a:cubicBezTo>
                  <a:cubicBezTo>
                    <a:pt x="267" y="149"/>
                    <a:pt x="269" y="148"/>
                    <a:pt x="270" y="147"/>
                  </a:cubicBezTo>
                  <a:cubicBezTo>
                    <a:pt x="270" y="144"/>
                    <a:pt x="269" y="141"/>
                    <a:pt x="269" y="139"/>
                  </a:cubicBezTo>
                  <a:cubicBezTo>
                    <a:pt x="269" y="141"/>
                    <a:pt x="268" y="142"/>
                    <a:pt x="269" y="144"/>
                  </a:cubicBezTo>
                  <a:close/>
                  <a:moveTo>
                    <a:pt x="133" y="145"/>
                  </a:moveTo>
                  <a:cubicBezTo>
                    <a:pt x="133" y="143"/>
                    <a:pt x="129" y="140"/>
                    <a:pt x="128" y="140"/>
                  </a:cubicBezTo>
                  <a:cubicBezTo>
                    <a:pt x="126" y="142"/>
                    <a:pt x="124" y="144"/>
                    <a:pt x="121" y="146"/>
                  </a:cubicBezTo>
                  <a:cubicBezTo>
                    <a:pt x="123" y="149"/>
                    <a:pt x="125" y="152"/>
                    <a:pt x="127" y="153"/>
                  </a:cubicBezTo>
                  <a:cubicBezTo>
                    <a:pt x="128" y="150"/>
                    <a:pt x="133" y="148"/>
                    <a:pt x="133" y="145"/>
                  </a:cubicBezTo>
                  <a:close/>
                  <a:moveTo>
                    <a:pt x="177" y="146"/>
                  </a:moveTo>
                  <a:cubicBezTo>
                    <a:pt x="178" y="148"/>
                    <a:pt x="180" y="149"/>
                    <a:pt x="180" y="152"/>
                  </a:cubicBezTo>
                  <a:cubicBezTo>
                    <a:pt x="183" y="150"/>
                    <a:pt x="185" y="148"/>
                    <a:pt x="186" y="146"/>
                  </a:cubicBezTo>
                  <a:cubicBezTo>
                    <a:pt x="185" y="144"/>
                    <a:pt x="184" y="142"/>
                    <a:pt x="182" y="141"/>
                  </a:cubicBezTo>
                  <a:cubicBezTo>
                    <a:pt x="180" y="142"/>
                    <a:pt x="179" y="144"/>
                    <a:pt x="177" y="146"/>
                  </a:cubicBezTo>
                  <a:close/>
                  <a:moveTo>
                    <a:pt x="271" y="143"/>
                  </a:moveTo>
                  <a:cubicBezTo>
                    <a:pt x="271" y="145"/>
                    <a:pt x="272" y="145"/>
                    <a:pt x="271" y="147"/>
                  </a:cubicBezTo>
                  <a:cubicBezTo>
                    <a:pt x="276" y="149"/>
                    <a:pt x="284" y="148"/>
                    <a:pt x="287" y="145"/>
                  </a:cubicBezTo>
                  <a:cubicBezTo>
                    <a:pt x="287" y="145"/>
                    <a:pt x="287" y="143"/>
                    <a:pt x="287" y="142"/>
                  </a:cubicBezTo>
                  <a:cubicBezTo>
                    <a:pt x="283" y="144"/>
                    <a:pt x="276" y="143"/>
                    <a:pt x="271" y="143"/>
                  </a:cubicBezTo>
                  <a:close/>
                  <a:moveTo>
                    <a:pt x="247" y="143"/>
                  </a:moveTo>
                  <a:cubicBezTo>
                    <a:pt x="247" y="144"/>
                    <a:pt x="246" y="144"/>
                    <a:pt x="246" y="146"/>
                  </a:cubicBezTo>
                  <a:cubicBezTo>
                    <a:pt x="248" y="147"/>
                    <a:pt x="250" y="147"/>
                    <a:pt x="253" y="147"/>
                  </a:cubicBezTo>
                  <a:cubicBezTo>
                    <a:pt x="254" y="146"/>
                    <a:pt x="253" y="145"/>
                    <a:pt x="254" y="144"/>
                  </a:cubicBezTo>
                  <a:cubicBezTo>
                    <a:pt x="253" y="145"/>
                    <a:pt x="251" y="143"/>
                    <a:pt x="252" y="143"/>
                  </a:cubicBezTo>
                  <a:cubicBezTo>
                    <a:pt x="250" y="142"/>
                    <a:pt x="248" y="143"/>
                    <a:pt x="247" y="143"/>
                  </a:cubicBezTo>
                  <a:close/>
                  <a:moveTo>
                    <a:pt x="98" y="166"/>
                  </a:moveTo>
                  <a:cubicBezTo>
                    <a:pt x="98" y="170"/>
                    <a:pt x="99" y="172"/>
                    <a:pt x="101" y="175"/>
                  </a:cubicBezTo>
                  <a:cubicBezTo>
                    <a:pt x="100" y="175"/>
                    <a:pt x="100" y="176"/>
                    <a:pt x="100" y="176"/>
                  </a:cubicBezTo>
                  <a:cubicBezTo>
                    <a:pt x="99" y="176"/>
                    <a:pt x="98" y="175"/>
                    <a:pt x="97" y="174"/>
                  </a:cubicBezTo>
                  <a:cubicBezTo>
                    <a:pt x="93" y="174"/>
                    <a:pt x="90" y="172"/>
                    <a:pt x="86" y="171"/>
                  </a:cubicBezTo>
                  <a:cubicBezTo>
                    <a:pt x="85" y="170"/>
                    <a:pt x="84" y="169"/>
                    <a:pt x="84" y="168"/>
                  </a:cubicBezTo>
                  <a:cubicBezTo>
                    <a:pt x="82" y="169"/>
                    <a:pt x="82" y="170"/>
                    <a:pt x="82" y="171"/>
                  </a:cubicBezTo>
                  <a:cubicBezTo>
                    <a:pt x="84" y="175"/>
                    <a:pt x="85" y="179"/>
                    <a:pt x="84" y="184"/>
                  </a:cubicBezTo>
                  <a:cubicBezTo>
                    <a:pt x="93" y="182"/>
                    <a:pt x="105" y="181"/>
                    <a:pt x="114" y="183"/>
                  </a:cubicBezTo>
                  <a:cubicBezTo>
                    <a:pt x="116" y="183"/>
                    <a:pt x="119" y="185"/>
                    <a:pt x="122" y="185"/>
                  </a:cubicBezTo>
                  <a:cubicBezTo>
                    <a:pt x="126" y="187"/>
                    <a:pt x="129" y="190"/>
                    <a:pt x="133" y="192"/>
                  </a:cubicBezTo>
                  <a:cubicBezTo>
                    <a:pt x="142" y="181"/>
                    <a:pt x="155" y="174"/>
                    <a:pt x="173" y="171"/>
                  </a:cubicBezTo>
                  <a:cubicBezTo>
                    <a:pt x="173" y="172"/>
                    <a:pt x="174" y="171"/>
                    <a:pt x="175" y="172"/>
                  </a:cubicBezTo>
                  <a:cubicBezTo>
                    <a:pt x="175" y="169"/>
                    <a:pt x="176" y="165"/>
                    <a:pt x="178" y="162"/>
                  </a:cubicBezTo>
                  <a:cubicBezTo>
                    <a:pt x="178" y="162"/>
                    <a:pt x="177" y="162"/>
                    <a:pt x="177" y="162"/>
                  </a:cubicBezTo>
                  <a:cubicBezTo>
                    <a:pt x="176" y="156"/>
                    <a:pt x="172" y="152"/>
                    <a:pt x="171" y="148"/>
                  </a:cubicBezTo>
                  <a:cubicBezTo>
                    <a:pt x="170" y="146"/>
                    <a:pt x="171" y="144"/>
                    <a:pt x="169" y="143"/>
                  </a:cubicBezTo>
                  <a:cubicBezTo>
                    <a:pt x="168" y="144"/>
                    <a:pt x="167" y="147"/>
                    <a:pt x="166" y="149"/>
                  </a:cubicBezTo>
                  <a:cubicBezTo>
                    <a:pt x="164" y="151"/>
                    <a:pt x="163" y="154"/>
                    <a:pt x="160" y="154"/>
                  </a:cubicBezTo>
                  <a:cubicBezTo>
                    <a:pt x="157" y="152"/>
                    <a:pt x="154" y="150"/>
                    <a:pt x="151" y="147"/>
                  </a:cubicBezTo>
                  <a:cubicBezTo>
                    <a:pt x="150" y="150"/>
                    <a:pt x="148" y="153"/>
                    <a:pt x="145" y="155"/>
                  </a:cubicBezTo>
                  <a:cubicBezTo>
                    <a:pt x="145" y="155"/>
                    <a:pt x="144" y="155"/>
                    <a:pt x="144" y="155"/>
                  </a:cubicBezTo>
                  <a:cubicBezTo>
                    <a:pt x="142" y="151"/>
                    <a:pt x="137" y="150"/>
                    <a:pt x="135" y="147"/>
                  </a:cubicBezTo>
                  <a:cubicBezTo>
                    <a:pt x="133" y="148"/>
                    <a:pt x="132" y="149"/>
                    <a:pt x="131" y="151"/>
                  </a:cubicBezTo>
                  <a:cubicBezTo>
                    <a:pt x="130" y="153"/>
                    <a:pt x="129" y="156"/>
                    <a:pt x="127" y="156"/>
                  </a:cubicBezTo>
                  <a:cubicBezTo>
                    <a:pt x="124" y="156"/>
                    <a:pt x="122" y="149"/>
                    <a:pt x="120" y="148"/>
                  </a:cubicBezTo>
                  <a:cubicBezTo>
                    <a:pt x="117" y="150"/>
                    <a:pt x="115" y="154"/>
                    <a:pt x="112" y="156"/>
                  </a:cubicBezTo>
                  <a:cubicBezTo>
                    <a:pt x="111" y="156"/>
                    <a:pt x="110" y="155"/>
                    <a:pt x="110" y="153"/>
                  </a:cubicBezTo>
                  <a:cubicBezTo>
                    <a:pt x="108" y="151"/>
                    <a:pt x="106" y="149"/>
                    <a:pt x="105" y="146"/>
                  </a:cubicBezTo>
                  <a:cubicBezTo>
                    <a:pt x="104" y="147"/>
                    <a:pt x="100" y="149"/>
                    <a:pt x="99" y="150"/>
                  </a:cubicBezTo>
                  <a:cubicBezTo>
                    <a:pt x="98" y="151"/>
                    <a:pt x="98" y="152"/>
                    <a:pt x="97" y="152"/>
                  </a:cubicBezTo>
                  <a:cubicBezTo>
                    <a:pt x="97" y="152"/>
                    <a:pt x="95" y="152"/>
                    <a:pt x="95" y="150"/>
                  </a:cubicBezTo>
                  <a:cubicBezTo>
                    <a:pt x="96" y="149"/>
                    <a:pt x="94" y="147"/>
                    <a:pt x="93" y="145"/>
                  </a:cubicBezTo>
                  <a:cubicBezTo>
                    <a:pt x="90" y="147"/>
                    <a:pt x="88" y="149"/>
                    <a:pt x="86" y="151"/>
                  </a:cubicBezTo>
                  <a:cubicBezTo>
                    <a:pt x="91" y="152"/>
                    <a:pt x="93" y="156"/>
                    <a:pt x="93" y="161"/>
                  </a:cubicBezTo>
                  <a:cubicBezTo>
                    <a:pt x="94" y="163"/>
                    <a:pt x="98" y="163"/>
                    <a:pt x="96" y="164"/>
                  </a:cubicBezTo>
                  <a:cubicBezTo>
                    <a:pt x="97" y="165"/>
                    <a:pt x="97" y="166"/>
                    <a:pt x="98" y="166"/>
                  </a:cubicBezTo>
                  <a:close/>
                  <a:moveTo>
                    <a:pt x="173" y="147"/>
                  </a:moveTo>
                  <a:cubicBezTo>
                    <a:pt x="174" y="147"/>
                    <a:pt x="174" y="146"/>
                    <a:pt x="174" y="145"/>
                  </a:cubicBezTo>
                  <a:cubicBezTo>
                    <a:pt x="173" y="145"/>
                    <a:pt x="173" y="143"/>
                    <a:pt x="172" y="143"/>
                  </a:cubicBezTo>
                  <a:cubicBezTo>
                    <a:pt x="172" y="144"/>
                    <a:pt x="173" y="145"/>
                    <a:pt x="173" y="147"/>
                  </a:cubicBezTo>
                  <a:close/>
                  <a:moveTo>
                    <a:pt x="192" y="143"/>
                  </a:moveTo>
                  <a:cubicBezTo>
                    <a:pt x="191" y="144"/>
                    <a:pt x="190" y="145"/>
                    <a:pt x="189" y="146"/>
                  </a:cubicBezTo>
                  <a:cubicBezTo>
                    <a:pt x="191" y="149"/>
                    <a:pt x="193" y="151"/>
                    <a:pt x="196" y="152"/>
                  </a:cubicBezTo>
                  <a:cubicBezTo>
                    <a:pt x="197" y="152"/>
                    <a:pt x="198" y="151"/>
                    <a:pt x="199" y="150"/>
                  </a:cubicBezTo>
                  <a:cubicBezTo>
                    <a:pt x="197" y="150"/>
                    <a:pt x="197" y="149"/>
                    <a:pt x="196" y="148"/>
                  </a:cubicBezTo>
                  <a:cubicBezTo>
                    <a:pt x="196" y="148"/>
                    <a:pt x="197" y="149"/>
                    <a:pt x="197" y="148"/>
                  </a:cubicBezTo>
                  <a:cubicBezTo>
                    <a:pt x="196" y="147"/>
                    <a:pt x="194" y="145"/>
                    <a:pt x="192" y="143"/>
                  </a:cubicBezTo>
                  <a:close/>
                  <a:moveTo>
                    <a:pt x="200" y="149"/>
                  </a:moveTo>
                  <a:cubicBezTo>
                    <a:pt x="201" y="149"/>
                    <a:pt x="201" y="148"/>
                    <a:pt x="202" y="147"/>
                  </a:cubicBezTo>
                  <a:cubicBezTo>
                    <a:pt x="199" y="146"/>
                    <a:pt x="197" y="144"/>
                    <a:pt x="195" y="143"/>
                  </a:cubicBezTo>
                  <a:cubicBezTo>
                    <a:pt x="197" y="145"/>
                    <a:pt x="199" y="147"/>
                    <a:pt x="200" y="149"/>
                  </a:cubicBezTo>
                  <a:close/>
                  <a:moveTo>
                    <a:pt x="60" y="146"/>
                  </a:moveTo>
                  <a:cubicBezTo>
                    <a:pt x="60" y="144"/>
                    <a:pt x="57" y="145"/>
                    <a:pt x="57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6" y="145"/>
                    <a:pt x="58" y="146"/>
                    <a:pt x="60" y="146"/>
                  </a:cubicBezTo>
                  <a:close/>
                  <a:moveTo>
                    <a:pt x="56" y="152"/>
                  </a:moveTo>
                  <a:cubicBezTo>
                    <a:pt x="57" y="152"/>
                    <a:pt x="57" y="153"/>
                    <a:pt x="58" y="154"/>
                  </a:cubicBezTo>
                  <a:cubicBezTo>
                    <a:pt x="61" y="153"/>
                    <a:pt x="60" y="149"/>
                    <a:pt x="63" y="148"/>
                  </a:cubicBezTo>
                  <a:cubicBezTo>
                    <a:pt x="63" y="147"/>
                    <a:pt x="64" y="148"/>
                    <a:pt x="64" y="147"/>
                  </a:cubicBezTo>
                  <a:cubicBezTo>
                    <a:pt x="63" y="147"/>
                    <a:pt x="63" y="146"/>
                    <a:pt x="62" y="146"/>
                  </a:cubicBezTo>
                  <a:cubicBezTo>
                    <a:pt x="63" y="149"/>
                    <a:pt x="58" y="150"/>
                    <a:pt x="57" y="149"/>
                  </a:cubicBezTo>
                  <a:cubicBezTo>
                    <a:pt x="57" y="149"/>
                    <a:pt x="56" y="151"/>
                    <a:pt x="56" y="152"/>
                  </a:cubicBezTo>
                  <a:close/>
                  <a:moveTo>
                    <a:pt x="176" y="147"/>
                  </a:moveTo>
                  <a:cubicBezTo>
                    <a:pt x="175" y="148"/>
                    <a:pt x="174" y="150"/>
                    <a:pt x="174" y="151"/>
                  </a:cubicBezTo>
                  <a:cubicBezTo>
                    <a:pt x="176" y="154"/>
                    <a:pt x="177" y="158"/>
                    <a:pt x="178" y="161"/>
                  </a:cubicBezTo>
                  <a:cubicBezTo>
                    <a:pt x="179" y="160"/>
                    <a:pt x="180" y="158"/>
                    <a:pt x="183" y="158"/>
                  </a:cubicBezTo>
                  <a:cubicBezTo>
                    <a:pt x="183" y="158"/>
                    <a:pt x="183" y="159"/>
                    <a:pt x="183" y="159"/>
                  </a:cubicBezTo>
                  <a:cubicBezTo>
                    <a:pt x="177" y="164"/>
                    <a:pt x="173" y="179"/>
                    <a:pt x="181" y="184"/>
                  </a:cubicBezTo>
                  <a:cubicBezTo>
                    <a:pt x="181" y="182"/>
                    <a:pt x="186" y="183"/>
                    <a:pt x="188" y="181"/>
                  </a:cubicBezTo>
                  <a:cubicBezTo>
                    <a:pt x="188" y="180"/>
                    <a:pt x="188" y="179"/>
                    <a:pt x="188" y="177"/>
                  </a:cubicBezTo>
                  <a:cubicBezTo>
                    <a:pt x="189" y="173"/>
                    <a:pt x="193" y="175"/>
                    <a:pt x="196" y="175"/>
                  </a:cubicBezTo>
                  <a:cubicBezTo>
                    <a:pt x="200" y="175"/>
                    <a:pt x="202" y="173"/>
                    <a:pt x="205" y="173"/>
                  </a:cubicBezTo>
                  <a:cubicBezTo>
                    <a:pt x="207" y="173"/>
                    <a:pt x="208" y="172"/>
                    <a:pt x="210" y="173"/>
                  </a:cubicBezTo>
                  <a:cubicBezTo>
                    <a:pt x="215" y="174"/>
                    <a:pt x="217" y="178"/>
                    <a:pt x="217" y="182"/>
                  </a:cubicBezTo>
                  <a:cubicBezTo>
                    <a:pt x="219" y="180"/>
                    <a:pt x="220" y="177"/>
                    <a:pt x="221" y="175"/>
                  </a:cubicBezTo>
                  <a:cubicBezTo>
                    <a:pt x="220" y="169"/>
                    <a:pt x="217" y="164"/>
                    <a:pt x="212" y="161"/>
                  </a:cubicBezTo>
                  <a:cubicBezTo>
                    <a:pt x="212" y="161"/>
                    <a:pt x="212" y="161"/>
                    <a:pt x="212" y="160"/>
                  </a:cubicBezTo>
                  <a:cubicBezTo>
                    <a:pt x="206" y="158"/>
                    <a:pt x="201" y="155"/>
                    <a:pt x="194" y="156"/>
                  </a:cubicBezTo>
                  <a:cubicBezTo>
                    <a:pt x="192" y="154"/>
                    <a:pt x="190" y="154"/>
                    <a:pt x="187" y="154"/>
                  </a:cubicBezTo>
                  <a:cubicBezTo>
                    <a:pt x="186" y="154"/>
                    <a:pt x="186" y="154"/>
                    <a:pt x="186" y="153"/>
                  </a:cubicBezTo>
                  <a:cubicBezTo>
                    <a:pt x="188" y="151"/>
                    <a:pt x="190" y="153"/>
                    <a:pt x="193" y="153"/>
                  </a:cubicBezTo>
                  <a:cubicBezTo>
                    <a:pt x="191" y="151"/>
                    <a:pt x="189" y="150"/>
                    <a:pt x="188" y="148"/>
                  </a:cubicBezTo>
                  <a:cubicBezTo>
                    <a:pt x="185" y="149"/>
                    <a:pt x="184" y="153"/>
                    <a:pt x="180" y="154"/>
                  </a:cubicBezTo>
                  <a:cubicBezTo>
                    <a:pt x="179" y="152"/>
                    <a:pt x="178" y="149"/>
                    <a:pt x="176" y="147"/>
                  </a:cubicBezTo>
                  <a:close/>
                  <a:moveTo>
                    <a:pt x="203" y="149"/>
                  </a:moveTo>
                  <a:cubicBezTo>
                    <a:pt x="200" y="152"/>
                    <a:pt x="206" y="153"/>
                    <a:pt x="206" y="156"/>
                  </a:cubicBezTo>
                  <a:cubicBezTo>
                    <a:pt x="208" y="156"/>
                    <a:pt x="210" y="158"/>
                    <a:pt x="212" y="158"/>
                  </a:cubicBezTo>
                  <a:cubicBezTo>
                    <a:pt x="210" y="154"/>
                    <a:pt x="208" y="151"/>
                    <a:pt x="203" y="149"/>
                  </a:cubicBezTo>
                  <a:close/>
                  <a:moveTo>
                    <a:pt x="234" y="180"/>
                  </a:moveTo>
                  <a:cubicBezTo>
                    <a:pt x="235" y="183"/>
                    <a:pt x="240" y="184"/>
                    <a:pt x="244" y="183"/>
                  </a:cubicBezTo>
                  <a:cubicBezTo>
                    <a:pt x="248" y="172"/>
                    <a:pt x="250" y="162"/>
                    <a:pt x="252" y="152"/>
                  </a:cubicBezTo>
                  <a:cubicBezTo>
                    <a:pt x="250" y="151"/>
                    <a:pt x="247" y="151"/>
                    <a:pt x="245" y="151"/>
                  </a:cubicBezTo>
                  <a:cubicBezTo>
                    <a:pt x="244" y="151"/>
                    <a:pt x="245" y="149"/>
                    <a:pt x="244" y="149"/>
                  </a:cubicBezTo>
                  <a:cubicBezTo>
                    <a:pt x="240" y="160"/>
                    <a:pt x="237" y="169"/>
                    <a:pt x="234" y="180"/>
                  </a:cubicBezTo>
                  <a:close/>
                  <a:moveTo>
                    <a:pt x="268" y="155"/>
                  </a:moveTo>
                  <a:cubicBezTo>
                    <a:pt x="269" y="154"/>
                    <a:pt x="269" y="154"/>
                    <a:pt x="270" y="154"/>
                  </a:cubicBezTo>
                  <a:cubicBezTo>
                    <a:pt x="270" y="152"/>
                    <a:pt x="270" y="151"/>
                    <a:pt x="270" y="150"/>
                  </a:cubicBezTo>
                  <a:cubicBezTo>
                    <a:pt x="269" y="151"/>
                    <a:pt x="268" y="154"/>
                    <a:pt x="268" y="155"/>
                  </a:cubicBezTo>
                  <a:close/>
                  <a:moveTo>
                    <a:pt x="272" y="151"/>
                  </a:moveTo>
                  <a:cubicBezTo>
                    <a:pt x="272" y="160"/>
                    <a:pt x="273" y="167"/>
                    <a:pt x="273" y="174"/>
                  </a:cubicBezTo>
                  <a:cubicBezTo>
                    <a:pt x="276" y="179"/>
                    <a:pt x="284" y="176"/>
                    <a:pt x="288" y="174"/>
                  </a:cubicBezTo>
                  <a:cubicBezTo>
                    <a:pt x="288" y="166"/>
                    <a:pt x="288" y="157"/>
                    <a:pt x="287" y="150"/>
                  </a:cubicBezTo>
                  <a:cubicBezTo>
                    <a:pt x="283" y="153"/>
                    <a:pt x="276" y="154"/>
                    <a:pt x="272" y="151"/>
                  </a:cubicBezTo>
                  <a:close/>
                  <a:moveTo>
                    <a:pt x="83" y="153"/>
                  </a:moveTo>
                  <a:cubicBezTo>
                    <a:pt x="81" y="152"/>
                    <a:pt x="79" y="151"/>
                    <a:pt x="77" y="151"/>
                  </a:cubicBezTo>
                  <a:cubicBezTo>
                    <a:pt x="72" y="151"/>
                    <a:pt x="68" y="153"/>
                    <a:pt x="64" y="151"/>
                  </a:cubicBezTo>
                  <a:cubicBezTo>
                    <a:pt x="62" y="154"/>
                    <a:pt x="58" y="156"/>
                    <a:pt x="57" y="159"/>
                  </a:cubicBezTo>
                  <a:cubicBezTo>
                    <a:pt x="56" y="163"/>
                    <a:pt x="58" y="168"/>
                    <a:pt x="60" y="171"/>
                  </a:cubicBezTo>
                  <a:cubicBezTo>
                    <a:pt x="65" y="174"/>
                    <a:pt x="69" y="178"/>
                    <a:pt x="74" y="177"/>
                  </a:cubicBezTo>
                  <a:cubicBezTo>
                    <a:pt x="74" y="176"/>
                    <a:pt x="74" y="175"/>
                    <a:pt x="74" y="174"/>
                  </a:cubicBezTo>
                  <a:cubicBezTo>
                    <a:pt x="76" y="174"/>
                    <a:pt x="78" y="174"/>
                    <a:pt x="79" y="172"/>
                  </a:cubicBezTo>
                  <a:cubicBezTo>
                    <a:pt x="79" y="170"/>
                    <a:pt x="78" y="168"/>
                    <a:pt x="80" y="167"/>
                  </a:cubicBezTo>
                  <a:cubicBezTo>
                    <a:pt x="83" y="166"/>
                    <a:pt x="83" y="162"/>
                    <a:pt x="81" y="161"/>
                  </a:cubicBezTo>
                  <a:cubicBezTo>
                    <a:pt x="80" y="160"/>
                    <a:pt x="80" y="160"/>
                    <a:pt x="80" y="159"/>
                  </a:cubicBezTo>
                  <a:cubicBezTo>
                    <a:pt x="82" y="156"/>
                    <a:pt x="87" y="158"/>
                    <a:pt x="90" y="158"/>
                  </a:cubicBezTo>
                  <a:cubicBezTo>
                    <a:pt x="90" y="154"/>
                    <a:pt x="87" y="154"/>
                    <a:pt x="83" y="153"/>
                  </a:cubicBezTo>
                  <a:close/>
                  <a:moveTo>
                    <a:pt x="198" y="154"/>
                  </a:moveTo>
                  <a:cubicBezTo>
                    <a:pt x="200" y="153"/>
                    <a:pt x="202" y="155"/>
                    <a:pt x="203" y="154"/>
                  </a:cubicBezTo>
                  <a:cubicBezTo>
                    <a:pt x="202" y="152"/>
                    <a:pt x="199" y="150"/>
                    <a:pt x="198" y="154"/>
                  </a:cubicBezTo>
                  <a:close/>
                  <a:moveTo>
                    <a:pt x="43" y="176"/>
                  </a:moveTo>
                  <a:cubicBezTo>
                    <a:pt x="43" y="181"/>
                    <a:pt x="45" y="186"/>
                    <a:pt x="48" y="190"/>
                  </a:cubicBezTo>
                  <a:cubicBezTo>
                    <a:pt x="51" y="192"/>
                    <a:pt x="55" y="195"/>
                    <a:pt x="60" y="196"/>
                  </a:cubicBezTo>
                  <a:cubicBezTo>
                    <a:pt x="63" y="196"/>
                    <a:pt x="69" y="196"/>
                    <a:pt x="72" y="195"/>
                  </a:cubicBezTo>
                  <a:cubicBezTo>
                    <a:pt x="80" y="193"/>
                    <a:pt x="84" y="182"/>
                    <a:pt x="81" y="174"/>
                  </a:cubicBezTo>
                  <a:cubicBezTo>
                    <a:pt x="80" y="174"/>
                    <a:pt x="79" y="174"/>
                    <a:pt x="79" y="175"/>
                  </a:cubicBezTo>
                  <a:cubicBezTo>
                    <a:pt x="83" y="180"/>
                    <a:pt x="74" y="184"/>
                    <a:pt x="69" y="185"/>
                  </a:cubicBezTo>
                  <a:cubicBezTo>
                    <a:pt x="68" y="185"/>
                    <a:pt x="67" y="184"/>
                    <a:pt x="66" y="184"/>
                  </a:cubicBezTo>
                  <a:cubicBezTo>
                    <a:pt x="65" y="184"/>
                    <a:pt x="64" y="185"/>
                    <a:pt x="63" y="185"/>
                  </a:cubicBezTo>
                  <a:cubicBezTo>
                    <a:pt x="63" y="185"/>
                    <a:pt x="62" y="184"/>
                    <a:pt x="62" y="184"/>
                  </a:cubicBezTo>
                  <a:cubicBezTo>
                    <a:pt x="56" y="183"/>
                    <a:pt x="53" y="180"/>
                    <a:pt x="50" y="176"/>
                  </a:cubicBezTo>
                  <a:cubicBezTo>
                    <a:pt x="49" y="173"/>
                    <a:pt x="48" y="168"/>
                    <a:pt x="51" y="164"/>
                  </a:cubicBezTo>
                  <a:cubicBezTo>
                    <a:pt x="52" y="164"/>
                    <a:pt x="53" y="163"/>
                    <a:pt x="55" y="162"/>
                  </a:cubicBezTo>
                  <a:cubicBezTo>
                    <a:pt x="54" y="159"/>
                    <a:pt x="56" y="158"/>
                    <a:pt x="57" y="156"/>
                  </a:cubicBezTo>
                  <a:cubicBezTo>
                    <a:pt x="56" y="155"/>
                    <a:pt x="56" y="154"/>
                    <a:pt x="55" y="153"/>
                  </a:cubicBezTo>
                  <a:cubicBezTo>
                    <a:pt x="52" y="160"/>
                    <a:pt x="44" y="166"/>
                    <a:pt x="43" y="176"/>
                  </a:cubicBezTo>
                  <a:close/>
                  <a:moveTo>
                    <a:pt x="266" y="157"/>
                  </a:moveTo>
                  <a:cubicBezTo>
                    <a:pt x="266" y="160"/>
                    <a:pt x="265" y="161"/>
                    <a:pt x="266" y="163"/>
                  </a:cubicBezTo>
                  <a:cubicBezTo>
                    <a:pt x="266" y="160"/>
                    <a:pt x="269" y="159"/>
                    <a:pt x="269" y="157"/>
                  </a:cubicBezTo>
                  <a:cubicBezTo>
                    <a:pt x="268" y="157"/>
                    <a:pt x="267" y="157"/>
                    <a:pt x="266" y="157"/>
                  </a:cubicBezTo>
                  <a:close/>
                  <a:moveTo>
                    <a:pt x="266" y="167"/>
                  </a:moveTo>
                  <a:cubicBezTo>
                    <a:pt x="268" y="168"/>
                    <a:pt x="268" y="166"/>
                    <a:pt x="271" y="166"/>
                  </a:cubicBezTo>
                  <a:cubicBezTo>
                    <a:pt x="271" y="163"/>
                    <a:pt x="271" y="161"/>
                    <a:pt x="270" y="158"/>
                  </a:cubicBezTo>
                  <a:cubicBezTo>
                    <a:pt x="269" y="161"/>
                    <a:pt x="267" y="164"/>
                    <a:pt x="266" y="167"/>
                  </a:cubicBezTo>
                  <a:close/>
                  <a:moveTo>
                    <a:pt x="83" y="160"/>
                  </a:moveTo>
                  <a:cubicBezTo>
                    <a:pt x="83" y="161"/>
                    <a:pt x="85" y="162"/>
                    <a:pt x="86" y="164"/>
                  </a:cubicBezTo>
                  <a:cubicBezTo>
                    <a:pt x="85" y="165"/>
                    <a:pt x="85" y="165"/>
                    <a:pt x="85" y="166"/>
                  </a:cubicBezTo>
                  <a:cubicBezTo>
                    <a:pt x="86" y="167"/>
                    <a:pt x="86" y="169"/>
                    <a:pt x="88" y="170"/>
                  </a:cubicBezTo>
                  <a:cubicBezTo>
                    <a:pt x="89" y="168"/>
                    <a:pt x="92" y="167"/>
                    <a:pt x="93" y="165"/>
                  </a:cubicBezTo>
                  <a:cubicBezTo>
                    <a:pt x="91" y="163"/>
                    <a:pt x="88" y="158"/>
                    <a:pt x="83" y="160"/>
                  </a:cubicBezTo>
                  <a:close/>
                  <a:moveTo>
                    <a:pt x="52" y="167"/>
                  </a:moveTo>
                  <a:cubicBezTo>
                    <a:pt x="51" y="172"/>
                    <a:pt x="52" y="178"/>
                    <a:pt x="57" y="180"/>
                  </a:cubicBezTo>
                  <a:cubicBezTo>
                    <a:pt x="59" y="180"/>
                    <a:pt x="60" y="178"/>
                    <a:pt x="62" y="177"/>
                  </a:cubicBezTo>
                  <a:cubicBezTo>
                    <a:pt x="62" y="179"/>
                    <a:pt x="61" y="180"/>
                    <a:pt x="59" y="181"/>
                  </a:cubicBezTo>
                  <a:cubicBezTo>
                    <a:pt x="65" y="184"/>
                    <a:pt x="77" y="183"/>
                    <a:pt x="78" y="177"/>
                  </a:cubicBezTo>
                  <a:cubicBezTo>
                    <a:pt x="77" y="177"/>
                    <a:pt x="77" y="178"/>
                    <a:pt x="76" y="179"/>
                  </a:cubicBezTo>
                  <a:cubicBezTo>
                    <a:pt x="74" y="180"/>
                    <a:pt x="71" y="179"/>
                    <a:pt x="70" y="179"/>
                  </a:cubicBezTo>
                  <a:cubicBezTo>
                    <a:pt x="69" y="180"/>
                    <a:pt x="70" y="182"/>
                    <a:pt x="68" y="182"/>
                  </a:cubicBezTo>
                  <a:cubicBezTo>
                    <a:pt x="68" y="180"/>
                    <a:pt x="68" y="179"/>
                    <a:pt x="68" y="178"/>
                  </a:cubicBezTo>
                  <a:cubicBezTo>
                    <a:pt x="64" y="176"/>
                    <a:pt x="61" y="174"/>
                    <a:pt x="58" y="171"/>
                  </a:cubicBezTo>
                  <a:cubicBezTo>
                    <a:pt x="57" y="172"/>
                    <a:pt x="56" y="175"/>
                    <a:pt x="54" y="174"/>
                  </a:cubicBezTo>
                  <a:cubicBezTo>
                    <a:pt x="55" y="172"/>
                    <a:pt x="56" y="171"/>
                    <a:pt x="57" y="169"/>
                  </a:cubicBezTo>
                  <a:cubicBezTo>
                    <a:pt x="56" y="168"/>
                    <a:pt x="55" y="166"/>
                    <a:pt x="54" y="165"/>
                  </a:cubicBezTo>
                  <a:cubicBezTo>
                    <a:pt x="54" y="165"/>
                    <a:pt x="55" y="164"/>
                    <a:pt x="54" y="164"/>
                  </a:cubicBezTo>
                  <a:cubicBezTo>
                    <a:pt x="53" y="165"/>
                    <a:pt x="52" y="166"/>
                    <a:pt x="52" y="167"/>
                  </a:cubicBezTo>
                  <a:close/>
                  <a:moveTo>
                    <a:pt x="90" y="170"/>
                  </a:moveTo>
                  <a:cubicBezTo>
                    <a:pt x="92" y="171"/>
                    <a:pt x="93" y="171"/>
                    <a:pt x="94" y="169"/>
                  </a:cubicBezTo>
                  <a:cubicBezTo>
                    <a:pt x="93" y="169"/>
                    <a:pt x="94" y="168"/>
                    <a:pt x="94" y="167"/>
                  </a:cubicBezTo>
                  <a:cubicBezTo>
                    <a:pt x="93" y="168"/>
                    <a:pt x="91" y="169"/>
                    <a:pt x="90" y="170"/>
                  </a:cubicBezTo>
                  <a:close/>
                  <a:moveTo>
                    <a:pt x="259" y="183"/>
                  </a:moveTo>
                  <a:cubicBezTo>
                    <a:pt x="260" y="178"/>
                    <a:pt x="263" y="172"/>
                    <a:pt x="262" y="168"/>
                  </a:cubicBezTo>
                  <a:cubicBezTo>
                    <a:pt x="260" y="173"/>
                    <a:pt x="260" y="178"/>
                    <a:pt x="259" y="183"/>
                  </a:cubicBezTo>
                  <a:close/>
                  <a:moveTo>
                    <a:pt x="265" y="169"/>
                  </a:moveTo>
                  <a:cubicBezTo>
                    <a:pt x="264" y="171"/>
                    <a:pt x="263" y="174"/>
                    <a:pt x="263" y="177"/>
                  </a:cubicBezTo>
                  <a:cubicBezTo>
                    <a:pt x="266" y="175"/>
                    <a:pt x="267" y="172"/>
                    <a:pt x="269" y="169"/>
                  </a:cubicBezTo>
                  <a:cubicBezTo>
                    <a:pt x="268" y="169"/>
                    <a:pt x="266" y="169"/>
                    <a:pt x="265" y="169"/>
                  </a:cubicBezTo>
                  <a:close/>
                  <a:moveTo>
                    <a:pt x="264" y="180"/>
                  </a:moveTo>
                  <a:cubicBezTo>
                    <a:pt x="266" y="180"/>
                    <a:pt x="269" y="177"/>
                    <a:pt x="271" y="176"/>
                  </a:cubicBezTo>
                  <a:cubicBezTo>
                    <a:pt x="271" y="174"/>
                    <a:pt x="271" y="171"/>
                    <a:pt x="271" y="170"/>
                  </a:cubicBezTo>
                  <a:cubicBezTo>
                    <a:pt x="268" y="173"/>
                    <a:pt x="266" y="177"/>
                    <a:pt x="264" y="180"/>
                  </a:cubicBezTo>
                  <a:close/>
                  <a:moveTo>
                    <a:pt x="136" y="191"/>
                  </a:moveTo>
                  <a:cubicBezTo>
                    <a:pt x="135" y="192"/>
                    <a:pt x="134" y="193"/>
                    <a:pt x="134" y="194"/>
                  </a:cubicBezTo>
                  <a:cubicBezTo>
                    <a:pt x="135" y="193"/>
                    <a:pt x="135" y="195"/>
                    <a:pt x="136" y="194"/>
                  </a:cubicBezTo>
                  <a:cubicBezTo>
                    <a:pt x="137" y="193"/>
                    <a:pt x="137" y="192"/>
                    <a:pt x="139" y="191"/>
                  </a:cubicBezTo>
                  <a:cubicBezTo>
                    <a:pt x="147" y="187"/>
                    <a:pt x="156" y="181"/>
                    <a:pt x="166" y="182"/>
                  </a:cubicBezTo>
                  <a:cubicBezTo>
                    <a:pt x="165" y="182"/>
                    <a:pt x="166" y="181"/>
                    <a:pt x="166" y="181"/>
                  </a:cubicBezTo>
                  <a:cubicBezTo>
                    <a:pt x="168" y="178"/>
                    <a:pt x="169" y="177"/>
                    <a:pt x="170" y="174"/>
                  </a:cubicBezTo>
                  <a:cubicBezTo>
                    <a:pt x="156" y="175"/>
                    <a:pt x="145" y="183"/>
                    <a:pt x="136" y="191"/>
                  </a:cubicBezTo>
                  <a:close/>
                  <a:moveTo>
                    <a:pt x="177" y="184"/>
                  </a:moveTo>
                  <a:cubicBezTo>
                    <a:pt x="175" y="181"/>
                    <a:pt x="175" y="178"/>
                    <a:pt x="174" y="174"/>
                  </a:cubicBezTo>
                  <a:cubicBezTo>
                    <a:pt x="173" y="175"/>
                    <a:pt x="172" y="175"/>
                    <a:pt x="171" y="176"/>
                  </a:cubicBezTo>
                  <a:cubicBezTo>
                    <a:pt x="170" y="177"/>
                    <a:pt x="170" y="179"/>
                    <a:pt x="169" y="180"/>
                  </a:cubicBezTo>
                  <a:cubicBezTo>
                    <a:pt x="169" y="180"/>
                    <a:pt x="169" y="181"/>
                    <a:pt x="169" y="181"/>
                  </a:cubicBezTo>
                  <a:cubicBezTo>
                    <a:pt x="169" y="182"/>
                    <a:pt x="168" y="182"/>
                    <a:pt x="168" y="182"/>
                  </a:cubicBezTo>
                  <a:cubicBezTo>
                    <a:pt x="171" y="183"/>
                    <a:pt x="175" y="183"/>
                    <a:pt x="177" y="184"/>
                  </a:cubicBezTo>
                  <a:close/>
                  <a:moveTo>
                    <a:pt x="212" y="182"/>
                  </a:moveTo>
                  <a:cubicBezTo>
                    <a:pt x="212" y="181"/>
                    <a:pt x="214" y="180"/>
                    <a:pt x="214" y="179"/>
                  </a:cubicBezTo>
                  <a:cubicBezTo>
                    <a:pt x="214" y="177"/>
                    <a:pt x="211" y="174"/>
                    <a:pt x="209" y="175"/>
                  </a:cubicBezTo>
                  <a:cubicBezTo>
                    <a:pt x="209" y="176"/>
                    <a:pt x="208" y="178"/>
                    <a:pt x="207" y="178"/>
                  </a:cubicBezTo>
                  <a:cubicBezTo>
                    <a:pt x="206" y="177"/>
                    <a:pt x="207" y="176"/>
                    <a:pt x="207" y="175"/>
                  </a:cubicBezTo>
                  <a:cubicBezTo>
                    <a:pt x="204" y="174"/>
                    <a:pt x="201" y="176"/>
                    <a:pt x="200" y="176"/>
                  </a:cubicBezTo>
                  <a:cubicBezTo>
                    <a:pt x="201" y="177"/>
                    <a:pt x="201" y="178"/>
                    <a:pt x="201" y="179"/>
                  </a:cubicBezTo>
                  <a:cubicBezTo>
                    <a:pt x="206" y="178"/>
                    <a:pt x="209" y="181"/>
                    <a:pt x="212" y="182"/>
                  </a:cubicBezTo>
                  <a:close/>
                  <a:moveTo>
                    <a:pt x="190" y="181"/>
                  </a:moveTo>
                  <a:cubicBezTo>
                    <a:pt x="193" y="179"/>
                    <a:pt x="196" y="180"/>
                    <a:pt x="199" y="178"/>
                  </a:cubicBezTo>
                  <a:cubicBezTo>
                    <a:pt x="199" y="178"/>
                    <a:pt x="199" y="178"/>
                    <a:pt x="199" y="177"/>
                  </a:cubicBezTo>
                  <a:cubicBezTo>
                    <a:pt x="196" y="177"/>
                    <a:pt x="188" y="175"/>
                    <a:pt x="190" y="181"/>
                  </a:cubicBezTo>
                  <a:close/>
                  <a:moveTo>
                    <a:pt x="273" y="181"/>
                  </a:moveTo>
                  <a:cubicBezTo>
                    <a:pt x="273" y="183"/>
                    <a:pt x="273" y="183"/>
                    <a:pt x="273" y="185"/>
                  </a:cubicBezTo>
                  <a:cubicBezTo>
                    <a:pt x="273" y="184"/>
                    <a:pt x="273" y="185"/>
                    <a:pt x="274" y="185"/>
                  </a:cubicBezTo>
                  <a:cubicBezTo>
                    <a:pt x="277" y="189"/>
                    <a:pt x="285" y="186"/>
                    <a:pt x="289" y="184"/>
                  </a:cubicBezTo>
                  <a:cubicBezTo>
                    <a:pt x="288" y="183"/>
                    <a:pt x="288" y="181"/>
                    <a:pt x="288" y="179"/>
                  </a:cubicBezTo>
                  <a:cubicBezTo>
                    <a:pt x="285" y="181"/>
                    <a:pt x="278" y="182"/>
                    <a:pt x="273" y="181"/>
                  </a:cubicBezTo>
                  <a:close/>
                  <a:moveTo>
                    <a:pt x="270" y="180"/>
                  </a:moveTo>
                  <a:cubicBezTo>
                    <a:pt x="270" y="180"/>
                    <a:pt x="269" y="180"/>
                    <a:pt x="269" y="180"/>
                  </a:cubicBezTo>
                  <a:cubicBezTo>
                    <a:pt x="266" y="181"/>
                    <a:pt x="264" y="182"/>
                    <a:pt x="262" y="184"/>
                  </a:cubicBezTo>
                  <a:cubicBezTo>
                    <a:pt x="262" y="183"/>
                    <a:pt x="261" y="184"/>
                    <a:pt x="261" y="184"/>
                  </a:cubicBezTo>
                  <a:cubicBezTo>
                    <a:pt x="261" y="186"/>
                    <a:pt x="260" y="186"/>
                    <a:pt x="260" y="187"/>
                  </a:cubicBezTo>
                  <a:cubicBezTo>
                    <a:pt x="262" y="188"/>
                    <a:pt x="264" y="187"/>
                    <a:pt x="266" y="187"/>
                  </a:cubicBezTo>
                  <a:cubicBezTo>
                    <a:pt x="267" y="185"/>
                    <a:pt x="268" y="183"/>
                    <a:pt x="270" y="180"/>
                  </a:cubicBezTo>
                  <a:close/>
                  <a:moveTo>
                    <a:pt x="269" y="187"/>
                  </a:moveTo>
                  <a:cubicBezTo>
                    <a:pt x="269" y="186"/>
                    <a:pt x="270" y="185"/>
                    <a:pt x="271" y="185"/>
                  </a:cubicBezTo>
                  <a:cubicBezTo>
                    <a:pt x="271" y="183"/>
                    <a:pt x="271" y="182"/>
                    <a:pt x="271" y="181"/>
                  </a:cubicBezTo>
                  <a:cubicBezTo>
                    <a:pt x="270" y="183"/>
                    <a:pt x="270" y="185"/>
                    <a:pt x="269" y="187"/>
                  </a:cubicBezTo>
                  <a:close/>
                  <a:moveTo>
                    <a:pt x="195" y="204"/>
                  </a:moveTo>
                  <a:cubicBezTo>
                    <a:pt x="196" y="200"/>
                    <a:pt x="198" y="196"/>
                    <a:pt x="201" y="195"/>
                  </a:cubicBezTo>
                  <a:cubicBezTo>
                    <a:pt x="203" y="198"/>
                    <a:pt x="200" y="202"/>
                    <a:pt x="204" y="204"/>
                  </a:cubicBezTo>
                  <a:cubicBezTo>
                    <a:pt x="207" y="202"/>
                    <a:pt x="205" y="200"/>
                    <a:pt x="205" y="198"/>
                  </a:cubicBezTo>
                  <a:cubicBezTo>
                    <a:pt x="206" y="194"/>
                    <a:pt x="213" y="193"/>
                    <a:pt x="211" y="188"/>
                  </a:cubicBezTo>
                  <a:cubicBezTo>
                    <a:pt x="211" y="188"/>
                    <a:pt x="212" y="188"/>
                    <a:pt x="212" y="187"/>
                  </a:cubicBezTo>
                  <a:cubicBezTo>
                    <a:pt x="212" y="186"/>
                    <a:pt x="211" y="186"/>
                    <a:pt x="211" y="184"/>
                  </a:cubicBezTo>
                  <a:cubicBezTo>
                    <a:pt x="209" y="183"/>
                    <a:pt x="207" y="182"/>
                    <a:pt x="205" y="181"/>
                  </a:cubicBezTo>
                  <a:cubicBezTo>
                    <a:pt x="195" y="180"/>
                    <a:pt x="189" y="183"/>
                    <a:pt x="186" y="190"/>
                  </a:cubicBezTo>
                  <a:cubicBezTo>
                    <a:pt x="185" y="192"/>
                    <a:pt x="184" y="198"/>
                    <a:pt x="186" y="199"/>
                  </a:cubicBezTo>
                  <a:cubicBezTo>
                    <a:pt x="186" y="195"/>
                    <a:pt x="187" y="193"/>
                    <a:pt x="188" y="190"/>
                  </a:cubicBezTo>
                  <a:cubicBezTo>
                    <a:pt x="189" y="192"/>
                    <a:pt x="187" y="195"/>
                    <a:pt x="187" y="197"/>
                  </a:cubicBezTo>
                  <a:cubicBezTo>
                    <a:pt x="188" y="200"/>
                    <a:pt x="189" y="202"/>
                    <a:pt x="190" y="204"/>
                  </a:cubicBezTo>
                  <a:cubicBezTo>
                    <a:pt x="189" y="199"/>
                    <a:pt x="191" y="194"/>
                    <a:pt x="194" y="190"/>
                  </a:cubicBezTo>
                  <a:cubicBezTo>
                    <a:pt x="195" y="193"/>
                    <a:pt x="191" y="198"/>
                    <a:pt x="192" y="202"/>
                  </a:cubicBezTo>
                  <a:cubicBezTo>
                    <a:pt x="192" y="203"/>
                    <a:pt x="193" y="204"/>
                    <a:pt x="193" y="205"/>
                  </a:cubicBezTo>
                  <a:cubicBezTo>
                    <a:pt x="194" y="205"/>
                    <a:pt x="193" y="203"/>
                    <a:pt x="195" y="204"/>
                  </a:cubicBezTo>
                  <a:close/>
                  <a:moveTo>
                    <a:pt x="213" y="183"/>
                  </a:moveTo>
                  <a:cubicBezTo>
                    <a:pt x="214" y="183"/>
                    <a:pt x="214" y="185"/>
                    <a:pt x="214" y="186"/>
                  </a:cubicBezTo>
                  <a:cubicBezTo>
                    <a:pt x="215" y="186"/>
                    <a:pt x="215" y="185"/>
                    <a:pt x="215" y="184"/>
                  </a:cubicBezTo>
                  <a:cubicBezTo>
                    <a:pt x="214" y="184"/>
                    <a:pt x="215" y="182"/>
                    <a:pt x="215" y="182"/>
                  </a:cubicBezTo>
                  <a:cubicBezTo>
                    <a:pt x="214" y="182"/>
                    <a:pt x="213" y="182"/>
                    <a:pt x="213" y="183"/>
                  </a:cubicBezTo>
                  <a:close/>
                  <a:moveTo>
                    <a:pt x="91" y="188"/>
                  </a:moveTo>
                  <a:cubicBezTo>
                    <a:pt x="92" y="188"/>
                    <a:pt x="94" y="188"/>
                    <a:pt x="96" y="188"/>
                  </a:cubicBezTo>
                  <a:cubicBezTo>
                    <a:pt x="105" y="189"/>
                    <a:pt x="116" y="187"/>
                    <a:pt x="125" y="190"/>
                  </a:cubicBezTo>
                  <a:cubicBezTo>
                    <a:pt x="122" y="187"/>
                    <a:pt x="119" y="186"/>
                    <a:pt x="114" y="185"/>
                  </a:cubicBezTo>
                  <a:cubicBezTo>
                    <a:pt x="105" y="183"/>
                    <a:pt x="95" y="184"/>
                    <a:pt x="85" y="186"/>
                  </a:cubicBezTo>
                  <a:cubicBezTo>
                    <a:pt x="85" y="189"/>
                    <a:pt x="89" y="188"/>
                    <a:pt x="91" y="188"/>
                  </a:cubicBezTo>
                  <a:close/>
                  <a:moveTo>
                    <a:pt x="164" y="196"/>
                  </a:moveTo>
                  <a:cubicBezTo>
                    <a:pt x="170" y="197"/>
                    <a:pt x="176" y="200"/>
                    <a:pt x="178" y="195"/>
                  </a:cubicBezTo>
                  <a:cubicBezTo>
                    <a:pt x="170" y="193"/>
                    <a:pt x="162" y="192"/>
                    <a:pt x="155" y="192"/>
                  </a:cubicBezTo>
                  <a:cubicBezTo>
                    <a:pt x="152" y="192"/>
                    <a:pt x="149" y="193"/>
                    <a:pt x="146" y="193"/>
                  </a:cubicBezTo>
                  <a:cubicBezTo>
                    <a:pt x="154" y="187"/>
                    <a:pt x="167" y="191"/>
                    <a:pt x="176" y="192"/>
                  </a:cubicBezTo>
                  <a:cubicBezTo>
                    <a:pt x="177" y="191"/>
                    <a:pt x="177" y="190"/>
                    <a:pt x="177" y="189"/>
                  </a:cubicBezTo>
                  <a:cubicBezTo>
                    <a:pt x="171" y="186"/>
                    <a:pt x="162" y="190"/>
                    <a:pt x="155" y="188"/>
                  </a:cubicBezTo>
                  <a:cubicBezTo>
                    <a:pt x="160" y="187"/>
                    <a:pt x="165" y="186"/>
                    <a:pt x="169" y="186"/>
                  </a:cubicBezTo>
                  <a:cubicBezTo>
                    <a:pt x="171" y="186"/>
                    <a:pt x="173" y="186"/>
                    <a:pt x="174" y="185"/>
                  </a:cubicBezTo>
                  <a:cubicBezTo>
                    <a:pt x="161" y="181"/>
                    <a:pt x="147" y="188"/>
                    <a:pt x="138" y="194"/>
                  </a:cubicBezTo>
                  <a:cubicBezTo>
                    <a:pt x="138" y="194"/>
                    <a:pt x="138" y="194"/>
                    <a:pt x="138" y="195"/>
                  </a:cubicBezTo>
                  <a:cubicBezTo>
                    <a:pt x="144" y="196"/>
                    <a:pt x="155" y="194"/>
                    <a:pt x="164" y="196"/>
                  </a:cubicBezTo>
                  <a:close/>
                  <a:moveTo>
                    <a:pt x="184" y="187"/>
                  </a:moveTo>
                  <a:cubicBezTo>
                    <a:pt x="185" y="187"/>
                    <a:pt x="186" y="186"/>
                    <a:pt x="185" y="185"/>
                  </a:cubicBezTo>
                  <a:cubicBezTo>
                    <a:pt x="186" y="185"/>
                    <a:pt x="187" y="185"/>
                    <a:pt x="187" y="184"/>
                  </a:cubicBezTo>
                  <a:cubicBezTo>
                    <a:pt x="186" y="185"/>
                    <a:pt x="182" y="186"/>
                    <a:pt x="184" y="187"/>
                  </a:cubicBezTo>
                  <a:close/>
                  <a:moveTo>
                    <a:pt x="180" y="187"/>
                  </a:moveTo>
                  <a:cubicBezTo>
                    <a:pt x="179" y="186"/>
                    <a:pt x="178" y="185"/>
                    <a:pt x="177" y="185"/>
                  </a:cubicBezTo>
                  <a:cubicBezTo>
                    <a:pt x="177" y="186"/>
                    <a:pt x="177" y="186"/>
                    <a:pt x="177" y="187"/>
                  </a:cubicBezTo>
                  <a:cubicBezTo>
                    <a:pt x="178" y="186"/>
                    <a:pt x="179" y="187"/>
                    <a:pt x="180" y="187"/>
                  </a:cubicBezTo>
                  <a:close/>
                  <a:moveTo>
                    <a:pt x="83" y="189"/>
                  </a:moveTo>
                  <a:cubicBezTo>
                    <a:pt x="83" y="188"/>
                    <a:pt x="84" y="188"/>
                    <a:pt x="84" y="188"/>
                  </a:cubicBezTo>
                  <a:cubicBezTo>
                    <a:pt x="84" y="187"/>
                    <a:pt x="83" y="187"/>
                    <a:pt x="83" y="188"/>
                  </a:cubicBezTo>
                  <a:cubicBezTo>
                    <a:pt x="83" y="188"/>
                    <a:pt x="82" y="188"/>
                    <a:pt x="83" y="189"/>
                  </a:cubicBezTo>
                  <a:close/>
                  <a:moveTo>
                    <a:pt x="208" y="199"/>
                  </a:moveTo>
                  <a:cubicBezTo>
                    <a:pt x="208" y="202"/>
                    <a:pt x="209" y="205"/>
                    <a:pt x="205" y="205"/>
                  </a:cubicBezTo>
                  <a:cubicBezTo>
                    <a:pt x="201" y="206"/>
                    <a:pt x="200" y="202"/>
                    <a:pt x="199" y="199"/>
                  </a:cubicBezTo>
                  <a:cubicBezTo>
                    <a:pt x="197" y="202"/>
                    <a:pt x="197" y="207"/>
                    <a:pt x="192" y="207"/>
                  </a:cubicBezTo>
                  <a:cubicBezTo>
                    <a:pt x="190" y="205"/>
                    <a:pt x="188" y="205"/>
                    <a:pt x="187" y="203"/>
                  </a:cubicBezTo>
                  <a:cubicBezTo>
                    <a:pt x="186" y="203"/>
                    <a:pt x="186" y="203"/>
                    <a:pt x="185" y="203"/>
                  </a:cubicBezTo>
                  <a:cubicBezTo>
                    <a:pt x="183" y="200"/>
                    <a:pt x="182" y="193"/>
                    <a:pt x="183" y="190"/>
                  </a:cubicBezTo>
                  <a:cubicBezTo>
                    <a:pt x="182" y="190"/>
                    <a:pt x="182" y="189"/>
                    <a:pt x="181" y="189"/>
                  </a:cubicBezTo>
                  <a:cubicBezTo>
                    <a:pt x="178" y="191"/>
                    <a:pt x="180" y="192"/>
                    <a:pt x="182" y="194"/>
                  </a:cubicBezTo>
                  <a:cubicBezTo>
                    <a:pt x="180" y="196"/>
                    <a:pt x="180" y="198"/>
                    <a:pt x="180" y="202"/>
                  </a:cubicBezTo>
                  <a:cubicBezTo>
                    <a:pt x="177" y="204"/>
                    <a:pt x="175" y="203"/>
                    <a:pt x="172" y="202"/>
                  </a:cubicBezTo>
                  <a:cubicBezTo>
                    <a:pt x="169" y="202"/>
                    <a:pt x="166" y="203"/>
                    <a:pt x="163" y="203"/>
                  </a:cubicBezTo>
                  <a:cubicBezTo>
                    <a:pt x="161" y="203"/>
                    <a:pt x="157" y="203"/>
                    <a:pt x="154" y="203"/>
                  </a:cubicBezTo>
                  <a:cubicBezTo>
                    <a:pt x="153" y="203"/>
                    <a:pt x="151" y="202"/>
                    <a:pt x="149" y="202"/>
                  </a:cubicBezTo>
                  <a:cubicBezTo>
                    <a:pt x="144" y="202"/>
                    <a:pt x="139" y="202"/>
                    <a:pt x="134" y="202"/>
                  </a:cubicBezTo>
                  <a:cubicBezTo>
                    <a:pt x="122" y="202"/>
                    <a:pt x="108" y="202"/>
                    <a:pt x="95" y="203"/>
                  </a:cubicBezTo>
                  <a:cubicBezTo>
                    <a:pt x="92" y="203"/>
                    <a:pt x="90" y="204"/>
                    <a:pt x="88" y="204"/>
                  </a:cubicBezTo>
                  <a:cubicBezTo>
                    <a:pt x="87" y="204"/>
                    <a:pt x="86" y="204"/>
                    <a:pt x="85" y="204"/>
                  </a:cubicBezTo>
                  <a:cubicBezTo>
                    <a:pt x="83" y="204"/>
                    <a:pt x="80" y="205"/>
                    <a:pt x="78" y="204"/>
                  </a:cubicBezTo>
                  <a:cubicBezTo>
                    <a:pt x="76" y="202"/>
                    <a:pt x="78" y="198"/>
                    <a:pt x="81" y="198"/>
                  </a:cubicBezTo>
                  <a:cubicBezTo>
                    <a:pt x="80" y="197"/>
                    <a:pt x="81" y="194"/>
                    <a:pt x="82" y="194"/>
                  </a:cubicBezTo>
                  <a:cubicBezTo>
                    <a:pt x="82" y="193"/>
                    <a:pt x="81" y="192"/>
                    <a:pt x="80" y="192"/>
                  </a:cubicBezTo>
                  <a:cubicBezTo>
                    <a:pt x="73" y="199"/>
                    <a:pt x="56" y="200"/>
                    <a:pt x="49" y="193"/>
                  </a:cubicBezTo>
                  <a:cubicBezTo>
                    <a:pt x="48" y="195"/>
                    <a:pt x="44" y="192"/>
                    <a:pt x="43" y="193"/>
                  </a:cubicBezTo>
                  <a:cubicBezTo>
                    <a:pt x="40" y="193"/>
                    <a:pt x="35" y="193"/>
                    <a:pt x="30" y="193"/>
                  </a:cubicBezTo>
                  <a:cubicBezTo>
                    <a:pt x="28" y="193"/>
                    <a:pt x="27" y="193"/>
                    <a:pt x="25" y="193"/>
                  </a:cubicBezTo>
                  <a:cubicBezTo>
                    <a:pt x="22" y="193"/>
                    <a:pt x="19" y="194"/>
                    <a:pt x="16" y="194"/>
                  </a:cubicBezTo>
                  <a:cubicBezTo>
                    <a:pt x="12" y="193"/>
                    <a:pt x="12" y="193"/>
                    <a:pt x="9" y="195"/>
                  </a:cubicBezTo>
                  <a:cubicBezTo>
                    <a:pt x="6" y="196"/>
                    <a:pt x="4" y="198"/>
                    <a:pt x="3" y="201"/>
                  </a:cubicBezTo>
                  <a:cubicBezTo>
                    <a:pt x="3" y="203"/>
                    <a:pt x="2" y="204"/>
                    <a:pt x="3" y="205"/>
                  </a:cubicBezTo>
                  <a:cubicBezTo>
                    <a:pt x="7" y="207"/>
                    <a:pt x="12" y="206"/>
                    <a:pt x="17" y="206"/>
                  </a:cubicBezTo>
                  <a:cubicBezTo>
                    <a:pt x="21" y="207"/>
                    <a:pt x="24" y="207"/>
                    <a:pt x="28" y="207"/>
                  </a:cubicBezTo>
                  <a:cubicBezTo>
                    <a:pt x="35" y="208"/>
                    <a:pt x="42" y="209"/>
                    <a:pt x="49" y="208"/>
                  </a:cubicBezTo>
                  <a:cubicBezTo>
                    <a:pt x="58" y="208"/>
                    <a:pt x="68" y="208"/>
                    <a:pt x="77" y="209"/>
                  </a:cubicBezTo>
                  <a:cubicBezTo>
                    <a:pt x="95" y="212"/>
                    <a:pt x="116" y="210"/>
                    <a:pt x="134" y="209"/>
                  </a:cubicBezTo>
                  <a:cubicBezTo>
                    <a:pt x="139" y="209"/>
                    <a:pt x="144" y="210"/>
                    <a:pt x="149" y="210"/>
                  </a:cubicBezTo>
                  <a:cubicBezTo>
                    <a:pt x="160" y="210"/>
                    <a:pt x="172" y="209"/>
                    <a:pt x="184" y="209"/>
                  </a:cubicBezTo>
                  <a:cubicBezTo>
                    <a:pt x="197" y="209"/>
                    <a:pt x="209" y="207"/>
                    <a:pt x="221" y="207"/>
                  </a:cubicBezTo>
                  <a:cubicBezTo>
                    <a:pt x="223" y="207"/>
                    <a:pt x="225" y="208"/>
                    <a:pt x="228" y="208"/>
                  </a:cubicBezTo>
                  <a:cubicBezTo>
                    <a:pt x="233" y="208"/>
                    <a:pt x="238" y="207"/>
                    <a:pt x="243" y="206"/>
                  </a:cubicBezTo>
                  <a:cubicBezTo>
                    <a:pt x="250" y="206"/>
                    <a:pt x="258" y="206"/>
                    <a:pt x="265" y="206"/>
                  </a:cubicBezTo>
                  <a:cubicBezTo>
                    <a:pt x="269" y="206"/>
                    <a:pt x="273" y="205"/>
                    <a:pt x="276" y="205"/>
                  </a:cubicBezTo>
                  <a:cubicBezTo>
                    <a:pt x="282" y="206"/>
                    <a:pt x="286" y="207"/>
                    <a:pt x="291" y="205"/>
                  </a:cubicBezTo>
                  <a:cubicBezTo>
                    <a:pt x="292" y="204"/>
                    <a:pt x="293" y="204"/>
                    <a:pt x="293" y="203"/>
                  </a:cubicBezTo>
                  <a:cubicBezTo>
                    <a:pt x="294" y="200"/>
                    <a:pt x="295" y="195"/>
                    <a:pt x="292" y="192"/>
                  </a:cubicBezTo>
                  <a:cubicBezTo>
                    <a:pt x="291" y="192"/>
                    <a:pt x="291" y="190"/>
                    <a:pt x="290" y="191"/>
                  </a:cubicBezTo>
                  <a:cubicBezTo>
                    <a:pt x="291" y="193"/>
                    <a:pt x="290" y="196"/>
                    <a:pt x="291" y="197"/>
                  </a:cubicBezTo>
                  <a:cubicBezTo>
                    <a:pt x="289" y="201"/>
                    <a:pt x="284" y="203"/>
                    <a:pt x="281" y="203"/>
                  </a:cubicBezTo>
                  <a:cubicBezTo>
                    <a:pt x="279" y="203"/>
                    <a:pt x="276" y="201"/>
                    <a:pt x="274" y="200"/>
                  </a:cubicBezTo>
                  <a:cubicBezTo>
                    <a:pt x="273" y="199"/>
                    <a:pt x="272" y="199"/>
                    <a:pt x="272" y="197"/>
                  </a:cubicBezTo>
                  <a:cubicBezTo>
                    <a:pt x="271" y="194"/>
                    <a:pt x="271" y="193"/>
                    <a:pt x="271" y="190"/>
                  </a:cubicBezTo>
                  <a:cubicBezTo>
                    <a:pt x="268" y="189"/>
                    <a:pt x="267" y="191"/>
                    <a:pt x="265" y="193"/>
                  </a:cubicBezTo>
                  <a:cubicBezTo>
                    <a:pt x="263" y="195"/>
                    <a:pt x="261" y="196"/>
                    <a:pt x="260" y="198"/>
                  </a:cubicBezTo>
                  <a:cubicBezTo>
                    <a:pt x="259" y="199"/>
                    <a:pt x="257" y="201"/>
                    <a:pt x="255" y="200"/>
                  </a:cubicBezTo>
                  <a:cubicBezTo>
                    <a:pt x="250" y="204"/>
                    <a:pt x="242" y="200"/>
                    <a:pt x="242" y="195"/>
                  </a:cubicBezTo>
                  <a:cubicBezTo>
                    <a:pt x="239" y="197"/>
                    <a:pt x="236" y="198"/>
                    <a:pt x="231" y="198"/>
                  </a:cubicBezTo>
                  <a:cubicBezTo>
                    <a:pt x="230" y="196"/>
                    <a:pt x="227" y="195"/>
                    <a:pt x="226" y="192"/>
                  </a:cubicBezTo>
                  <a:cubicBezTo>
                    <a:pt x="228" y="192"/>
                    <a:pt x="227" y="191"/>
                    <a:pt x="228" y="189"/>
                  </a:cubicBezTo>
                  <a:cubicBezTo>
                    <a:pt x="223" y="189"/>
                    <a:pt x="219" y="189"/>
                    <a:pt x="214" y="189"/>
                  </a:cubicBezTo>
                  <a:cubicBezTo>
                    <a:pt x="215" y="193"/>
                    <a:pt x="209" y="196"/>
                    <a:pt x="208" y="199"/>
                  </a:cubicBezTo>
                  <a:close/>
                  <a:moveTo>
                    <a:pt x="231" y="190"/>
                  </a:moveTo>
                  <a:cubicBezTo>
                    <a:pt x="232" y="190"/>
                    <a:pt x="231" y="191"/>
                    <a:pt x="231" y="191"/>
                  </a:cubicBezTo>
                  <a:cubicBezTo>
                    <a:pt x="231" y="191"/>
                    <a:pt x="231" y="191"/>
                    <a:pt x="231" y="191"/>
                  </a:cubicBezTo>
                  <a:cubicBezTo>
                    <a:pt x="231" y="191"/>
                    <a:pt x="232" y="192"/>
                    <a:pt x="231" y="192"/>
                  </a:cubicBezTo>
                  <a:cubicBezTo>
                    <a:pt x="231" y="193"/>
                    <a:pt x="231" y="195"/>
                    <a:pt x="233" y="195"/>
                  </a:cubicBezTo>
                  <a:cubicBezTo>
                    <a:pt x="236" y="196"/>
                    <a:pt x="239" y="193"/>
                    <a:pt x="240" y="191"/>
                  </a:cubicBezTo>
                  <a:cubicBezTo>
                    <a:pt x="237" y="192"/>
                    <a:pt x="234" y="188"/>
                    <a:pt x="231" y="190"/>
                  </a:cubicBezTo>
                  <a:close/>
                  <a:moveTo>
                    <a:pt x="244" y="195"/>
                  </a:moveTo>
                  <a:cubicBezTo>
                    <a:pt x="246" y="198"/>
                    <a:pt x="249" y="200"/>
                    <a:pt x="253" y="199"/>
                  </a:cubicBezTo>
                  <a:cubicBezTo>
                    <a:pt x="255" y="197"/>
                    <a:pt x="256" y="194"/>
                    <a:pt x="257" y="191"/>
                  </a:cubicBezTo>
                  <a:cubicBezTo>
                    <a:pt x="253" y="191"/>
                    <a:pt x="251" y="191"/>
                    <a:pt x="248" y="190"/>
                  </a:cubicBezTo>
                  <a:cubicBezTo>
                    <a:pt x="247" y="190"/>
                    <a:pt x="246" y="190"/>
                    <a:pt x="246" y="189"/>
                  </a:cubicBezTo>
                  <a:cubicBezTo>
                    <a:pt x="245" y="191"/>
                    <a:pt x="245" y="193"/>
                    <a:pt x="244" y="195"/>
                  </a:cubicBezTo>
                  <a:close/>
                  <a:moveTo>
                    <a:pt x="259" y="190"/>
                  </a:moveTo>
                  <a:cubicBezTo>
                    <a:pt x="260" y="192"/>
                    <a:pt x="257" y="194"/>
                    <a:pt x="259" y="196"/>
                  </a:cubicBezTo>
                  <a:cubicBezTo>
                    <a:pt x="261" y="194"/>
                    <a:pt x="263" y="192"/>
                    <a:pt x="266" y="190"/>
                  </a:cubicBezTo>
                  <a:cubicBezTo>
                    <a:pt x="264" y="189"/>
                    <a:pt x="261" y="190"/>
                    <a:pt x="259" y="190"/>
                  </a:cubicBezTo>
                  <a:close/>
                  <a:moveTo>
                    <a:pt x="122" y="195"/>
                  </a:moveTo>
                  <a:cubicBezTo>
                    <a:pt x="125" y="195"/>
                    <a:pt x="127" y="194"/>
                    <a:pt x="129" y="194"/>
                  </a:cubicBezTo>
                  <a:cubicBezTo>
                    <a:pt x="130" y="194"/>
                    <a:pt x="130" y="193"/>
                    <a:pt x="129" y="193"/>
                  </a:cubicBezTo>
                  <a:cubicBezTo>
                    <a:pt x="126" y="192"/>
                    <a:pt x="121" y="191"/>
                    <a:pt x="117" y="190"/>
                  </a:cubicBezTo>
                  <a:cubicBezTo>
                    <a:pt x="110" y="190"/>
                    <a:pt x="104" y="190"/>
                    <a:pt x="99" y="190"/>
                  </a:cubicBezTo>
                  <a:cubicBezTo>
                    <a:pt x="94" y="190"/>
                    <a:pt x="87" y="189"/>
                    <a:pt x="83" y="191"/>
                  </a:cubicBezTo>
                  <a:cubicBezTo>
                    <a:pt x="84" y="192"/>
                    <a:pt x="84" y="194"/>
                    <a:pt x="86" y="194"/>
                  </a:cubicBezTo>
                  <a:cubicBezTo>
                    <a:pt x="87" y="195"/>
                    <a:pt x="93" y="192"/>
                    <a:pt x="92" y="196"/>
                  </a:cubicBezTo>
                  <a:cubicBezTo>
                    <a:pt x="90" y="197"/>
                    <a:pt x="83" y="194"/>
                    <a:pt x="83" y="198"/>
                  </a:cubicBezTo>
                  <a:cubicBezTo>
                    <a:pt x="91" y="197"/>
                    <a:pt x="101" y="196"/>
                    <a:pt x="110" y="196"/>
                  </a:cubicBezTo>
                  <a:cubicBezTo>
                    <a:pt x="115" y="196"/>
                    <a:pt x="121" y="198"/>
                    <a:pt x="124" y="196"/>
                  </a:cubicBezTo>
                  <a:cubicBezTo>
                    <a:pt x="123" y="196"/>
                    <a:pt x="121" y="196"/>
                    <a:pt x="119" y="196"/>
                  </a:cubicBezTo>
                  <a:cubicBezTo>
                    <a:pt x="118" y="196"/>
                    <a:pt x="115" y="195"/>
                    <a:pt x="114" y="194"/>
                  </a:cubicBezTo>
                  <a:cubicBezTo>
                    <a:pt x="117" y="194"/>
                    <a:pt x="119" y="194"/>
                    <a:pt x="122" y="195"/>
                  </a:cubicBezTo>
                  <a:close/>
                  <a:moveTo>
                    <a:pt x="273" y="192"/>
                  </a:moveTo>
                  <a:cubicBezTo>
                    <a:pt x="273" y="193"/>
                    <a:pt x="274" y="195"/>
                    <a:pt x="274" y="196"/>
                  </a:cubicBezTo>
                  <a:cubicBezTo>
                    <a:pt x="275" y="201"/>
                    <a:pt x="281" y="202"/>
                    <a:pt x="284" y="200"/>
                  </a:cubicBezTo>
                  <a:cubicBezTo>
                    <a:pt x="285" y="199"/>
                    <a:pt x="287" y="199"/>
                    <a:pt x="287" y="198"/>
                  </a:cubicBezTo>
                  <a:cubicBezTo>
                    <a:pt x="288" y="196"/>
                    <a:pt x="288" y="194"/>
                    <a:pt x="288" y="192"/>
                  </a:cubicBezTo>
                  <a:cubicBezTo>
                    <a:pt x="284" y="194"/>
                    <a:pt x="277" y="194"/>
                    <a:pt x="273" y="192"/>
                  </a:cubicBezTo>
                  <a:close/>
                  <a:moveTo>
                    <a:pt x="129" y="196"/>
                  </a:moveTo>
                  <a:cubicBezTo>
                    <a:pt x="128" y="197"/>
                    <a:pt x="127" y="198"/>
                    <a:pt x="126" y="199"/>
                  </a:cubicBezTo>
                  <a:cubicBezTo>
                    <a:pt x="120" y="200"/>
                    <a:pt x="113" y="198"/>
                    <a:pt x="105" y="198"/>
                  </a:cubicBezTo>
                  <a:cubicBezTo>
                    <a:pt x="102" y="198"/>
                    <a:pt x="98" y="199"/>
                    <a:pt x="94" y="199"/>
                  </a:cubicBezTo>
                  <a:cubicBezTo>
                    <a:pt x="92" y="199"/>
                    <a:pt x="90" y="199"/>
                    <a:pt x="88" y="199"/>
                  </a:cubicBezTo>
                  <a:cubicBezTo>
                    <a:pt x="87" y="199"/>
                    <a:pt x="86" y="200"/>
                    <a:pt x="84" y="200"/>
                  </a:cubicBezTo>
                  <a:cubicBezTo>
                    <a:pt x="83" y="200"/>
                    <a:pt x="80" y="199"/>
                    <a:pt x="80" y="201"/>
                  </a:cubicBezTo>
                  <a:cubicBezTo>
                    <a:pt x="95" y="202"/>
                    <a:pt x="113" y="199"/>
                    <a:pt x="130" y="201"/>
                  </a:cubicBezTo>
                  <a:cubicBezTo>
                    <a:pt x="130" y="199"/>
                    <a:pt x="128" y="199"/>
                    <a:pt x="128" y="197"/>
                  </a:cubicBezTo>
                  <a:cubicBezTo>
                    <a:pt x="131" y="198"/>
                    <a:pt x="131" y="200"/>
                    <a:pt x="134" y="199"/>
                  </a:cubicBezTo>
                  <a:cubicBezTo>
                    <a:pt x="134" y="199"/>
                    <a:pt x="135" y="198"/>
                    <a:pt x="135" y="197"/>
                  </a:cubicBezTo>
                  <a:cubicBezTo>
                    <a:pt x="133" y="197"/>
                    <a:pt x="131" y="195"/>
                    <a:pt x="129" y="196"/>
                  </a:cubicBezTo>
                  <a:close/>
                  <a:moveTo>
                    <a:pt x="172" y="200"/>
                  </a:moveTo>
                  <a:cubicBezTo>
                    <a:pt x="168" y="200"/>
                    <a:pt x="164" y="198"/>
                    <a:pt x="160" y="198"/>
                  </a:cubicBezTo>
                  <a:cubicBezTo>
                    <a:pt x="152" y="197"/>
                    <a:pt x="145" y="197"/>
                    <a:pt x="138" y="198"/>
                  </a:cubicBezTo>
                  <a:cubicBezTo>
                    <a:pt x="138" y="198"/>
                    <a:pt x="136" y="200"/>
                    <a:pt x="136" y="201"/>
                  </a:cubicBezTo>
                  <a:cubicBezTo>
                    <a:pt x="149" y="200"/>
                    <a:pt x="159" y="202"/>
                    <a:pt x="173" y="200"/>
                  </a:cubicBezTo>
                  <a:cubicBezTo>
                    <a:pt x="174" y="201"/>
                    <a:pt x="176" y="202"/>
                    <a:pt x="177" y="201"/>
                  </a:cubicBezTo>
                  <a:cubicBezTo>
                    <a:pt x="176" y="199"/>
                    <a:pt x="174" y="200"/>
                    <a:pt x="172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Freeform 178"/>
            <p:cNvSpPr/>
            <p:nvPr/>
          </p:nvSpPr>
          <p:spPr bwMode="auto">
            <a:xfrm>
              <a:off x="8596313" y="1019175"/>
              <a:ext cx="34925" cy="79375"/>
            </a:xfrm>
            <a:custGeom>
              <a:avLst/>
              <a:gdLst>
                <a:gd name="T0" fmla="*/ 0 w 11"/>
                <a:gd name="T1" fmla="*/ 23 h 25"/>
                <a:gd name="T2" fmla="*/ 5 w 11"/>
                <a:gd name="T3" fmla="*/ 3 h 25"/>
                <a:gd name="T4" fmla="*/ 10 w 11"/>
                <a:gd name="T5" fmla="*/ 2 h 25"/>
                <a:gd name="T6" fmla="*/ 9 w 11"/>
                <a:gd name="T7" fmla="*/ 7 h 25"/>
                <a:gd name="T8" fmla="*/ 8 w 11"/>
                <a:gd name="T9" fmla="*/ 12 h 25"/>
                <a:gd name="T10" fmla="*/ 5 w 11"/>
                <a:gd name="T11" fmla="*/ 19 h 25"/>
                <a:gd name="T12" fmla="*/ 5 w 11"/>
                <a:gd name="T13" fmla="*/ 22 h 25"/>
                <a:gd name="T14" fmla="*/ 5 w 11"/>
                <a:gd name="T15" fmla="*/ 22 h 25"/>
                <a:gd name="T16" fmla="*/ 5 w 11"/>
                <a:gd name="T17" fmla="*/ 23 h 25"/>
                <a:gd name="T18" fmla="*/ 0 w 11"/>
                <a:gd name="T1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5">
                  <a:moveTo>
                    <a:pt x="0" y="23"/>
                  </a:moveTo>
                  <a:cubicBezTo>
                    <a:pt x="1" y="16"/>
                    <a:pt x="4" y="10"/>
                    <a:pt x="5" y="3"/>
                  </a:cubicBezTo>
                  <a:cubicBezTo>
                    <a:pt x="6" y="1"/>
                    <a:pt x="9" y="0"/>
                    <a:pt x="10" y="2"/>
                  </a:cubicBezTo>
                  <a:cubicBezTo>
                    <a:pt x="11" y="4"/>
                    <a:pt x="9" y="4"/>
                    <a:pt x="9" y="7"/>
                  </a:cubicBezTo>
                  <a:cubicBezTo>
                    <a:pt x="8" y="9"/>
                    <a:pt x="8" y="11"/>
                    <a:pt x="8" y="12"/>
                  </a:cubicBezTo>
                  <a:cubicBezTo>
                    <a:pt x="7" y="15"/>
                    <a:pt x="5" y="17"/>
                    <a:pt x="5" y="19"/>
                  </a:cubicBezTo>
                  <a:cubicBezTo>
                    <a:pt x="5" y="20"/>
                    <a:pt x="5" y="21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5" y="23"/>
                    <a:pt x="5" y="23"/>
                  </a:cubicBezTo>
                  <a:cubicBezTo>
                    <a:pt x="4" y="24"/>
                    <a:pt x="1" y="25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26360" y="3691890"/>
            <a:ext cx="361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noProof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汇报人：沈城方</a:t>
            </a:r>
            <a:endParaRPr lang="zh-CN" altLang="en-US" sz="3200" noProof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"/>
          <p:cNvSpPr txBox="1"/>
          <p:nvPr/>
        </p:nvSpPr>
        <p:spPr>
          <a:xfrm>
            <a:off x="2868613" y="2419350"/>
            <a:ext cx="35464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Lao UI" panose="020B0502040204020203" pitchFamily="34" charset="0"/>
              </a:rPr>
              <a:t>谢谢观看</a:t>
            </a:r>
            <a:endParaRPr lang="zh-CN" altLang="en-US" sz="3200" dirty="0">
              <a:solidFill>
                <a:schemeClr val="bg1"/>
              </a:solidFill>
              <a:latin typeface="Lao UI" panose="020B0502040204020203" pitchFamily="34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697673" y="3240088"/>
            <a:ext cx="5888038" cy="30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Thanks~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Freeform 145"/>
          <p:cNvSpPr>
            <a:spLocks noEditPoints="1"/>
          </p:cNvSpPr>
          <p:nvPr/>
        </p:nvSpPr>
        <p:spPr bwMode="auto">
          <a:xfrm>
            <a:off x="3843338" y="949325"/>
            <a:ext cx="1597025" cy="1363663"/>
          </a:xfrm>
          <a:custGeom>
            <a:avLst/>
            <a:gdLst>
              <a:gd name="T0" fmla="*/ 101 w 238"/>
              <a:gd name="T1" fmla="*/ 32 h 203"/>
              <a:gd name="T2" fmla="*/ 188 w 238"/>
              <a:gd name="T3" fmla="*/ 87 h 203"/>
              <a:gd name="T4" fmla="*/ 234 w 238"/>
              <a:gd name="T5" fmla="*/ 141 h 203"/>
              <a:gd name="T6" fmla="*/ 140 w 238"/>
              <a:gd name="T7" fmla="*/ 201 h 203"/>
              <a:gd name="T8" fmla="*/ 32 w 238"/>
              <a:gd name="T9" fmla="*/ 188 h 203"/>
              <a:gd name="T10" fmla="*/ 6 w 238"/>
              <a:gd name="T11" fmla="*/ 171 h 203"/>
              <a:gd name="T12" fmla="*/ 21 w 238"/>
              <a:gd name="T13" fmla="*/ 138 h 203"/>
              <a:gd name="T14" fmla="*/ 13 w 238"/>
              <a:gd name="T15" fmla="*/ 118 h 203"/>
              <a:gd name="T16" fmla="*/ 47 w 238"/>
              <a:gd name="T17" fmla="*/ 85 h 203"/>
              <a:gd name="T18" fmla="*/ 79 w 238"/>
              <a:gd name="T19" fmla="*/ 36 h 203"/>
              <a:gd name="T20" fmla="*/ 82 w 238"/>
              <a:gd name="T21" fmla="*/ 20 h 203"/>
              <a:gd name="T22" fmla="*/ 91 w 238"/>
              <a:gd name="T23" fmla="*/ 12 h 203"/>
              <a:gd name="T24" fmla="*/ 129 w 238"/>
              <a:gd name="T25" fmla="*/ 6 h 203"/>
              <a:gd name="T26" fmla="*/ 107 w 238"/>
              <a:gd name="T27" fmla="*/ 4 h 203"/>
              <a:gd name="T28" fmla="*/ 84 w 238"/>
              <a:gd name="T29" fmla="*/ 33 h 203"/>
              <a:gd name="T30" fmla="*/ 97 w 238"/>
              <a:gd name="T31" fmla="*/ 19 h 203"/>
              <a:gd name="T32" fmla="*/ 108 w 238"/>
              <a:gd name="T33" fmla="*/ 16 h 203"/>
              <a:gd name="T34" fmla="*/ 91 w 238"/>
              <a:gd name="T35" fmla="*/ 28 h 203"/>
              <a:gd name="T36" fmla="*/ 99 w 238"/>
              <a:gd name="T37" fmla="*/ 30 h 203"/>
              <a:gd name="T38" fmla="*/ 81 w 238"/>
              <a:gd name="T39" fmla="*/ 6 h 203"/>
              <a:gd name="T40" fmla="*/ 82 w 238"/>
              <a:gd name="T41" fmla="*/ 32 h 203"/>
              <a:gd name="T42" fmla="*/ 109 w 238"/>
              <a:gd name="T43" fmla="*/ 101 h 203"/>
              <a:gd name="T44" fmla="*/ 93 w 238"/>
              <a:gd name="T45" fmla="*/ 36 h 203"/>
              <a:gd name="T46" fmla="*/ 80 w 238"/>
              <a:gd name="T47" fmla="*/ 41 h 203"/>
              <a:gd name="T48" fmla="*/ 55 w 238"/>
              <a:gd name="T49" fmla="*/ 95 h 203"/>
              <a:gd name="T50" fmla="*/ 95 w 238"/>
              <a:gd name="T51" fmla="*/ 96 h 203"/>
              <a:gd name="T52" fmla="*/ 25 w 238"/>
              <a:gd name="T53" fmla="*/ 107 h 203"/>
              <a:gd name="T54" fmla="*/ 137 w 238"/>
              <a:gd name="T55" fmla="*/ 124 h 203"/>
              <a:gd name="T56" fmla="*/ 201 w 238"/>
              <a:gd name="T57" fmla="*/ 90 h 203"/>
              <a:gd name="T58" fmla="*/ 132 w 238"/>
              <a:gd name="T59" fmla="*/ 85 h 203"/>
              <a:gd name="T60" fmla="*/ 90 w 238"/>
              <a:gd name="T61" fmla="*/ 110 h 203"/>
              <a:gd name="T62" fmla="*/ 190 w 238"/>
              <a:gd name="T63" fmla="*/ 126 h 203"/>
              <a:gd name="T64" fmla="*/ 200 w 238"/>
              <a:gd name="T65" fmla="*/ 97 h 203"/>
              <a:gd name="T66" fmla="*/ 87 w 238"/>
              <a:gd name="T67" fmla="*/ 106 h 203"/>
              <a:gd name="T68" fmla="*/ 80 w 238"/>
              <a:gd name="T69" fmla="*/ 107 h 203"/>
              <a:gd name="T70" fmla="*/ 146 w 238"/>
              <a:gd name="T71" fmla="*/ 154 h 203"/>
              <a:gd name="T72" fmla="*/ 85 w 238"/>
              <a:gd name="T73" fmla="*/ 147 h 203"/>
              <a:gd name="T74" fmla="*/ 93 w 238"/>
              <a:gd name="T75" fmla="*/ 158 h 203"/>
              <a:gd name="T76" fmla="*/ 170 w 238"/>
              <a:gd name="T77" fmla="*/ 150 h 203"/>
              <a:gd name="T78" fmla="*/ 229 w 238"/>
              <a:gd name="T79" fmla="*/ 143 h 203"/>
              <a:gd name="T80" fmla="*/ 15 w 238"/>
              <a:gd name="T81" fmla="*/ 120 h 203"/>
              <a:gd name="T82" fmla="*/ 48 w 238"/>
              <a:gd name="T83" fmla="*/ 131 h 203"/>
              <a:gd name="T84" fmla="*/ 95 w 238"/>
              <a:gd name="T85" fmla="*/ 142 h 203"/>
              <a:gd name="T86" fmla="*/ 123 w 238"/>
              <a:gd name="T87" fmla="*/ 137 h 203"/>
              <a:gd name="T88" fmla="*/ 135 w 238"/>
              <a:gd name="T89" fmla="*/ 130 h 203"/>
              <a:gd name="T90" fmla="*/ 229 w 238"/>
              <a:gd name="T91" fmla="*/ 133 h 203"/>
              <a:gd name="T92" fmla="*/ 216 w 238"/>
              <a:gd name="T93" fmla="*/ 122 h 203"/>
              <a:gd name="T94" fmla="*/ 143 w 238"/>
              <a:gd name="T95" fmla="*/ 151 h 203"/>
              <a:gd name="T96" fmla="*/ 135 w 238"/>
              <a:gd name="T97" fmla="*/ 149 h 203"/>
              <a:gd name="T98" fmla="*/ 69 w 238"/>
              <a:gd name="T99" fmla="*/ 142 h 203"/>
              <a:gd name="T100" fmla="*/ 135 w 238"/>
              <a:gd name="T101" fmla="*/ 149 h 203"/>
              <a:gd name="T102" fmla="*/ 37 w 238"/>
              <a:gd name="T103" fmla="*/ 154 h 203"/>
              <a:gd name="T104" fmla="*/ 13 w 238"/>
              <a:gd name="T105" fmla="*/ 157 h 203"/>
              <a:gd name="T106" fmla="*/ 10 w 238"/>
              <a:gd name="T107" fmla="*/ 175 h 203"/>
              <a:gd name="T108" fmla="*/ 98 w 238"/>
              <a:gd name="T109" fmla="*/ 182 h 203"/>
              <a:gd name="T110" fmla="*/ 115 w 238"/>
              <a:gd name="T111" fmla="*/ 171 h 203"/>
              <a:gd name="T112" fmla="*/ 74 w 238"/>
              <a:gd name="T113" fmla="*/ 163 h 203"/>
              <a:gd name="T114" fmla="*/ 165 w 238"/>
              <a:gd name="T115" fmla="*/ 155 h 203"/>
              <a:gd name="T116" fmla="*/ 160 w 238"/>
              <a:gd name="T117" fmla="*/ 158 h 203"/>
              <a:gd name="T118" fmla="*/ 148 w 238"/>
              <a:gd name="T119" fmla="*/ 165 h 203"/>
              <a:gd name="T120" fmla="*/ 144 w 238"/>
              <a:gd name="T121" fmla="*/ 197 h 203"/>
              <a:gd name="T122" fmla="*/ 53 w 238"/>
              <a:gd name="T123" fmla="*/ 186 h 203"/>
              <a:gd name="T124" fmla="*/ 143 w 238"/>
              <a:gd name="T125" fmla="*/ 20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203">
                <a:moveTo>
                  <a:pt x="137" y="9"/>
                </a:moveTo>
                <a:cubicBezTo>
                  <a:pt x="138" y="10"/>
                  <a:pt x="137" y="11"/>
                  <a:pt x="136" y="12"/>
                </a:cubicBezTo>
                <a:cubicBezTo>
                  <a:pt x="134" y="14"/>
                  <a:pt x="132" y="16"/>
                  <a:pt x="131" y="18"/>
                </a:cubicBezTo>
                <a:cubicBezTo>
                  <a:pt x="128" y="20"/>
                  <a:pt x="123" y="21"/>
                  <a:pt x="119" y="22"/>
                </a:cubicBezTo>
                <a:cubicBezTo>
                  <a:pt x="117" y="29"/>
                  <a:pt x="111" y="32"/>
                  <a:pt x="104" y="28"/>
                </a:cubicBezTo>
                <a:cubicBezTo>
                  <a:pt x="103" y="29"/>
                  <a:pt x="102" y="31"/>
                  <a:pt x="101" y="32"/>
                </a:cubicBezTo>
                <a:cubicBezTo>
                  <a:pt x="97" y="34"/>
                  <a:pt x="92" y="32"/>
                  <a:pt x="89" y="35"/>
                </a:cubicBezTo>
                <a:cubicBezTo>
                  <a:pt x="101" y="32"/>
                  <a:pt x="114" y="36"/>
                  <a:pt x="121" y="43"/>
                </a:cubicBezTo>
                <a:cubicBezTo>
                  <a:pt x="128" y="54"/>
                  <a:pt x="126" y="73"/>
                  <a:pt x="121" y="86"/>
                </a:cubicBezTo>
                <a:cubicBezTo>
                  <a:pt x="130" y="81"/>
                  <a:pt x="143" y="84"/>
                  <a:pt x="155" y="85"/>
                </a:cubicBezTo>
                <a:cubicBezTo>
                  <a:pt x="162" y="86"/>
                  <a:pt x="168" y="86"/>
                  <a:pt x="175" y="86"/>
                </a:cubicBezTo>
                <a:cubicBezTo>
                  <a:pt x="180" y="86"/>
                  <a:pt x="184" y="87"/>
                  <a:pt x="188" y="87"/>
                </a:cubicBezTo>
                <a:cubicBezTo>
                  <a:pt x="194" y="87"/>
                  <a:pt x="204" y="89"/>
                  <a:pt x="210" y="87"/>
                </a:cubicBezTo>
                <a:cubicBezTo>
                  <a:pt x="212" y="87"/>
                  <a:pt x="213" y="88"/>
                  <a:pt x="214" y="88"/>
                </a:cubicBezTo>
                <a:cubicBezTo>
                  <a:pt x="216" y="89"/>
                  <a:pt x="218" y="90"/>
                  <a:pt x="220" y="91"/>
                </a:cubicBezTo>
                <a:cubicBezTo>
                  <a:pt x="222" y="95"/>
                  <a:pt x="223" y="102"/>
                  <a:pt x="220" y="106"/>
                </a:cubicBezTo>
                <a:cubicBezTo>
                  <a:pt x="223" y="107"/>
                  <a:pt x="228" y="107"/>
                  <a:pt x="229" y="107"/>
                </a:cubicBezTo>
                <a:cubicBezTo>
                  <a:pt x="237" y="113"/>
                  <a:pt x="238" y="130"/>
                  <a:pt x="234" y="141"/>
                </a:cubicBezTo>
                <a:cubicBezTo>
                  <a:pt x="215" y="157"/>
                  <a:pt x="194" y="172"/>
                  <a:pt x="173" y="186"/>
                </a:cubicBezTo>
                <a:cubicBezTo>
                  <a:pt x="172" y="187"/>
                  <a:pt x="172" y="187"/>
                  <a:pt x="172" y="188"/>
                </a:cubicBezTo>
                <a:cubicBezTo>
                  <a:pt x="171" y="188"/>
                  <a:pt x="171" y="188"/>
                  <a:pt x="170" y="188"/>
                </a:cubicBezTo>
                <a:cubicBezTo>
                  <a:pt x="165" y="192"/>
                  <a:pt x="159" y="195"/>
                  <a:pt x="153" y="199"/>
                </a:cubicBezTo>
                <a:cubicBezTo>
                  <a:pt x="152" y="200"/>
                  <a:pt x="149" y="202"/>
                  <a:pt x="148" y="203"/>
                </a:cubicBezTo>
                <a:cubicBezTo>
                  <a:pt x="145" y="203"/>
                  <a:pt x="143" y="202"/>
                  <a:pt x="140" y="201"/>
                </a:cubicBezTo>
                <a:cubicBezTo>
                  <a:pt x="138" y="201"/>
                  <a:pt x="135" y="202"/>
                  <a:pt x="133" y="201"/>
                </a:cubicBezTo>
                <a:cubicBezTo>
                  <a:pt x="130" y="201"/>
                  <a:pt x="128" y="201"/>
                  <a:pt x="126" y="200"/>
                </a:cubicBezTo>
                <a:cubicBezTo>
                  <a:pt x="117" y="199"/>
                  <a:pt x="105" y="198"/>
                  <a:pt x="96" y="198"/>
                </a:cubicBezTo>
                <a:cubicBezTo>
                  <a:pt x="87" y="197"/>
                  <a:pt x="80" y="197"/>
                  <a:pt x="73" y="196"/>
                </a:cubicBezTo>
                <a:cubicBezTo>
                  <a:pt x="66" y="195"/>
                  <a:pt x="58" y="192"/>
                  <a:pt x="50" y="191"/>
                </a:cubicBezTo>
                <a:cubicBezTo>
                  <a:pt x="44" y="190"/>
                  <a:pt x="39" y="189"/>
                  <a:pt x="32" y="188"/>
                </a:cubicBezTo>
                <a:cubicBezTo>
                  <a:pt x="27" y="187"/>
                  <a:pt x="20" y="185"/>
                  <a:pt x="13" y="184"/>
                </a:cubicBezTo>
                <a:cubicBezTo>
                  <a:pt x="12" y="183"/>
                  <a:pt x="10" y="183"/>
                  <a:pt x="9" y="183"/>
                </a:cubicBezTo>
                <a:cubicBezTo>
                  <a:pt x="7" y="183"/>
                  <a:pt x="6" y="182"/>
                  <a:pt x="5" y="182"/>
                </a:cubicBezTo>
                <a:cubicBezTo>
                  <a:pt x="3" y="182"/>
                  <a:pt x="2" y="183"/>
                  <a:pt x="0" y="182"/>
                </a:cubicBezTo>
                <a:cubicBezTo>
                  <a:pt x="0" y="178"/>
                  <a:pt x="4" y="175"/>
                  <a:pt x="8" y="175"/>
                </a:cubicBezTo>
                <a:cubicBezTo>
                  <a:pt x="8" y="173"/>
                  <a:pt x="6" y="173"/>
                  <a:pt x="6" y="171"/>
                </a:cubicBezTo>
                <a:cubicBezTo>
                  <a:pt x="6" y="169"/>
                  <a:pt x="8" y="168"/>
                  <a:pt x="9" y="166"/>
                </a:cubicBezTo>
                <a:cubicBezTo>
                  <a:pt x="7" y="161"/>
                  <a:pt x="11" y="157"/>
                  <a:pt x="8" y="153"/>
                </a:cubicBezTo>
                <a:cubicBezTo>
                  <a:pt x="8" y="152"/>
                  <a:pt x="9" y="152"/>
                  <a:pt x="9" y="151"/>
                </a:cubicBezTo>
                <a:cubicBezTo>
                  <a:pt x="6" y="151"/>
                  <a:pt x="3" y="151"/>
                  <a:pt x="1" y="149"/>
                </a:cubicBezTo>
                <a:cubicBezTo>
                  <a:pt x="1" y="148"/>
                  <a:pt x="1" y="147"/>
                  <a:pt x="2" y="146"/>
                </a:cubicBezTo>
                <a:cubicBezTo>
                  <a:pt x="8" y="143"/>
                  <a:pt x="16" y="141"/>
                  <a:pt x="21" y="138"/>
                </a:cubicBezTo>
                <a:cubicBezTo>
                  <a:pt x="19" y="137"/>
                  <a:pt x="15" y="137"/>
                  <a:pt x="12" y="137"/>
                </a:cubicBezTo>
                <a:cubicBezTo>
                  <a:pt x="11" y="136"/>
                  <a:pt x="10" y="136"/>
                  <a:pt x="9" y="136"/>
                </a:cubicBezTo>
                <a:cubicBezTo>
                  <a:pt x="7" y="135"/>
                  <a:pt x="5" y="136"/>
                  <a:pt x="5" y="133"/>
                </a:cubicBezTo>
                <a:cubicBezTo>
                  <a:pt x="6" y="132"/>
                  <a:pt x="8" y="130"/>
                  <a:pt x="10" y="130"/>
                </a:cubicBezTo>
                <a:cubicBezTo>
                  <a:pt x="10" y="126"/>
                  <a:pt x="14" y="124"/>
                  <a:pt x="12" y="121"/>
                </a:cubicBezTo>
                <a:cubicBezTo>
                  <a:pt x="12" y="119"/>
                  <a:pt x="13" y="119"/>
                  <a:pt x="13" y="118"/>
                </a:cubicBezTo>
                <a:cubicBezTo>
                  <a:pt x="13" y="117"/>
                  <a:pt x="11" y="115"/>
                  <a:pt x="12" y="114"/>
                </a:cubicBezTo>
                <a:cubicBezTo>
                  <a:pt x="11" y="114"/>
                  <a:pt x="10" y="113"/>
                  <a:pt x="9" y="112"/>
                </a:cubicBezTo>
                <a:cubicBezTo>
                  <a:pt x="9" y="111"/>
                  <a:pt x="10" y="109"/>
                  <a:pt x="11" y="108"/>
                </a:cubicBezTo>
                <a:cubicBezTo>
                  <a:pt x="13" y="107"/>
                  <a:pt x="19" y="107"/>
                  <a:pt x="22" y="106"/>
                </a:cubicBezTo>
                <a:cubicBezTo>
                  <a:pt x="34" y="104"/>
                  <a:pt x="45" y="103"/>
                  <a:pt x="55" y="98"/>
                </a:cubicBezTo>
                <a:cubicBezTo>
                  <a:pt x="52" y="95"/>
                  <a:pt x="49" y="90"/>
                  <a:pt x="47" y="85"/>
                </a:cubicBezTo>
                <a:cubicBezTo>
                  <a:pt x="44" y="81"/>
                  <a:pt x="42" y="75"/>
                  <a:pt x="41" y="69"/>
                </a:cubicBezTo>
                <a:cubicBezTo>
                  <a:pt x="40" y="64"/>
                  <a:pt x="42" y="58"/>
                  <a:pt x="43" y="52"/>
                </a:cubicBezTo>
                <a:cubicBezTo>
                  <a:pt x="45" y="44"/>
                  <a:pt x="50" y="36"/>
                  <a:pt x="59" y="34"/>
                </a:cubicBezTo>
                <a:cubicBezTo>
                  <a:pt x="60" y="34"/>
                  <a:pt x="61" y="35"/>
                  <a:pt x="62" y="34"/>
                </a:cubicBezTo>
                <a:cubicBezTo>
                  <a:pt x="63" y="34"/>
                  <a:pt x="65" y="34"/>
                  <a:pt x="66" y="34"/>
                </a:cubicBezTo>
                <a:cubicBezTo>
                  <a:pt x="70" y="33"/>
                  <a:pt x="75" y="35"/>
                  <a:pt x="79" y="36"/>
                </a:cubicBezTo>
                <a:cubicBezTo>
                  <a:pt x="78" y="32"/>
                  <a:pt x="78" y="28"/>
                  <a:pt x="78" y="23"/>
                </a:cubicBezTo>
                <a:cubicBezTo>
                  <a:pt x="78" y="20"/>
                  <a:pt x="77" y="18"/>
                  <a:pt x="77" y="15"/>
                </a:cubicBezTo>
                <a:cubicBezTo>
                  <a:pt x="77" y="13"/>
                  <a:pt x="78" y="11"/>
                  <a:pt x="78" y="9"/>
                </a:cubicBezTo>
                <a:cubicBezTo>
                  <a:pt x="78" y="7"/>
                  <a:pt x="77" y="6"/>
                  <a:pt x="78" y="5"/>
                </a:cubicBezTo>
                <a:cubicBezTo>
                  <a:pt x="80" y="4"/>
                  <a:pt x="83" y="4"/>
                  <a:pt x="85" y="5"/>
                </a:cubicBezTo>
                <a:cubicBezTo>
                  <a:pt x="85" y="10"/>
                  <a:pt x="82" y="14"/>
                  <a:pt x="82" y="20"/>
                </a:cubicBezTo>
                <a:cubicBezTo>
                  <a:pt x="82" y="23"/>
                  <a:pt x="82" y="26"/>
                  <a:pt x="82" y="30"/>
                </a:cubicBezTo>
                <a:cubicBezTo>
                  <a:pt x="82" y="30"/>
                  <a:pt x="82" y="30"/>
                  <a:pt x="82" y="30"/>
                </a:cubicBezTo>
                <a:cubicBezTo>
                  <a:pt x="83" y="27"/>
                  <a:pt x="83" y="23"/>
                  <a:pt x="84" y="21"/>
                </a:cubicBezTo>
                <a:cubicBezTo>
                  <a:pt x="85" y="20"/>
                  <a:pt x="86" y="19"/>
                  <a:pt x="87" y="19"/>
                </a:cubicBezTo>
                <a:cubicBezTo>
                  <a:pt x="88" y="18"/>
                  <a:pt x="88" y="18"/>
                  <a:pt x="89" y="17"/>
                </a:cubicBezTo>
                <a:cubicBezTo>
                  <a:pt x="90" y="16"/>
                  <a:pt x="90" y="14"/>
                  <a:pt x="91" y="12"/>
                </a:cubicBezTo>
                <a:cubicBezTo>
                  <a:pt x="92" y="11"/>
                  <a:pt x="94" y="9"/>
                  <a:pt x="95" y="9"/>
                </a:cubicBezTo>
                <a:cubicBezTo>
                  <a:pt x="97" y="8"/>
                  <a:pt x="99" y="9"/>
                  <a:pt x="101" y="8"/>
                </a:cubicBezTo>
                <a:cubicBezTo>
                  <a:pt x="104" y="6"/>
                  <a:pt x="104" y="4"/>
                  <a:pt x="106" y="2"/>
                </a:cubicBezTo>
                <a:cubicBezTo>
                  <a:pt x="109" y="1"/>
                  <a:pt x="114" y="0"/>
                  <a:pt x="116" y="2"/>
                </a:cubicBezTo>
                <a:cubicBezTo>
                  <a:pt x="118" y="3"/>
                  <a:pt x="119" y="6"/>
                  <a:pt x="121" y="6"/>
                </a:cubicBezTo>
                <a:cubicBezTo>
                  <a:pt x="123" y="6"/>
                  <a:pt x="126" y="6"/>
                  <a:pt x="129" y="6"/>
                </a:cubicBezTo>
                <a:cubicBezTo>
                  <a:pt x="131" y="6"/>
                  <a:pt x="133" y="7"/>
                  <a:pt x="135" y="8"/>
                </a:cubicBezTo>
                <a:cubicBezTo>
                  <a:pt x="136" y="8"/>
                  <a:pt x="137" y="8"/>
                  <a:pt x="137" y="9"/>
                </a:cubicBezTo>
                <a:close/>
                <a:moveTo>
                  <a:pt x="125" y="7"/>
                </a:moveTo>
                <a:cubicBezTo>
                  <a:pt x="124" y="7"/>
                  <a:pt x="122" y="8"/>
                  <a:pt x="121" y="8"/>
                </a:cubicBezTo>
                <a:cubicBezTo>
                  <a:pt x="119" y="8"/>
                  <a:pt x="119" y="6"/>
                  <a:pt x="117" y="6"/>
                </a:cubicBezTo>
                <a:cubicBezTo>
                  <a:pt x="115" y="3"/>
                  <a:pt x="112" y="3"/>
                  <a:pt x="107" y="4"/>
                </a:cubicBezTo>
                <a:cubicBezTo>
                  <a:pt x="104" y="6"/>
                  <a:pt x="102" y="11"/>
                  <a:pt x="97" y="10"/>
                </a:cubicBezTo>
                <a:cubicBezTo>
                  <a:pt x="96" y="11"/>
                  <a:pt x="95" y="11"/>
                  <a:pt x="95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12"/>
                  <a:pt x="94" y="12"/>
                  <a:pt x="93" y="12"/>
                </a:cubicBezTo>
                <a:cubicBezTo>
                  <a:pt x="92" y="16"/>
                  <a:pt x="90" y="19"/>
                  <a:pt x="87" y="21"/>
                </a:cubicBezTo>
                <a:cubicBezTo>
                  <a:pt x="84" y="24"/>
                  <a:pt x="84" y="30"/>
                  <a:pt x="84" y="33"/>
                </a:cubicBezTo>
                <a:cubicBezTo>
                  <a:pt x="85" y="31"/>
                  <a:pt x="88" y="29"/>
                  <a:pt x="89" y="26"/>
                </a:cubicBezTo>
                <a:cubicBezTo>
                  <a:pt x="90" y="24"/>
                  <a:pt x="90" y="21"/>
                  <a:pt x="92" y="20"/>
                </a:cubicBezTo>
                <a:cubicBezTo>
                  <a:pt x="91" y="22"/>
                  <a:pt x="90" y="23"/>
                  <a:pt x="91" y="24"/>
                </a:cubicBezTo>
                <a:cubicBezTo>
                  <a:pt x="92" y="22"/>
                  <a:pt x="94" y="21"/>
                  <a:pt x="95" y="20"/>
                </a:cubicBezTo>
                <a:cubicBezTo>
                  <a:pt x="95" y="18"/>
                  <a:pt x="97" y="14"/>
                  <a:pt x="98" y="14"/>
                </a:cubicBezTo>
                <a:cubicBezTo>
                  <a:pt x="98" y="16"/>
                  <a:pt x="97" y="17"/>
                  <a:pt x="97" y="19"/>
                </a:cubicBezTo>
                <a:cubicBezTo>
                  <a:pt x="99" y="18"/>
                  <a:pt x="102" y="15"/>
                  <a:pt x="105" y="15"/>
                </a:cubicBezTo>
                <a:cubicBezTo>
                  <a:pt x="107" y="13"/>
                  <a:pt x="111" y="12"/>
                  <a:pt x="113" y="11"/>
                </a:cubicBezTo>
                <a:cubicBezTo>
                  <a:pt x="112" y="12"/>
                  <a:pt x="111" y="13"/>
                  <a:pt x="110" y="14"/>
                </a:cubicBezTo>
                <a:cubicBezTo>
                  <a:pt x="113" y="13"/>
                  <a:pt x="117" y="14"/>
                  <a:pt x="121" y="13"/>
                </a:cubicBezTo>
                <a:cubicBezTo>
                  <a:pt x="125" y="12"/>
                  <a:pt x="128" y="10"/>
                  <a:pt x="131" y="10"/>
                </a:cubicBezTo>
                <a:cubicBezTo>
                  <a:pt x="126" y="16"/>
                  <a:pt x="115" y="14"/>
                  <a:pt x="108" y="16"/>
                </a:cubicBezTo>
                <a:cubicBezTo>
                  <a:pt x="110" y="18"/>
                  <a:pt x="114" y="19"/>
                  <a:pt x="115" y="21"/>
                </a:cubicBezTo>
                <a:cubicBezTo>
                  <a:pt x="112" y="20"/>
                  <a:pt x="109" y="18"/>
                  <a:pt x="105" y="17"/>
                </a:cubicBezTo>
                <a:cubicBezTo>
                  <a:pt x="103" y="17"/>
                  <a:pt x="101" y="19"/>
                  <a:pt x="98" y="20"/>
                </a:cubicBezTo>
                <a:cubicBezTo>
                  <a:pt x="101" y="21"/>
                  <a:pt x="104" y="22"/>
                  <a:pt x="106" y="23"/>
                </a:cubicBezTo>
                <a:cubicBezTo>
                  <a:pt x="103" y="24"/>
                  <a:pt x="99" y="21"/>
                  <a:pt x="96" y="22"/>
                </a:cubicBezTo>
                <a:cubicBezTo>
                  <a:pt x="94" y="23"/>
                  <a:pt x="92" y="25"/>
                  <a:pt x="91" y="28"/>
                </a:cubicBezTo>
                <a:cubicBezTo>
                  <a:pt x="93" y="27"/>
                  <a:pt x="97" y="26"/>
                  <a:pt x="99" y="28"/>
                </a:cubicBezTo>
                <a:cubicBezTo>
                  <a:pt x="95" y="27"/>
                  <a:pt x="92" y="29"/>
                  <a:pt x="89" y="30"/>
                </a:cubicBezTo>
                <a:cubicBezTo>
                  <a:pt x="87" y="32"/>
                  <a:pt x="85" y="35"/>
                  <a:pt x="85" y="38"/>
                </a:cubicBezTo>
                <a:cubicBezTo>
                  <a:pt x="85" y="37"/>
                  <a:pt x="86" y="36"/>
                  <a:pt x="86" y="35"/>
                </a:cubicBezTo>
                <a:cubicBezTo>
                  <a:pt x="88" y="34"/>
                  <a:pt x="89" y="32"/>
                  <a:pt x="92" y="31"/>
                </a:cubicBezTo>
                <a:cubicBezTo>
                  <a:pt x="94" y="31"/>
                  <a:pt x="97" y="31"/>
                  <a:pt x="99" y="30"/>
                </a:cubicBezTo>
                <a:cubicBezTo>
                  <a:pt x="101" y="29"/>
                  <a:pt x="102" y="26"/>
                  <a:pt x="105" y="26"/>
                </a:cubicBezTo>
                <a:cubicBezTo>
                  <a:pt x="110" y="30"/>
                  <a:pt x="116" y="27"/>
                  <a:pt x="117" y="21"/>
                </a:cubicBezTo>
                <a:cubicBezTo>
                  <a:pt x="119" y="19"/>
                  <a:pt x="123" y="20"/>
                  <a:pt x="125" y="19"/>
                </a:cubicBezTo>
                <a:cubicBezTo>
                  <a:pt x="130" y="17"/>
                  <a:pt x="132" y="13"/>
                  <a:pt x="134" y="10"/>
                </a:cubicBezTo>
                <a:cubicBezTo>
                  <a:pt x="131" y="9"/>
                  <a:pt x="129" y="7"/>
                  <a:pt x="125" y="7"/>
                </a:cubicBezTo>
                <a:close/>
                <a:moveTo>
                  <a:pt x="81" y="6"/>
                </a:moveTo>
                <a:cubicBezTo>
                  <a:pt x="78" y="12"/>
                  <a:pt x="79" y="22"/>
                  <a:pt x="80" y="29"/>
                </a:cubicBezTo>
                <a:cubicBezTo>
                  <a:pt x="81" y="23"/>
                  <a:pt x="80" y="16"/>
                  <a:pt x="82" y="11"/>
                </a:cubicBezTo>
                <a:cubicBezTo>
                  <a:pt x="82" y="9"/>
                  <a:pt x="84" y="8"/>
                  <a:pt x="82" y="6"/>
                </a:cubicBezTo>
                <a:cubicBezTo>
                  <a:pt x="82" y="5"/>
                  <a:pt x="82" y="6"/>
                  <a:pt x="81" y="6"/>
                </a:cubicBezTo>
                <a:close/>
                <a:moveTo>
                  <a:pt x="82" y="34"/>
                </a:moveTo>
                <a:cubicBezTo>
                  <a:pt x="82" y="36"/>
                  <a:pt x="83" y="33"/>
                  <a:pt x="82" y="32"/>
                </a:cubicBezTo>
                <a:cubicBezTo>
                  <a:pt x="82" y="33"/>
                  <a:pt x="82" y="33"/>
                  <a:pt x="82" y="34"/>
                </a:cubicBezTo>
                <a:close/>
                <a:moveTo>
                  <a:pt x="95" y="96"/>
                </a:moveTo>
                <a:cubicBezTo>
                  <a:pt x="97" y="97"/>
                  <a:pt x="91" y="104"/>
                  <a:pt x="89" y="104"/>
                </a:cubicBezTo>
                <a:cubicBezTo>
                  <a:pt x="89" y="104"/>
                  <a:pt x="89" y="104"/>
                  <a:pt x="89" y="104"/>
                </a:cubicBezTo>
                <a:cubicBezTo>
                  <a:pt x="90" y="104"/>
                  <a:pt x="92" y="105"/>
                  <a:pt x="93" y="106"/>
                </a:cubicBezTo>
                <a:cubicBezTo>
                  <a:pt x="100" y="106"/>
                  <a:pt x="105" y="104"/>
                  <a:pt x="109" y="101"/>
                </a:cubicBezTo>
                <a:cubicBezTo>
                  <a:pt x="111" y="99"/>
                  <a:pt x="112" y="98"/>
                  <a:pt x="113" y="97"/>
                </a:cubicBezTo>
                <a:cubicBezTo>
                  <a:pt x="115" y="95"/>
                  <a:pt x="117" y="90"/>
                  <a:pt x="117" y="87"/>
                </a:cubicBezTo>
                <a:cubicBezTo>
                  <a:pt x="118" y="87"/>
                  <a:pt x="118" y="86"/>
                  <a:pt x="119" y="86"/>
                </a:cubicBezTo>
                <a:cubicBezTo>
                  <a:pt x="121" y="78"/>
                  <a:pt x="124" y="69"/>
                  <a:pt x="123" y="60"/>
                </a:cubicBezTo>
                <a:cubicBezTo>
                  <a:pt x="123" y="53"/>
                  <a:pt x="121" y="45"/>
                  <a:pt x="116" y="42"/>
                </a:cubicBezTo>
                <a:cubicBezTo>
                  <a:pt x="110" y="38"/>
                  <a:pt x="101" y="34"/>
                  <a:pt x="93" y="36"/>
                </a:cubicBezTo>
                <a:cubicBezTo>
                  <a:pt x="89" y="37"/>
                  <a:pt x="85" y="39"/>
                  <a:pt x="83" y="42"/>
                </a:cubicBezTo>
                <a:cubicBezTo>
                  <a:pt x="81" y="42"/>
                  <a:pt x="80" y="43"/>
                  <a:pt x="78" y="44"/>
                </a:cubicBezTo>
                <a:cubicBezTo>
                  <a:pt x="76" y="43"/>
                  <a:pt x="75" y="43"/>
                  <a:pt x="73" y="44"/>
                </a:cubicBezTo>
                <a:cubicBezTo>
                  <a:pt x="72" y="42"/>
                  <a:pt x="70" y="43"/>
                  <a:pt x="70" y="40"/>
                </a:cubicBezTo>
                <a:cubicBezTo>
                  <a:pt x="71" y="40"/>
                  <a:pt x="71" y="40"/>
                  <a:pt x="72" y="39"/>
                </a:cubicBezTo>
                <a:cubicBezTo>
                  <a:pt x="73" y="42"/>
                  <a:pt x="78" y="42"/>
                  <a:pt x="80" y="41"/>
                </a:cubicBezTo>
                <a:cubicBezTo>
                  <a:pt x="81" y="40"/>
                  <a:pt x="80" y="39"/>
                  <a:pt x="79" y="37"/>
                </a:cubicBezTo>
                <a:cubicBezTo>
                  <a:pt x="78" y="38"/>
                  <a:pt x="76" y="37"/>
                  <a:pt x="74" y="37"/>
                </a:cubicBezTo>
                <a:cubicBezTo>
                  <a:pt x="67" y="35"/>
                  <a:pt x="57" y="36"/>
                  <a:pt x="52" y="40"/>
                </a:cubicBezTo>
                <a:cubicBezTo>
                  <a:pt x="51" y="41"/>
                  <a:pt x="50" y="42"/>
                  <a:pt x="49" y="42"/>
                </a:cubicBezTo>
                <a:cubicBezTo>
                  <a:pt x="43" y="49"/>
                  <a:pt x="42" y="65"/>
                  <a:pt x="44" y="74"/>
                </a:cubicBezTo>
                <a:cubicBezTo>
                  <a:pt x="46" y="81"/>
                  <a:pt x="49" y="90"/>
                  <a:pt x="55" y="95"/>
                </a:cubicBezTo>
                <a:cubicBezTo>
                  <a:pt x="60" y="100"/>
                  <a:pt x="64" y="104"/>
                  <a:pt x="71" y="106"/>
                </a:cubicBezTo>
                <a:cubicBezTo>
                  <a:pt x="74" y="106"/>
                  <a:pt x="77" y="105"/>
                  <a:pt x="80" y="105"/>
                </a:cubicBezTo>
                <a:cubicBezTo>
                  <a:pt x="76" y="102"/>
                  <a:pt x="73" y="99"/>
                  <a:pt x="71" y="94"/>
                </a:cubicBezTo>
                <a:cubicBezTo>
                  <a:pt x="75" y="97"/>
                  <a:pt x="77" y="102"/>
                  <a:pt x="82" y="103"/>
                </a:cubicBezTo>
                <a:cubicBezTo>
                  <a:pt x="85" y="103"/>
                  <a:pt x="87" y="103"/>
                  <a:pt x="90" y="101"/>
                </a:cubicBezTo>
                <a:cubicBezTo>
                  <a:pt x="92" y="100"/>
                  <a:pt x="94" y="95"/>
                  <a:pt x="95" y="96"/>
                </a:cubicBezTo>
                <a:close/>
                <a:moveTo>
                  <a:pt x="63" y="105"/>
                </a:moveTo>
                <a:cubicBezTo>
                  <a:pt x="62" y="103"/>
                  <a:pt x="60" y="102"/>
                  <a:pt x="58" y="100"/>
                </a:cubicBezTo>
                <a:cubicBezTo>
                  <a:pt x="58" y="100"/>
                  <a:pt x="58" y="100"/>
                  <a:pt x="57" y="100"/>
                </a:cubicBezTo>
                <a:cubicBezTo>
                  <a:pt x="57" y="100"/>
                  <a:pt x="57" y="101"/>
                  <a:pt x="56" y="100"/>
                </a:cubicBezTo>
                <a:cubicBezTo>
                  <a:pt x="49" y="103"/>
                  <a:pt x="43" y="104"/>
                  <a:pt x="35" y="106"/>
                </a:cubicBezTo>
                <a:cubicBezTo>
                  <a:pt x="32" y="106"/>
                  <a:pt x="28" y="107"/>
                  <a:pt x="25" y="107"/>
                </a:cubicBezTo>
                <a:cubicBezTo>
                  <a:pt x="21" y="108"/>
                  <a:pt x="14" y="109"/>
                  <a:pt x="11" y="112"/>
                </a:cubicBezTo>
                <a:cubicBezTo>
                  <a:pt x="22" y="115"/>
                  <a:pt x="39" y="117"/>
                  <a:pt x="50" y="116"/>
                </a:cubicBezTo>
                <a:cubicBezTo>
                  <a:pt x="53" y="117"/>
                  <a:pt x="57" y="117"/>
                  <a:pt x="62" y="117"/>
                </a:cubicBezTo>
                <a:cubicBezTo>
                  <a:pt x="69" y="118"/>
                  <a:pt x="78" y="119"/>
                  <a:pt x="86" y="120"/>
                </a:cubicBezTo>
                <a:cubicBezTo>
                  <a:pt x="100" y="121"/>
                  <a:pt x="115" y="123"/>
                  <a:pt x="129" y="124"/>
                </a:cubicBezTo>
                <a:cubicBezTo>
                  <a:pt x="132" y="124"/>
                  <a:pt x="135" y="124"/>
                  <a:pt x="137" y="124"/>
                </a:cubicBezTo>
                <a:cubicBezTo>
                  <a:pt x="139" y="124"/>
                  <a:pt x="140" y="124"/>
                  <a:pt x="140" y="123"/>
                </a:cubicBezTo>
                <a:cubicBezTo>
                  <a:pt x="141" y="123"/>
                  <a:pt x="141" y="123"/>
                  <a:pt x="142" y="123"/>
                </a:cubicBezTo>
                <a:cubicBezTo>
                  <a:pt x="154" y="117"/>
                  <a:pt x="168" y="113"/>
                  <a:pt x="179" y="106"/>
                </a:cubicBezTo>
                <a:cubicBezTo>
                  <a:pt x="180" y="106"/>
                  <a:pt x="180" y="105"/>
                  <a:pt x="181" y="106"/>
                </a:cubicBezTo>
                <a:cubicBezTo>
                  <a:pt x="190" y="100"/>
                  <a:pt x="199" y="95"/>
                  <a:pt x="208" y="90"/>
                </a:cubicBezTo>
                <a:cubicBezTo>
                  <a:pt x="206" y="91"/>
                  <a:pt x="204" y="89"/>
                  <a:pt x="201" y="90"/>
                </a:cubicBezTo>
                <a:cubicBezTo>
                  <a:pt x="197" y="89"/>
                  <a:pt x="193" y="90"/>
                  <a:pt x="189" y="90"/>
                </a:cubicBezTo>
                <a:cubicBezTo>
                  <a:pt x="187" y="90"/>
                  <a:pt x="186" y="89"/>
                  <a:pt x="184" y="89"/>
                </a:cubicBezTo>
                <a:cubicBezTo>
                  <a:pt x="182" y="88"/>
                  <a:pt x="180" y="89"/>
                  <a:pt x="178" y="88"/>
                </a:cubicBezTo>
                <a:cubicBezTo>
                  <a:pt x="174" y="88"/>
                  <a:pt x="172" y="88"/>
                  <a:pt x="169" y="88"/>
                </a:cubicBezTo>
                <a:cubicBezTo>
                  <a:pt x="167" y="88"/>
                  <a:pt x="165" y="88"/>
                  <a:pt x="163" y="88"/>
                </a:cubicBezTo>
                <a:cubicBezTo>
                  <a:pt x="154" y="87"/>
                  <a:pt x="141" y="84"/>
                  <a:pt x="132" y="85"/>
                </a:cubicBezTo>
                <a:cubicBezTo>
                  <a:pt x="132" y="85"/>
                  <a:pt x="130" y="85"/>
                  <a:pt x="130" y="85"/>
                </a:cubicBezTo>
                <a:cubicBezTo>
                  <a:pt x="126" y="85"/>
                  <a:pt x="124" y="87"/>
                  <a:pt x="120" y="88"/>
                </a:cubicBezTo>
                <a:cubicBezTo>
                  <a:pt x="117" y="95"/>
                  <a:pt x="114" y="102"/>
                  <a:pt x="108" y="105"/>
                </a:cubicBezTo>
                <a:cubicBezTo>
                  <a:pt x="103" y="108"/>
                  <a:pt x="96" y="109"/>
                  <a:pt x="90" y="106"/>
                </a:cubicBezTo>
                <a:cubicBezTo>
                  <a:pt x="90" y="108"/>
                  <a:pt x="91" y="108"/>
                  <a:pt x="91" y="109"/>
                </a:cubicBezTo>
                <a:cubicBezTo>
                  <a:pt x="91" y="109"/>
                  <a:pt x="91" y="110"/>
                  <a:pt x="90" y="110"/>
                </a:cubicBezTo>
                <a:cubicBezTo>
                  <a:pt x="88" y="111"/>
                  <a:pt x="87" y="109"/>
                  <a:pt x="85" y="110"/>
                </a:cubicBezTo>
                <a:cubicBezTo>
                  <a:pt x="83" y="110"/>
                  <a:pt x="82" y="113"/>
                  <a:pt x="79" y="112"/>
                </a:cubicBezTo>
                <a:cubicBezTo>
                  <a:pt x="79" y="110"/>
                  <a:pt x="78" y="109"/>
                  <a:pt x="78" y="108"/>
                </a:cubicBezTo>
                <a:cubicBezTo>
                  <a:pt x="72" y="109"/>
                  <a:pt x="68" y="106"/>
                  <a:pt x="63" y="105"/>
                </a:cubicBezTo>
                <a:close/>
                <a:moveTo>
                  <a:pt x="183" y="131"/>
                </a:moveTo>
                <a:cubicBezTo>
                  <a:pt x="185" y="129"/>
                  <a:pt x="187" y="127"/>
                  <a:pt x="190" y="126"/>
                </a:cubicBezTo>
                <a:cubicBezTo>
                  <a:pt x="195" y="123"/>
                  <a:pt x="200" y="120"/>
                  <a:pt x="204" y="117"/>
                </a:cubicBezTo>
                <a:cubicBezTo>
                  <a:pt x="208" y="114"/>
                  <a:pt x="214" y="111"/>
                  <a:pt x="217" y="108"/>
                </a:cubicBezTo>
                <a:cubicBezTo>
                  <a:pt x="221" y="103"/>
                  <a:pt x="221" y="92"/>
                  <a:pt x="213" y="91"/>
                </a:cubicBezTo>
                <a:cubicBezTo>
                  <a:pt x="213" y="90"/>
                  <a:pt x="212" y="91"/>
                  <a:pt x="212" y="92"/>
                </a:cubicBezTo>
                <a:cubicBezTo>
                  <a:pt x="209" y="92"/>
                  <a:pt x="207" y="93"/>
                  <a:pt x="205" y="95"/>
                </a:cubicBezTo>
                <a:cubicBezTo>
                  <a:pt x="203" y="96"/>
                  <a:pt x="201" y="96"/>
                  <a:pt x="200" y="97"/>
                </a:cubicBezTo>
                <a:cubicBezTo>
                  <a:pt x="182" y="108"/>
                  <a:pt x="163" y="116"/>
                  <a:pt x="143" y="124"/>
                </a:cubicBezTo>
                <a:cubicBezTo>
                  <a:pt x="148" y="130"/>
                  <a:pt x="151" y="143"/>
                  <a:pt x="148" y="151"/>
                </a:cubicBezTo>
                <a:cubicBezTo>
                  <a:pt x="158" y="145"/>
                  <a:pt x="171" y="137"/>
                  <a:pt x="183" y="131"/>
                </a:cubicBezTo>
                <a:close/>
                <a:moveTo>
                  <a:pt x="85" y="107"/>
                </a:moveTo>
                <a:cubicBezTo>
                  <a:pt x="86" y="107"/>
                  <a:pt x="87" y="108"/>
                  <a:pt x="88" y="107"/>
                </a:cubicBezTo>
                <a:cubicBezTo>
                  <a:pt x="87" y="107"/>
                  <a:pt x="87" y="107"/>
                  <a:pt x="87" y="106"/>
                </a:cubicBezTo>
                <a:cubicBezTo>
                  <a:pt x="86" y="106"/>
                  <a:pt x="86" y="106"/>
                  <a:pt x="85" y="107"/>
                </a:cubicBezTo>
                <a:close/>
                <a:moveTo>
                  <a:pt x="80" y="107"/>
                </a:moveTo>
                <a:cubicBezTo>
                  <a:pt x="80" y="107"/>
                  <a:pt x="80" y="108"/>
                  <a:pt x="80" y="108"/>
                </a:cubicBezTo>
                <a:cubicBezTo>
                  <a:pt x="80" y="108"/>
                  <a:pt x="80" y="109"/>
                  <a:pt x="81" y="110"/>
                </a:cubicBezTo>
                <a:cubicBezTo>
                  <a:pt x="82" y="109"/>
                  <a:pt x="83" y="108"/>
                  <a:pt x="84" y="107"/>
                </a:cubicBezTo>
                <a:cubicBezTo>
                  <a:pt x="83" y="108"/>
                  <a:pt x="82" y="107"/>
                  <a:pt x="80" y="107"/>
                </a:cubicBezTo>
                <a:close/>
                <a:moveTo>
                  <a:pt x="229" y="109"/>
                </a:moveTo>
                <a:cubicBezTo>
                  <a:pt x="226" y="108"/>
                  <a:pt x="222" y="109"/>
                  <a:pt x="219" y="109"/>
                </a:cubicBezTo>
                <a:cubicBezTo>
                  <a:pt x="216" y="113"/>
                  <a:pt x="211" y="115"/>
                  <a:pt x="207" y="117"/>
                </a:cubicBezTo>
                <a:cubicBezTo>
                  <a:pt x="204" y="119"/>
                  <a:pt x="201" y="121"/>
                  <a:pt x="199" y="123"/>
                </a:cubicBezTo>
                <a:cubicBezTo>
                  <a:pt x="193" y="127"/>
                  <a:pt x="187" y="130"/>
                  <a:pt x="181" y="134"/>
                </a:cubicBezTo>
                <a:cubicBezTo>
                  <a:pt x="170" y="140"/>
                  <a:pt x="158" y="148"/>
                  <a:pt x="146" y="154"/>
                </a:cubicBezTo>
                <a:cubicBezTo>
                  <a:pt x="144" y="154"/>
                  <a:pt x="143" y="155"/>
                  <a:pt x="142" y="155"/>
                </a:cubicBezTo>
                <a:cubicBezTo>
                  <a:pt x="142" y="155"/>
                  <a:pt x="142" y="154"/>
                  <a:pt x="142" y="155"/>
                </a:cubicBezTo>
                <a:cubicBezTo>
                  <a:pt x="139" y="153"/>
                  <a:pt x="137" y="154"/>
                  <a:pt x="133" y="154"/>
                </a:cubicBezTo>
                <a:cubicBezTo>
                  <a:pt x="130" y="153"/>
                  <a:pt x="127" y="152"/>
                  <a:pt x="125" y="152"/>
                </a:cubicBezTo>
                <a:cubicBezTo>
                  <a:pt x="121" y="151"/>
                  <a:pt x="118" y="151"/>
                  <a:pt x="115" y="151"/>
                </a:cubicBezTo>
                <a:cubicBezTo>
                  <a:pt x="104" y="148"/>
                  <a:pt x="95" y="148"/>
                  <a:pt x="85" y="147"/>
                </a:cubicBezTo>
                <a:cubicBezTo>
                  <a:pt x="78" y="146"/>
                  <a:pt x="72" y="145"/>
                  <a:pt x="65" y="144"/>
                </a:cubicBezTo>
                <a:cubicBezTo>
                  <a:pt x="51" y="142"/>
                  <a:pt x="38" y="140"/>
                  <a:pt x="24" y="138"/>
                </a:cubicBezTo>
                <a:cubicBezTo>
                  <a:pt x="20" y="141"/>
                  <a:pt x="15" y="143"/>
                  <a:pt x="11" y="145"/>
                </a:cubicBezTo>
                <a:cubicBezTo>
                  <a:pt x="8" y="146"/>
                  <a:pt x="4" y="146"/>
                  <a:pt x="4" y="149"/>
                </a:cubicBezTo>
                <a:cubicBezTo>
                  <a:pt x="16" y="148"/>
                  <a:pt x="30" y="151"/>
                  <a:pt x="43" y="152"/>
                </a:cubicBezTo>
                <a:cubicBezTo>
                  <a:pt x="60" y="153"/>
                  <a:pt x="77" y="155"/>
                  <a:pt x="93" y="158"/>
                </a:cubicBezTo>
                <a:cubicBezTo>
                  <a:pt x="100" y="159"/>
                  <a:pt x="107" y="159"/>
                  <a:pt x="113" y="160"/>
                </a:cubicBezTo>
                <a:cubicBezTo>
                  <a:pt x="121" y="160"/>
                  <a:pt x="128" y="160"/>
                  <a:pt x="135" y="161"/>
                </a:cubicBezTo>
                <a:cubicBezTo>
                  <a:pt x="137" y="162"/>
                  <a:pt x="139" y="162"/>
                  <a:pt x="142" y="163"/>
                </a:cubicBezTo>
                <a:cubicBezTo>
                  <a:pt x="144" y="163"/>
                  <a:pt x="145" y="162"/>
                  <a:pt x="147" y="163"/>
                </a:cubicBezTo>
                <a:cubicBezTo>
                  <a:pt x="148" y="162"/>
                  <a:pt x="150" y="159"/>
                  <a:pt x="153" y="161"/>
                </a:cubicBezTo>
                <a:cubicBezTo>
                  <a:pt x="158" y="157"/>
                  <a:pt x="164" y="153"/>
                  <a:pt x="170" y="150"/>
                </a:cubicBezTo>
                <a:cubicBezTo>
                  <a:pt x="175" y="146"/>
                  <a:pt x="181" y="142"/>
                  <a:pt x="187" y="139"/>
                </a:cubicBezTo>
                <a:cubicBezTo>
                  <a:pt x="192" y="135"/>
                  <a:pt x="198" y="131"/>
                  <a:pt x="204" y="128"/>
                </a:cubicBezTo>
                <a:cubicBezTo>
                  <a:pt x="210" y="124"/>
                  <a:pt x="214" y="120"/>
                  <a:pt x="220" y="116"/>
                </a:cubicBezTo>
                <a:cubicBezTo>
                  <a:pt x="222" y="114"/>
                  <a:pt x="224" y="112"/>
                  <a:pt x="227" y="112"/>
                </a:cubicBezTo>
                <a:cubicBezTo>
                  <a:pt x="228" y="113"/>
                  <a:pt x="226" y="114"/>
                  <a:pt x="225" y="115"/>
                </a:cubicBezTo>
                <a:cubicBezTo>
                  <a:pt x="232" y="121"/>
                  <a:pt x="231" y="133"/>
                  <a:pt x="229" y="143"/>
                </a:cubicBezTo>
                <a:cubicBezTo>
                  <a:pt x="237" y="135"/>
                  <a:pt x="236" y="117"/>
                  <a:pt x="229" y="109"/>
                </a:cubicBezTo>
                <a:close/>
                <a:moveTo>
                  <a:pt x="71" y="120"/>
                </a:moveTo>
                <a:cubicBezTo>
                  <a:pt x="52" y="118"/>
                  <a:pt x="32" y="119"/>
                  <a:pt x="15" y="115"/>
                </a:cubicBezTo>
                <a:cubicBezTo>
                  <a:pt x="15" y="115"/>
                  <a:pt x="15" y="115"/>
                  <a:pt x="14" y="115"/>
                </a:cubicBezTo>
                <a:cubicBezTo>
                  <a:pt x="15" y="119"/>
                  <a:pt x="20" y="115"/>
                  <a:pt x="23" y="118"/>
                </a:cubicBezTo>
                <a:cubicBezTo>
                  <a:pt x="20" y="119"/>
                  <a:pt x="16" y="117"/>
                  <a:pt x="15" y="120"/>
                </a:cubicBezTo>
                <a:cubicBezTo>
                  <a:pt x="17" y="120"/>
                  <a:pt x="19" y="121"/>
                  <a:pt x="21" y="122"/>
                </a:cubicBezTo>
                <a:cubicBezTo>
                  <a:pt x="24" y="122"/>
                  <a:pt x="26" y="122"/>
                  <a:pt x="28" y="124"/>
                </a:cubicBezTo>
                <a:cubicBezTo>
                  <a:pt x="23" y="124"/>
                  <a:pt x="19" y="121"/>
                  <a:pt x="15" y="123"/>
                </a:cubicBezTo>
                <a:cubicBezTo>
                  <a:pt x="15" y="124"/>
                  <a:pt x="15" y="124"/>
                  <a:pt x="14" y="125"/>
                </a:cubicBezTo>
                <a:cubicBezTo>
                  <a:pt x="21" y="126"/>
                  <a:pt x="27" y="126"/>
                  <a:pt x="34" y="127"/>
                </a:cubicBezTo>
                <a:cubicBezTo>
                  <a:pt x="39" y="128"/>
                  <a:pt x="43" y="130"/>
                  <a:pt x="48" y="131"/>
                </a:cubicBezTo>
                <a:cubicBezTo>
                  <a:pt x="53" y="132"/>
                  <a:pt x="59" y="132"/>
                  <a:pt x="64" y="134"/>
                </a:cubicBezTo>
                <a:cubicBezTo>
                  <a:pt x="48" y="132"/>
                  <a:pt x="29" y="126"/>
                  <a:pt x="13" y="127"/>
                </a:cubicBezTo>
                <a:cubicBezTo>
                  <a:pt x="13" y="128"/>
                  <a:pt x="13" y="128"/>
                  <a:pt x="13" y="129"/>
                </a:cubicBezTo>
                <a:cubicBezTo>
                  <a:pt x="19" y="130"/>
                  <a:pt x="24" y="132"/>
                  <a:pt x="30" y="133"/>
                </a:cubicBezTo>
                <a:cubicBezTo>
                  <a:pt x="45" y="136"/>
                  <a:pt x="61" y="137"/>
                  <a:pt x="76" y="140"/>
                </a:cubicBezTo>
                <a:cubicBezTo>
                  <a:pt x="82" y="141"/>
                  <a:pt x="89" y="141"/>
                  <a:pt x="95" y="142"/>
                </a:cubicBezTo>
                <a:cubicBezTo>
                  <a:pt x="111" y="143"/>
                  <a:pt x="125" y="145"/>
                  <a:pt x="139" y="148"/>
                </a:cubicBezTo>
                <a:cubicBezTo>
                  <a:pt x="138" y="147"/>
                  <a:pt x="138" y="144"/>
                  <a:pt x="138" y="144"/>
                </a:cubicBezTo>
                <a:cubicBezTo>
                  <a:pt x="127" y="142"/>
                  <a:pt x="113" y="141"/>
                  <a:pt x="103" y="138"/>
                </a:cubicBezTo>
                <a:cubicBezTo>
                  <a:pt x="113" y="140"/>
                  <a:pt x="128" y="141"/>
                  <a:pt x="138" y="142"/>
                </a:cubicBezTo>
                <a:cubicBezTo>
                  <a:pt x="138" y="140"/>
                  <a:pt x="138" y="140"/>
                  <a:pt x="138" y="139"/>
                </a:cubicBezTo>
                <a:cubicBezTo>
                  <a:pt x="133" y="140"/>
                  <a:pt x="127" y="138"/>
                  <a:pt x="123" y="137"/>
                </a:cubicBezTo>
                <a:cubicBezTo>
                  <a:pt x="126" y="136"/>
                  <a:pt x="131" y="138"/>
                  <a:pt x="136" y="138"/>
                </a:cubicBezTo>
                <a:cubicBezTo>
                  <a:pt x="136" y="136"/>
                  <a:pt x="137" y="134"/>
                  <a:pt x="138" y="133"/>
                </a:cubicBezTo>
                <a:cubicBezTo>
                  <a:pt x="131" y="130"/>
                  <a:pt x="122" y="132"/>
                  <a:pt x="115" y="131"/>
                </a:cubicBezTo>
                <a:cubicBezTo>
                  <a:pt x="108" y="130"/>
                  <a:pt x="100" y="128"/>
                  <a:pt x="93" y="126"/>
                </a:cubicBezTo>
                <a:cubicBezTo>
                  <a:pt x="103" y="127"/>
                  <a:pt x="112" y="130"/>
                  <a:pt x="122" y="130"/>
                </a:cubicBezTo>
                <a:cubicBezTo>
                  <a:pt x="126" y="130"/>
                  <a:pt x="131" y="130"/>
                  <a:pt x="135" y="130"/>
                </a:cubicBezTo>
                <a:cubicBezTo>
                  <a:pt x="136" y="130"/>
                  <a:pt x="138" y="131"/>
                  <a:pt x="139" y="129"/>
                </a:cubicBezTo>
                <a:cubicBezTo>
                  <a:pt x="139" y="128"/>
                  <a:pt x="137" y="127"/>
                  <a:pt x="137" y="126"/>
                </a:cubicBezTo>
                <a:cubicBezTo>
                  <a:pt x="115" y="125"/>
                  <a:pt x="93" y="122"/>
                  <a:pt x="71" y="120"/>
                </a:cubicBezTo>
                <a:close/>
                <a:moveTo>
                  <a:pt x="226" y="146"/>
                </a:moveTo>
                <a:cubicBezTo>
                  <a:pt x="225" y="144"/>
                  <a:pt x="227" y="144"/>
                  <a:pt x="227" y="142"/>
                </a:cubicBezTo>
                <a:cubicBezTo>
                  <a:pt x="228" y="140"/>
                  <a:pt x="228" y="136"/>
                  <a:pt x="229" y="133"/>
                </a:cubicBezTo>
                <a:cubicBezTo>
                  <a:pt x="229" y="125"/>
                  <a:pt x="228" y="119"/>
                  <a:pt x="223" y="116"/>
                </a:cubicBezTo>
                <a:cubicBezTo>
                  <a:pt x="221" y="117"/>
                  <a:pt x="219" y="119"/>
                  <a:pt x="217" y="120"/>
                </a:cubicBezTo>
                <a:cubicBezTo>
                  <a:pt x="222" y="128"/>
                  <a:pt x="224" y="140"/>
                  <a:pt x="221" y="149"/>
                </a:cubicBezTo>
                <a:cubicBezTo>
                  <a:pt x="223" y="148"/>
                  <a:pt x="224" y="147"/>
                  <a:pt x="226" y="146"/>
                </a:cubicBezTo>
                <a:close/>
                <a:moveTo>
                  <a:pt x="220" y="139"/>
                </a:moveTo>
                <a:cubicBezTo>
                  <a:pt x="220" y="132"/>
                  <a:pt x="219" y="125"/>
                  <a:pt x="216" y="122"/>
                </a:cubicBezTo>
                <a:cubicBezTo>
                  <a:pt x="200" y="133"/>
                  <a:pt x="183" y="143"/>
                  <a:pt x="167" y="154"/>
                </a:cubicBezTo>
                <a:cubicBezTo>
                  <a:pt x="171" y="162"/>
                  <a:pt x="174" y="173"/>
                  <a:pt x="173" y="183"/>
                </a:cubicBezTo>
                <a:cubicBezTo>
                  <a:pt x="189" y="173"/>
                  <a:pt x="203" y="162"/>
                  <a:pt x="219" y="151"/>
                </a:cubicBezTo>
                <a:cubicBezTo>
                  <a:pt x="219" y="148"/>
                  <a:pt x="221" y="143"/>
                  <a:pt x="220" y="139"/>
                </a:cubicBezTo>
                <a:close/>
                <a:moveTo>
                  <a:pt x="145" y="144"/>
                </a:moveTo>
                <a:cubicBezTo>
                  <a:pt x="145" y="146"/>
                  <a:pt x="143" y="148"/>
                  <a:pt x="143" y="151"/>
                </a:cubicBezTo>
                <a:cubicBezTo>
                  <a:pt x="146" y="150"/>
                  <a:pt x="147" y="147"/>
                  <a:pt x="147" y="144"/>
                </a:cubicBezTo>
                <a:cubicBezTo>
                  <a:pt x="148" y="138"/>
                  <a:pt x="146" y="132"/>
                  <a:pt x="144" y="128"/>
                </a:cubicBezTo>
                <a:cubicBezTo>
                  <a:pt x="143" y="128"/>
                  <a:pt x="142" y="127"/>
                  <a:pt x="142" y="126"/>
                </a:cubicBezTo>
                <a:cubicBezTo>
                  <a:pt x="140" y="127"/>
                  <a:pt x="140" y="126"/>
                  <a:pt x="139" y="126"/>
                </a:cubicBezTo>
                <a:cubicBezTo>
                  <a:pt x="141" y="132"/>
                  <a:pt x="145" y="137"/>
                  <a:pt x="145" y="144"/>
                </a:cubicBezTo>
                <a:close/>
                <a:moveTo>
                  <a:pt x="135" y="149"/>
                </a:moveTo>
                <a:cubicBezTo>
                  <a:pt x="127" y="147"/>
                  <a:pt x="119" y="146"/>
                  <a:pt x="111" y="145"/>
                </a:cubicBezTo>
                <a:cubicBezTo>
                  <a:pt x="106" y="144"/>
                  <a:pt x="101" y="144"/>
                  <a:pt x="97" y="144"/>
                </a:cubicBezTo>
                <a:cubicBezTo>
                  <a:pt x="87" y="143"/>
                  <a:pt x="78" y="141"/>
                  <a:pt x="67" y="140"/>
                </a:cubicBezTo>
                <a:cubicBezTo>
                  <a:pt x="53" y="139"/>
                  <a:pt x="39" y="137"/>
                  <a:pt x="24" y="134"/>
                </a:cubicBezTo>
                <a:cubicBezTo>
                  <a:pt x="19" y="133"/>
                  <a:pt x="10" y="129"/>
                  <a:pt x="8" y="133"/>
                </a:cubicBezTo>
                <a:cubicBezTo>
                  <a:pt x="27" y="138"/>
                  <a:pt x="48" y="140"/>
                  <a:pt x="69" y="142"/>
                </a:cubicBezTo>
                <a:cubicBezTo>
                  <a:pt x="74" y="143"/>
                  <a:pt x="79" y="144"/>
                  <a:pt x="84" y="145"/>
                </a:cubicBezTo>
                <a:cubicBezTo>
                  <a:pt x="89" y="145"/>
                  <a:pt x="94" y="146"/>
                  <a:pt x="99" y="146"/>
                </a:cubicBezTo>
                <a:cubicBezTo>
                  <a:pt x="106" y="147"/>
                  <a:pt x="114" y="149"/>
                  <a:pt x="121" y="150"/>
                </a:cubicBezTo>
                <a:cubicBezTo>
                  <a:pt x="126" y="150"/>
                  <a:pt x="133" y="151"/>
                  <a:pt x="136" y="151"/>
                </a:cubicBezTo>
                <a:cubicBezTo>
                  <a:pt x="137" y="152"/>
                  <a:pt x="139" y="152"/>
                  <a:pt x="140" y="151"/>
                </a:cubicBezTo>
                <a:cubicBezTo>
                  <a:pt x="139" y="150"/>
                  <a:pt x="137" y="149"/>
                  <a:pt x="135" y="149"/>
                </a:cubicBezTo>
                <a:close/>
                <a:moveTo>
                  <a:pt x="141" y="165"/>
                </a:moveTo>
                <a:cubicBezTo>
                  <a:pt x="136" y="165"/>
                  <a:pt x="132" y="163"/>
                  <a:pt x="128" y="162"/>
                </a:cubicBezTo>
                <a:cubicBezTo>
                  <a:pt x="121" y="162"/>
                  <a:pt x="110" y="162"/>
                  <a:pt x="101" y="161"/>
                </a:cubicBezTo>
                <a:cubicBezTo>
                  <a:pt x="93" y="160"/>
                  <a:pt x="84" y="158"/>
                  <a:pt x="76" y="158"/>
                </a:cubicBezTo>
                <a:cubicBezTo>
                  <a:pt x="67" y="157"/>
                  <a:pt x="58" y="155"/>
                  <a:pt x="48" y="155"/>
                </a:cubicBezTo>
                <a:cubicBezTo>
                  <a:pt x="44" y="154"/>
                  <a:pt x="41" y="154"/>
                  <a:pt x="37" y="154"/>
                </a:cubicBezTo>
                <a:cubicBezTo>
                  <a:pt x="30" y="153"/>
                  <a:pt x="21" y="151"/>
                  <a:pt x="12" y="151"/>
                </a:cubicBezTo>
                <a:cubicBezTo>
                  <a:pt x="11" y="152"/>
                  <a:pt x="11" y="152"/>
                  <a:pt x="10" y="153"/>
                </a:cubicBezTo>
                <a:cubicBezTo>
                  <a:pt x="10" y="156"/>
                  <a:pt x="13" y="155"/>
                  <a:pt x="15" y="155"/>
                </a:cubicBezTo>
                <a:cubicBezTo>
                  <a:pt x="17" y="155"/>
                  <a:pt x="20" y="155"/>
                  <a:pt x="22" y="155"/>
                </a:cubicBezTo>
                <a:cubicBezTo>
                  <a:pt x="26" y="155"/>
                  <a:pt x="30" y="155"/>
                  <a:pt x="32" y="157"/>
                </a:cubicBezTo>
                <a:cubicBezTo>
                  <a:pt x="26" y="157"/>
                  <a:pt x="18" y="156"/>
                  <a:pt x="13" y="157"/>
                </a:cubicBezTo>
                <a:cubicBezTo>
                  <a:pt x="17" y="158"/>
                  <a:pt x="24" y="157"/>
                  <a:pt x="28" y="160"/>
                </a:cubicBezTo>
                <a:cubicBezTo>
                  <a:pt x="23" y="160"/>
                  <a:pt x="19" y="159"/>
                  <a:pt x="11" y="159"/>
                </a:cubicBezTo>
                <a:cubicBezTo>
                  <a:pt x="10" y="161"/>
                  <a:pt x="11" y="164"/>
                  <a:pt x="12" y="166"/>
                </a:cubicBezTo>
                <a:cubicBezTo>
                  <a:pt x="29" y="168"/>
                  <a:pt x="43" y="171"/>
                  <a:pt x="59" y="174"/>
                </a:cubicBezTo>
                <a:cubicBezTo>
                  <a:pt x="43" y="172"/>
                  <a:pt x="28" y="169"/>
                  <a:pt x="10" y="168"/>
                </a:cubicBezTo>
                <a:cubicBezTo>
                  <a:pt x="7" y="170"/>
                  <a:pt x="11" y="173"/>
                  <a:pt x="10" y="175"/>
                </a:cubicBezTo>
                <a:cubicBezTo>
                  <a:pt x="16" y="176"/>
                  <a:pt x="21" y="177"/>
                  <a:pt x="26" y="178"/>
                </a:cubicBezTo>
                <a:cubicBezTo>
                  <a:pt x="42" y="182"/>
                  <a:pt x="56" y="185"/>
                  <a:pt x="72" y="186"/>
                </a:cubicBezTo>
                <a:cubicBezTo>
                  <a:pt x="93" y="187"/>
                  <a:pt x="113" y="191"/>
                  <a:pt x="136" y="193"/>
                </a:cubicBezTo>
                <a:cubicBezTo>
                  <a:pt x="138" y="194"/>
                  <a:pt x="142" y="194"/>
                  <a:pt x="144" y="194"/>
                </a:cubicBezTo>
                <a:cubicBezTo>
                  <a:pt x="144" y="193"/>
                  <a:pt x="142" y="192"/>
                  <a:pt x="142" y="189"/>
                </a:cubicBezTo>
                <a:cubicBezTo>
                  <a:pt x="129" y="187"/>
                  <a:pt x="112" y="185"/>
                  <a:pt x="98" y="182"/>
                </a:cubicBezTo>
                <a:cubicBezTo>
                  <a:pt x="95" y="182"/>
                  <a:pt x="91" y="181"/>
                  <a:pt x="88" y="180"/>
                </a:cubicBezTo>
                <a:cubicBezTo>
                  <a:pt x="108" y="182"/>
                  <a:pt x="125" y="186"/>
                  <a:pt x="143" y="187"/>
                </a:cubicBezTo>
                <a:cubicBezTo>
                  <a:pt x="141" y="182"/>
                  <a:pt x="145" y="180"/>
                  <a:pt x="144" y="175"/>
                </a:cubicBezTo>
                <a:cubicBezTo>
                  <a:pt x="140" y="175"/>
                  <a:pt x="136" y="175"/>
                  <a:pt x="131" y="174"/>
                </a:cubicBezTo>
                <a:cubicBezTo>
                  <a:pt x="127" y="174"/>
                  <a:pt x="123" y="172"/>
                  <a:pt x="120" y="172"/>
                </a:cubicBezTo>
                <a:cubicBezTo>
                  <a:pt x="118" y="172"/>
                  <a:pt x="115" y="173"/>
                  <a:pt x="115" y="171"/>
                </a:cubicBezTo>
                <a:cubicBezTo>
                  <a:pt x="120" y="170"/>
                  <a:pt x="127" y="173"/>
                  <a:pt x="133" y="173"/>
                </a:cubicBezTo>
                <a:cubicBezTo>
                  <a:pt x="137" y="173"/>
                  <a:pt x="141" y="173"/>
                  <a:pt x="144" y="174"/>
                </a:cubicBezTo>
                <a:cubicBezTo>
                  <a:pt x="145" y="172"/>
                  <a:pt x="146" y="172"/>
                  <a:pt x="145" y="171"/>
                </a:cubicBezTo>
                <a:cubicBezTo>
                  <a:pt x="141" y="170"/>
                  <a:pt x="137" y="170"/>
                  <a:pt x="132" y="170"/>
                </a:cubicBezTo>
                <a:cubicBezTo>
                  <a:pt x="127" y="170"/>
                  <a:pt x="123" y="169"/>
                  <a:pt x="118" y="169"/>
                </a:cubicBezTo>
                <a:cubicBezTo>
                  <a:pt x="102" y="167"/>
                  <a:pt x="87" y="167"/>
                  <a:pt x="74" y="163"/>
                </a:cubicBezTo>
                <a:cubicBezTo>
                  <a:pt x="87" y="164"/>
                  <a:pt x="101" y="166"/>
                  <a:pt x="115" y="167"/>
                </a:cubicBezTo>
                <a:cubicBezTo>
                  <a:pt x="126" y="167"/>
                  <a:pt x="135" y="169"/>
                  <a:pt x="145" y="168"/>
                </a:cubicBezTo>
                <a:cubicBezTo>
                  <a:pt x="145" y="167"/>
                  <a:pt x="145" y="167"/>
                  <a:pt x="145" y="165"/>
                </a:cubicBezTo>
                <a:cubicBezTo>
                  <a:pt x="143" y="165"/>
                  <a:pt x="142" y="165"/>
                  <a:pt x="141" y="165"/>
                </a:cubicBezTo>
                <a:close/>
                <a:moveTo>
                  <a:pt x="170" y="185"/>
                </a:moveTo>
                <a:cubicBezTo>
                  <a:pt x="172" y="174"/>
                  <a:pt x="170" y="162"/>
                  <a:pt x="165" y="155"/>
                </a:cubicBezTo>
                <a:cubicBezTo>
                  <a:pt x="164" y="156"/>
                  <a:pt x="163" y="156"/>
                  <a:pt x="162" y="156"/>
                </a:cubicBezTo>
                <a:cubicBezTo>
                  <a:pt x="165" y="168"/>
                  <a:pt x="168" y="177"/>
                  <a:pt x="165" y="189"/>
                </a:cubicBezTo>
                <a:cubicBezTo>
                  <a:pt x="167" y="188"/>
                  <a:pt x="169" y="187"/>
                  <a:pt x="170" y="185"/>
                </a:cubicBezTo>
                <a:close/>
                <a:moveTo>
                  <a:pt x="162" y="192"/>
                </a:moveTo>
                <a:cubicBezTo>
                  <a:pt x="163" y="190"/>
                  <a:pt x="164" y="187"/>
                  <a:pt x="164" y="186"/>
                </a:cubicBezTo>
                <a:cubicBezTo>
                  <a:pt x="165" y="177"/>
                  <a:pt x="163" y="165"/>
                  <a:pt x="160" y="158"/>
                </a:cubicBezTo>
                <a:cubicBezTo>
                  <a:pt x="157" y="160"/>
                  <a:pt x="154" y="162"/>
                  <a:pt x="151" y="164"/>
                </a:cubicBezTo>
                <a:cubicBezTo>
                  <a:pt x="155" y="175"/>
                  <a:pt x="155" y="188"/>
                  <a:pt x="152" y="198"/>
                </a:cubicBezTo>
                <a:cubicBezTo>
                  <a:pt x="154" y="195"/>
                  <a:pt x="160" y="194"/>
                  <a:pt x="162" y="192"/>
                </a:cubicBezTo>
                <a:close/>
                <a:moveTo>
                  <a:pt x="150" y="197"/>
                </a:moveTo>
                <a:cubicBezTo>
                  <a:pt x="154" y="187"/>
                  <a:pt x="153" y="172"/>
                  <a:pt x="149" y="165"/>
                </a:cubicBezTo>
                <a:cubicBezTo>
                  <a:pt x="149" y="165"/>
                  <a:pt x="149" y="164"/>
                  <a:pt x="148" y="165"/>
                </a:cubicBezTo>
                <a:cubicBezTo>
                  <a:pt x="146" y="165"/>
                  <a:pt x="147" y="168"/>
                  <a:pt x="147" y="170"/>
                </a:cubicBezTo>
                <a:cubicBezTo>
                  <a:pt x="147" y="173"/>
                  <a:pt x="147" y="176"/>
                  <a:pt x="148" y="179"/>
                </a:cubicBezTo>
                <a:cubicBezTo>
                  <a:pt x="148" y="183"/>
                  <a:pt x="148" y="187"/>
                  <a:pt x="147" y="190"/>
                </a:cubicBezTo>
                <a:cubicBezTo>
                  <a:pt x="147" y="194"/>
                  <a:pt x="145" y="198"/>
                  <a:pt x="146" y="200"/>
                </a:cubicBezTo>
                <a:cubicBezTo>
                  <a:pt x="148" y="201"/>
                  <a:pt x="149" y="198"/>
                  <a:pt x="150" y="197"/>
                </a:cubicBezTo>
                <a:close/>
                <a:moveTo>
                  <a:pt x="144" y="197"/>
                </a:moveTo>
                <a:cubicBezTo>
                  <a:pt x="142" y="196"/>
                  <a:pt x="140" y="196"/>
                  <a:pt x="138" y="196"/>
                </a:cubicBezTo>
                <a:cubicBezTo>
                  <a:pt x="137" y="196"/>
                  <a:pt x="136" y="195"/>
                  <a:pt x="135" y="195"/>
                </a:cubicBezTo>
                <a:cubicBezTo>
                  <a:pt x="132" y="194"/>
                  <a:pt x="129" y="194"/>
                  <a:pt x="127" y="194"/>
                </a:cubicBezTo>
                <a:cubicBezTo>
                  <a:pt x="118" y="194"/>
                  <a:pt x="108" y="191"/>
                  <a:pt x="99" y="191"/>
                </a:cubicBezTo>
                <a:cubicBezTo>
                  <a:pt x="96" y="191"/>
                  <a:pt x="93" y="190"/>
                  <a:pt x="89" y="189"/>
                </a:cubicBezTo>
                <a:cubicBezTo>
                  <a:pt x="77" y="188"/>
                  <a:pt x="65" y="188"/>
                  <a:pt x="53" y="186"/>
                </a:cubicBezTo>
                <a:cubicBezTo>
                  <a:pt x="44" y="185"/>
                  <a:pt x="34" y="182"/>
                  <a:pt x="26" y="180"/>
                </a:cubicBezTo>
                <a:cubicBezTo>
                  <a:pt x="23" y="180"/>
                  <a:pt x="19" y="179"/>
                  <a:pt x="16" y="178"/>
                </a:cubicBezTo>
                <a:cubicBezTo>
                  <a:pt x="12" y="178"/>
                  <a:pt x="4" y="175"/>
                  <a:pt x="4" y="180"/>
                </a:cubicBezTo>
                <a:cubicBezTo>
                  <a:pt x="29" y="184"/>
                  <a:pt x="55" y="191"/>
                  <a:pt x="81" y="194"/>
                </a:cubicBezTo>
                <a:cubicBezTo>
                  <a:pt x="84" y="194"/>
                  <a:pt x="88" y="195"/>
                  <a:pt x="91" y="195"/>
                </a:cubicBezTo>
                <a:cubicBezTo>
                  <a:pt x="107" y="196"/>
                  <a:pt x="126" y="199"/>
                  <a:pt x="143" y="200"/>
                </a:cubicBezTo>
                <a:cubicBezTo>
                  <a:pt x="143" y="199"/>
                  <a:pt x="144" y="197"/>
                  <a:pt x="144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"/>
          <p:cNvSpPr txBox="1"/>
          <p:nvPr/>
        </p:nvSpPr>
        <p:spPr>
          <a:xfrm>
            <a:off x="1022985" y="501650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前言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089660" y="1278255"/>
            <a:ext cx="6937375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随着生活节奏的加快 ,人类社会离不开信息交流 ,尤其在这个信息爆炸的年代。一些传统的管理方式己经日渐不方便，急需更快捷的管理方式Web技术的快速发展,给于人们获取信息极大便利.因此利用web技术开发大学食堂管理系统管理系统将有利于人们信息交流 。因此，开发一个基于WEB的管理系统势在必行。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38"/>
          <p:cNvSpPr txBox="1"/>
          <p:nvPr/>
        </p:nvSpPr>
        <p:spPr bwMode="auto">
          <a:xfrm>
            <a:off x="758825" y="2590800"/>
            <a:ext cx="27416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0" name="文本框 11"/>
          <p:cNvSpPr txBox="1"/>
          <p:nvPr/>
        </p:nvSpPr>
        <p:spPr bwMode="auto">
          <a:xfrm>
            <a:off x="1314450" y="1600200"/>
            <a:ext cx="15700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目录</a:t>
            </a:r>
            <a:endParaRPr kumimoji="0" lang="zh-CN" altLang="en-US" sz="54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1" name="文本框 18"/>
          <p:cNvSpPr txBox="1"/>
          <p:nvPr/>
        </p:nvSpPr>
        <p:spPr>
          <a:xfrm>
            <a:off x="3832860" y="676910"/>
            <a:ext cx="28003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选题研究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3" name="文本框 16"/>
          <p:cNvSpPr txBox="1"/>
          <p:nvPr/>
        </p:nvSpPr>
        <p:spPr bwMode="auto">
          <a:xfrm>
            <a:off x="3220720" y="603885"/>
            <a:ext cx="4921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 flipH="1">
            <a:off x="3466465" y="895985"/>
            <a:ext cx="246063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21"/>
          <p:cNvSpPr txBox="1"/>
          <p:nvPr/>
        </p:nvSpPr>
        <p:spPr>
          <a:xfrm>
            <a:off x="3808095" y="2630170"/>
            <a:ext cx="47383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主要研究内容及实现技术</a:t>
            </a:r>
            <a:endParaRPr lang="en-US" altLang="zh-CN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7" name="文本框 20"/>
          <p:cNvSpPr txBox="1"/>
          <p:nvPr/>
        </p:nvSpPr>
        <p:spPr bwMode="auto">
          <a:xfrm>
            <a:off x="3245803" y="2631440"/>
            <a:ext cx="3860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4</a:t>
            </a:r>
            <a:endParaRPr kumimoji="0" lang="en-US" altLang="zh-CN" sz="3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78" name="直接连接符 77"/>
          <p:cNvCxnSpPr/>
          <p:nvPr/>
        </p:nvCxnSpPr>
        <p:spPr bwMode="auto">
          <a:xfrm flipH="1">
            <a:off x="3484880" y="2928303"/>
            <a:ext cx="246063" cy="246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23"/>
          <p:cNvSpPr txBox="1"/>
          <p:nvPr/>
        </p:nvSpPr>
        <p:spPr bwMode="auto">
          <a:xfrm>
            <a:off x="3192780" y="1254443"/>
            <a:ext cx="492125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 flipH="1">
            <a:off x="3453130" y="1560830"/>
            <a:ext cx="246063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27"/>
          <p:cNvSpPr txBox="1"/>
          <p:nvPr/>
        </p:nvSpPr>
        <p:spPr>
          <a:xfrm>
            <a:off x="3841115" y="3314700"/>
            <a:ext cx="44983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项目模块</a:t>
            </a:r>
            <a:endParaRPr lang="en-US" altLang="zh-CN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85" name="文本框 26"/>
          <p:cNvSpPr txBox="1"/>
          <p:nvPr/>
        </p:nvSpPr>
        <p:spPr bwMode="auto">
          <a:xfrm>
            <a:off x="3245803" y="3234690"/>
            <a:ext cx="3860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5</a:t>
            </a:r>
            <a:endParaRPr kumimoji="0" lang="en-US" altLang="zh-CN" sz="3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 flipH="1">
            <a:off x="3484880" y="3531553"/>
            <a:ext cx="246063" cy="246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1"/>
          <p:cNvSpPr txBox="1"/>
          <p:nvPr/>
        </p:nvSpPr>
        <p:spPr>
          <a:xfrm>
            <a:off x="3832860" y="1348105"/>
            <a:ext cx="44526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项目功能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18"/>
          <p:cNvSpPr txBox="1"/>
          <p:nvPr/>
        </p:nvSpPr>
        <p:spPr>
          <a:xfrm>
            <a:off x="3820160" y="2005330"/>
            <a:ext cx="28003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开发工具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16"/>
          <p:cNvSpPr txBox="1"/>
          <p:nvPr/>
        </p:nvSpPr>
        <p:spPr bwMode="auto">
          <a:xfrm>
            <a:off x="3261043" y="1932305"/>
            <a:ext cx="3860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3</a:t>
            </a:r>
            <a:endParaRPr kumimoji="0" lang="en-US" altLang="zh-CN" sz="3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3453765" y="2224405"/>
            <a:ext cx="246063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8"/>
          <p:cNvSpPr txBox="1"/>
          <p:nvPr/>
        </p:nvSpPr>
        <p:spPr>
          <a:xfrm>
            <a:off x="3820160" y="3968115"/>
            <a:ext cx="48196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问题总结及计划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文本框 16"/>
          <p:cNvSpPr txBox="1"/>
          <p:nvPr/>
        </p:nvSpPr>
        <p:spPr bwMode="auto">
          <a:xfrm>
            <a:off x="3281998" y="3895090"/>
            <a:ext cx="3860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6</a:t>
            </a:r>
            <a:endParaRPr kumimoji="0" lang="en-US" altLang="zh-CN" sz="3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3474720" y="4187190"/>
            <a:ext cx="246063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"/>
          <p:cNvSpPr txBox="1"/>
          <p:nvPr/>
        </p:nvSpPr>
        <p:spPr>
          <a:xfrm>
            <a:off x="1022985" y="501650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选题研究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089660" y="1278255"/>
            <a:ext cx="6937375" cy="26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通过传统渠道进行信息搜集和查询，非常麻烦而且效率低下，时间上也很难把握。在这种情况下，我决定开发一套基于web的在线大学食堂管理系统包括登录模块，注册模块，学生管理，食材管理，菜单管理，配餐管理，订单管理，统计管理,角色管理，系统管理模块等模块组成，用来发搜集整理和发布相关信息。极大的提高了效率，和缩短时间。让大家可以更方便的体验和实践与传统方式截然不同的管理方式。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H_SubTitle_1"/>
          <p:cNvSpPr/>
          <p:nvPr>
            <p:custDataLst>
              <p:tags r:id="rId1"/>
            </p:custDataLst>
          </p:nvPr>
        </p:nvSpPr>
        <p:spPr>
          <a:xfrm>
            <a:off x="1295400" y="2945606"/>
            <a:ext cx="1806575" cy="4206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zh-CN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采用</a:t>
            </a: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Myeclipse10.6</a:t>
            </a:r>
            <a:r>
              <a:rPr lang="zh-CN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开发工具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MH_Other_1"/>
          <p:cNvSpPr/>
          <p:nvPr>
            <p:custDataLst>
              <p:tags r:id="rId2"/>
            </p:custDataLst>
          </p:nvPr>
        </p:nvSpPr>
        <p:spPr>
          <a:xfrm rot="18865419">
            <a:off x="2876550" y="2824956"/>
            <a:ext cx="804863" cy="293688"/>
          </a:xfrm>
          <a:custGeom>
            <a:avLst/>
            <a:gdLst>
              <a:gd name="connsiteX0" fmla="*/ 731515 w 731515"/>
              <a:gd name="connsiteY0" fmla="*/ 0 h 267350"/>
              <a:gd name="connsiteX1" fmla="*/ 458731 w 731515"/>
              <a:gd name="connsiteY1" fmla="*/ 267350 h 267350"/>
              <a:gd name="connsiteX2" fmla="*/ 0 w 731515"/>
              <a:gd name="connsiteY2" fmla="*/ 267350 h 267350"/>
              <a:gd name="connsiteX3" fmla="*/ 270527 w 731515"/>
              <a:gd name="connsiteY3" fmla="*/ 2211 h 267350"/>
              <a:gd name="connsiteX4" fmla="*/ 268360 w 731515"/>
              <a:gd name="connsiteY4" fmla="*/ 0 h 26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15" h="267350">
                <a:moveTo>
                  <a:pt x="731515" y="0"/>
                </a:moveTo>
                <a:lnTo>
                  <a:pt x="458731" y="267350"/>
                </a:lnTo>
                <a:lnTo>
                  <a:pt x="0" y="267350"/>
                </a:lnTo>
                <a:lnTo>
                  <a:pt x="270527" y="2211"/>
                </a:lnTo>
                <a:lnTo>
                  <a:pt x="268360" y="0"/>
                </a:lnTo>
                <a:close/>
              </a:path>
            </a:pathLst>
          </a:cu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2" name="MH_SubTitle_2"/>
          <p:cNvSpPr/>
          <p:nvPr>
            <p:custDataLst>
              <p:tags r:id="rId3"/>
            </p:custDataLst>
          </p:nvPr>
        </p:nvSpPr>
        <p:spPr>
          <a:xfrm>
            <a:off x="3455987" y="2580481"/>
            <a:ext cx="1806575" cy="4191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zh-CN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后台数据库采用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数据库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MH_SubTitle_3"/>
          <p:cNvSpPr/>
          <p:nvPr>
            <p:custDataLst>
              <p:tags r:id="rId4"/>
            </p:custDataLst>
          </p:nvPr>
        </p:nvSpPr>
        <p:spPr>
          <a:xfrm>
            <a:off x="5616575" y="2945606"/>
            <a:ext cx="1806575" cy="4206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zh-CN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界面美化是利用</a:t>
            </a: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Adobe PhotoshopCS6</a:t>
            </a:r>
            <a:r>
              <a:rPr lang="zh-CN" altLang="zh-CN" sz="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图片处理软件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MH_Other_3"/>
          <p:cNvSpPr/>
          <p:nvPr>
            <p:custDataLst>
              <p:tags r:id="rId5"/>
            </p:custDataLst>
          </p:nvPr>
        </p:nvSpPr>
        <p:spPr>
          <a:xfrm rot="2734581" flipH="1">
            <a:off x="5037137" y="2824956"/>
            <a:ext cx="804863" cy="293688"/>
          </a:xfrm>
          <a:custGeom>
            <a:avLst/>
            <a:gdLst>
              <a:gd name="connsiteX0" fmla="*/ 731515 w 731515"/>
              <a:gd name="connsiteY0" fmla="*/ 0 h 267350"/>
              <a:gd name="connsiteX1" fmla="*/ 458731 w 731515"/>
              <a:gd name="connsiteY1" fmla="*/ 267350 h 267350"/>
              <a:gd name="connsiteX2" fmla="*/ 0 w 731515"/>
              <a:gd name="connsiteY2" fmla="*/ 267350 h 267350"/>
              <a:gd name="connsiteX3" fmla="*/ 270527 w 731515"/>
              <a:gd name="connsiteY3" fmla="*/ 2211 h 267350"/>
              <a:gd name="connsiteX4" fmla="*/ 268360 w 731515"/>
              <a:gd name="connsiteY4" fmla="*/ 0 h 26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15" h="267350">
                <a:moveTo>
                  <a:pt x="731515" y="0"/>
                </a:moveTo>
                <a:lnTo>
                  <a:pt x="458731" y="267350"/>
                </a:lnTo>
                <a:lnTo>
                  <a:pt x="0" y="267350"/>
                </a:lnTo>
                <a:lnTo>
                  <a:pt x="270527" y="2211"/>
                </a:lnTo>
                <a:lnTo>
                  <a:pt x="268360" y="0"/>
                </a:lnTo>
                <a:close/>
              </a:path>
            </a:pathLst>
          </a:cu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297" name="MH_Other_4"/>
          <p:cNvSpPr txBox="1"/>
          <p:nvPr>
            <p:custDataLst>
              <p:tags r:id="rId6"/>
            </p:custDataLst>
          </p:nvPr>
        </p:nvSpPr>
        <p:spPr>
          <a:xfrm>
            <a:off x="1295083" y="2458403"/>
            <a:ext cx="180657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/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298" name="MH_Other_5"/>
          <p:cNvSpPr txBox="1"/>
          <p:nvPr>
            <p:custDataLst>
              <p:tags r:id="rId7"/>
            </p:custDataLst>
          </p:nvPr>
        </p:nvSpPr>
        <p:spPr>
          <a:xfrm>
            <a:off x="5616258" y="2392045"/>
            <a:ext cx="1806575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>
            <a:spAutoFit/>
          </a:bodyPr>
          <a:lstStyle/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299" name="MH_Other_6"/>
          <p:cNvSpPr txBox="1"/>
          <p:nvPr>
            <p:custDataLst>
              <p:tags r:id="rId8"/>
            </p:custDataLst>
          </p:nvPr>
        </p:nvSpPr>
        <p:spPr>
          <a:xfrm>
            <a:off x="3455987" y="3012281"/>
            <a:ext cx="1806575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5380" y="363855"/>
            <a:ext cx="2479675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开发工具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grpSp>
        <p:nvGrpSpPr>
          <p:cNvPr id="12306" name="组合 33"/>
          <p:cNvGrpSpPr/>
          <p:nvPr/>
        </p:nvGrpSpPr>
        <p:grpSpPr>
          <a:xfrm>
            <a:off x="307975" y="457835"/>
            <a:ext cx="806450" cy="422275"/>
            <a:chOff x="7394576" y="3627438"/>
            <a:chExt cx="1077913" cy="566738"/>
          </a:xfrm>
        </p:grpSpPr>
        <p:sp>
          <p:nvSpPr>
            <p:cNvPr id="23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9"/>
    </p:custData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2"/>
          <p:cNvGrpSpPr/>
          <p:nvPr/>
        </p:nvGrpSpPr>
        <p:grpSpPr>
          <a:xfrm>
            <a:off x="6608445" y="3573145"/>
            <a:ext cx="2100263" cy="1104900"/>
            <a:chOff x="7394576" y="3627438"/>
            <a:chExt cx="1077913" cy="566738"/>
          </a:xfrm>
        </p:grpSpPr>
        <p:sp>
          <p:nvSpPr>
            <p:cNvPr id="44" name="Freeform 100"/>
            <p:cNvSpPr/>
            <p:nvPr/>
          </p:nvSpPr>
          <p:spPr bwMode="auto">
            <a:xfrm>
              <a:off x="8122961" y="3681180"/>
              <a:ext cx="96955" cy="16286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101"/>
            <p:cNvSpPr/>
            <p:nvPr/>
          </p:nvSpPr>
          <p:spPr bwMode="auto">
            <a:xfrm>
              <a:off x="8129479" y="3706423"/>
              <a:ext cx="90437" cy="16286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102"/>
            <p:cNvSpPr/>
            <p:nvPr/>
          </p:nvSpPr>
          <p:spPr bwMode="auto">
            <a:xfrm>
              <a:off x="8145774" y="3884750"/>
              <a:ext cx="69254" cy="15472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103"/>
            <p:cNvSpPr/>
            <p:nvPr/>
          </p:nvSpPr>
          <p:spPr bwMode="auto">
            <a:xfrm>
              <a:off x="8145774" y="3900222"/>
              <a:ext cx="70883" cy="21171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104"/>
            <p:cNvSpPr/>
            <p:nvPr/>
          </p:nvSpPr>
          <p:spPr bwMode="auto">
            <a:xfrm>
              <a:off x="8142515" y="4073663"/>
              <a:ext cx="77401" cy="18729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105"/>
            <p:cNvSpPr/>
            <p:nvPr/>
          </p:nvSpPr>
          <p:spPr bwMode="auto">
            <a:xfrm>
              <a:off x="8139256" y="4098906"/>
              <a:ext cx="80660" cy="21985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Freeform 107"/>
            <p:cNvSpPr>
              <a:spLocks noEditPoints="1"/>
            </p:cNvSpPr>
            <p:nvPr/>
          </p:nvSpPr>
          <p:spPr bwMode="auto">
            <a:xfrm>
              <a:off x="7893202" y="3754465"/>
              <a:ext cx="96955" cy="36968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3" name="文本框 1"/>
          <p:cNvSpPr txBox="1"/>
          <p:nvPr/>
        </p:nvSpPr>
        <p:spPr>
          <a:xfrm>
            <a:off x="1022985" y="501650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主要研究内容及实现技术</a:t>
            </a:r>
            <a:endParaRPr lang="zh-CN" altLang="en-US" sz="3200" dirty="0">
              <a:solidFill>
                <a:schemeClr val="bg1"/>
              </a:solidFill>
              <a:latin typeface="Lao UI" panose="020B0502040204020203" pitchFamily="34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089660" y="1278255"/>
            <a:ext cx="6937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JSP</a:t>
            </a:r>
            <a:r>
              <a:rPr lang="zh-CN" altLang="zh-CN" sz="1100" dirty="0" smtClean="0">
                <a:solidFill>
                  <a:schemeClr val="bg1"/>
                </a:solidFill>
              </a:rPr>
              <a:t>技术</a:t>
            </a:r>
            <a:r>
              <a:rPr lang="en-US" altLang="zh-CN" sz="1100" dirty="0" smtClean="0">
                <a:solidFill>
                  <a:schemeClr val="bg1"/>
                </a:solidFill>
              </a:rPr>
              <a:t>      </a:t>
            </a:r>
            <a:r>
              <a:rPr lang="zh-CN" altLang="en-US" sz="1100" dirty="0" smtClean="0">
                <a:solidFill>
                  <a:schemeClr val="bg1"/>
                </a:solidFill>
              </a:rPr>
              <a:t>是</a:t>
            </a:r>
            <a:r>
              <a:rPr lang="zh-CN" altLang="zh-CN" sz="1100" dirty="0" smtClean="0">
                <a:solidFill>
                  <a:schemeClr val="bg1"/>
                </a:solidFill>
              </a:rPr>
              <a:t>使用</a:t>
            </a:r>
            <a:r>
              <a:rPr lang="en-US" altLang="zh-CN" sz="1100" dirty="0" smtClean="0">
                <a:solidFill>
                  <a:schemeClr val="bg1"/>
                </a:solidFill>
              </a:rPr>
              <a:t>Java</a:t>
            </a:r>
            <a:r>
              <a:rPr lang="zh-CN" altLang="zh-CN" sz="1100" dirty="0">
                <a:solidFill>
                  <a:schemeClr val="bg1"/>
                </a:solidFill>
              </a:rPr>
              <a:t>编程语言编写类</a:t>
            </a:r>
            <a:r>
              <a:rPr lang="en-US" altLang="zh-CN" sz="1100" dirty="0">
                <a:solidFill>
                  <a:schemeClr val="bg1"/>
                </a:solidFill>
              </a:rPr>
              <a:t>XML</a:t>
            </a:r>
            <a:r>
              <a:rPr lang="zh-CN" altLang="zh-CN" sz="1100" dirty="0">
                <a:solidFill>
                  <a:schemeClr val="bg1"/>
                </a:solidFill>
              </a:rPr>
              <a:t>的</a:t>
            </a:r>
            <a:r>
              <a:rPr lang="en-US" altLang="zh-CN" sz="1100" dirty="0">
                <a:solidFill>
                  <a:schemeClr val="bg1"/>
                </a:solidFill>
              </a:rPr>
              <a:t>tags</a:t>
            </a:r>
            <a:r>
              <a:rPr lang="zh-CN" altLang="zh-CN" sz="1100" dirty="0">
                <a:solidFill>
                  <a:schemeClr val="bg1"/>
                </a:solidFill>
              </a:rPr>
              <a:t>和</a:t>
            </a:r>
            <a:r>
              <a:rPr lang="en-US" altLang="zh-CN" sz="1100" dirty="0" err="1">
                <a:solidFill>
                  <a:schemeClr val="bg1"/>
                </a:solidFill>
              </a:rPr>
              <a:t>scriptlets</a:t>
            </a:r>
            <a:r>
              <a:rPr lang="zh-CN" altLang="zh-CN" sz="1100" dirty="0">
                <a:solidFill>
                  <a:schemeClr val="bg1"/>
                </a:solidFill>
              </a:rPr>
              <a:t>，来封装产生动态网页的处理逻辑。网页还能通过</a:t>
            </a:r>
            <a:r>
              <a:rPr lang="en-US" altLang="zh-CN" sz="1100" dirty="0">
                <a:solidFill>
                  <a:schemeClr val="bg1"/>
                </a:solidFill>
              </a:rPr>
              <a:t>tags</a:t>
            </a:r>
            <a:r>
              <a:rPr lang="zh-CN" altLang="zh-CN" sz="1100" dirty="0">
                <a:solidFill>
                  <a:schemeClr val="bg1"/>
                </a:solidFill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</a:rPr>
              <a:t>scriptlets</a:t>
            </a:r>
            <a:r>
              <a:rPr lang="zh-CN" altLang="zh-CN" sz="1100" dirty="0">
                <a:solidFill>
                  <a:schemeClr val="bg1"/>
                </a:solidFill>
              </a:rPr>
              <a:t>访问存在于服务端的资源的应用逻辑。</a:t>
            </a:r>
            <a:r>
              <a:rPr lang="en-US" altLang="zh-CN" sz="1100" dirty="0">
                <a:solidFill>
                  <a:schemeClr val="bg1"/>
                </a:solidFill>
              </a:rPr>
              <a:t>JSP</a:t>
            </a:r>
            <a:r>
              <a:rPr lang="zh-CN" altLang="zh-CN" sz="1100" dirty="0">
                <a:solidFill>
                  <a:schemeClr val="bg1"/>
                </a:solidFill>
              </a:rPr>
              <a:t>将网页逻辑与网页设计的显示分离，支持可重用的基于组件的设计，使</a:t>
            </a:r>
            <a:r>
              <a:rPr lang="zh-CN" altLang="zh-CN" sz="1100" dirty="0" smtClean="0">
                <a:solidFill>
                  <a:schemeClr val="bg1"/>
                </a:solidFill>
              </a:rPr>
              <a:t>基于</a:t>
            </a:r>
            <a:r>
              <a:rPr lang="en-US" altLang="zh-CN" sz="1100" dirty="0" smtClean="0">
                <a:solidFill>
                  <a:schemeClr val="bg1"/>
                </a:solidFill>
              </a:rPr>
              <a:t>Web</a:t>
            </a:r>
            <a:r>
              <a:rPr lang="zh-CN" altLang="zh-CN" sz="1100" dirty="0" smtClean="0">
                <a:solidFill>
                  <a:schemeClr val="bg1"/>
                </a:solidFill>
              </a:rPr>
              <a:t>的</a:t>
            </a:r>
            <a:r>
              <a:rPr lang="zh-CN" altLang="zh-CN" sz="1100" dirty="0">
                <a:solidFill>
                  <a:schemeClr val="bg1"/>
                </a:solidFill>
              </a:rPr>
              <a:t>应用程序的 开发变得迅速和容易。</a:t>
            </a:r>
            <a:r>
              <a:rPr lang="en-US" altLang="zh-CN" sz="1100" dirty="0">
                <a:solidFill>
                  <a:schemeClr val="bg1"/>
                </a:solidFill>
              </a:rPr>
              <a:t> JSP(</a:t>
            </a:r>
            <a:r>
              <a:rPr lang="en-US" altLang="zh-CN" sz="1100" dirty="0" err="1">
                <a:solidFill>
                  <a:schemeClr val="bg1"/>
                </a:solidFill>
              </a:rPr>
              <a:t>JavaServer</a:t>
            </a:r>
            <a:r>
              <a:rPr lang="en-US" altLang="zh-CN" sz="1100" dirty="0">
                <a:solidFill>
                  <a:schemeClr val="bg1"/>
                </a:solidFill>
              </a:rPr>
              <a:t> Pages)</a:t>
            </a:r>
            <a:r>
              <a:rPr lang="zh-CN" altLang="zh-CN" sz="1100" dirty="0">
                <a:solidFill>
                  <a:schemeClr val="bg1"/>
                </a:solidFill>
              </a:rPr>
              <a:t>是一种动态页面技术，它的主要目的是将表示逻辑从</a:t>
            </a:r>
            <a:r>
              <a:rPr lang="en-US" altLang="zh-CN" sz="1100" dirty="0">
                <a:solidFill>
                  <a:schemeClr val="bg1"/>
                </a:solidFill>
              </a:rPr>
              <a:t>Servlet</a:t>
            </a:r>
            <a:r>
              <a:rPr lang="zh-CN" altLang="zh-CN" sz="1100" dirty="0">
                <a:solidFill>
                  <a:schemeClr val="bg1"/>
                </a:solidFill>
              </a:rPr>
              <a:t>中分离出来。 </a:t>
            </a:r>
            <a:endParaRPr lang="zh-CN" altLang="zh-CN" sz="11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41445" y="2210608"/>
            <a:ext cx="6937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jQuery</a:t>
            </a:r>
            <a:r>
              <a:rPr lang="zh-CN" altLang="zh-CN" sz="1100" dirty="0" smtClean="0">
                <a:solidFill>
                  <a:schemeClr val="bg1"/>
                </a:solidFill>
              </a:rPr>
              <a:t>是一个强大的</a:t>
            </a:r>
            <a:r>
              <a:rPr lang="en-US" altLang="zh-CN" sz="1100" dirty="0" smtClean="0">
                <a:solidFill>
                  <a:schemeClr val="bg1"/>
                </a:solidFill>
              </a:rPr>
              <a:t>JavaScript</a:t>
            </a:r>
            <a:r>
              <a:rPr lang="zh-CN" altLang="zh-CN" sz="1100" dirty="0" smtClean="0">
                <a:solidFill>
                  <a:schemeClr val="bg1"/>
                </a:solidFill>
              </a:rPr>
              <a:t>库，无论你具有什么样的编程背景</a:t>
            </a:r>
            <a:r>
              <a:rPr lang="en-US" altLang="zh-CN" sz="1100" dirty="0" smtClean="0">
                <a:solidFill>
                  <a:schemeClr val="bg1"/>
                </a:solidFill>
              </a:rPr>
              <a:t>,</a:t>
            </a:r>
            <a:r>
              <a:rPr lang="zh-CN" altLang="zh-CN" sz="1100" dirty="0" smtClean="0">
                <a:solidFill>
                  <a:schemeClr val="bg1"/>
                </a:solidFill>
              </a:rPr>
              <a:t>都可以</a:t>
            </a:r>
            <a:br>
              <a:rPr lang="en-US" altLang="zh-CN" sz="1100" dirty="0" smtClean="0">
                <a:solidFill>
                  <a:schemeClr val="bg1"/>
                </a:solidFill>
              </a:rPr>
            </a:br>
            <a:r>
              <a:rPr lang="zh-CN" altLang="zh-CN" sz="1100" dirty="0" smtClean="0">
                <a:solidFill>
                  <a:schemeClr val="bg1"/>
                </a:solidFill>
              </a:rPr>
              <a:t>通过它来增强自己的网站。</a:t>
            </a:r>
            <a:endParaRPr lang="zh-CN" altLang="zh-CN" sz="11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1445" y="2710693"/>
            <a:ext cx="6671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chemeClr val="bg1"/>
                </a:solidFill>
              </a:rPr>
              <a:t>Ajax </a:t>
            </a:r>
            <a:r>
              <a:rPr lang="zh-CN" altLang="zh-CN" sz="1100" dirty="0">
                <a:solidFill>
                  <a:schemeClr val="bg1"/>
                </a:solidFill>
              </a:rPr>
              <a:t>是 </a:t>
            </a:r>
            <a:r>
              <a:rPr lang="en-US" altLang="zh-CN" sz="1100" b="1" dirty="0">
                <a:solidFill>
                  <a:schemeClr val="bg1"/>
                </a:solidFill>
              </a:rPr>
              <a:t>A</a:t>
            </a:r>
            <a:r>
              <a:rPr lang="en-US" altLang="zh-CN" sz="1100" dirty="0">
                <a:solidFill>
                  <a:schemeClr val="bg1"/>
                </a:solidFill>
              </a:rPr>
              <a:t>synchronous </a:t>
            </a:r>
            <a:r>
              <a:rPr lang="en-US" altLang="zh-CN" sz="1100" b="1" dirty="0">
                <a:solidFill>
                  <a:schemeClr val="bg1"/>
                </a:solidFill>
              </a:rPr>
              <a:t>Ja</a:t>
            </a:r>
            <a:r>
              <a:rPr lang="en-US" altLang="zh-CN" sz="1100" dirty="0">
                <a:solidFill>
                  <a:schemeClr val="bg1"/>
                </a:solidFill>
              </a:rPr>
              <a:t>vaScript and </a:t>
            </a:r>
            <a:r>
              <a:rPr lang="en-US" altLang="zh-CN" sz="1100" b="1" dirty="0">
                <a:solidFill>
                  <a:schemeClr val="bg1"/>
                </a:solidFill>
              </a:rPr>
              <a:t>X</a:t>
            </a:r>
            <a:r>
              <a:rPr lang="en-US" altLang="zh-CN" sz="1100" dirty="0">
                <a:solidFill>
                  <a:schemeClr val="bg1"/>
                </a:solidFill>
              </a:rPr>
              <a:t>ML </a:t>
            </a:r>
            <a:r>
              <a:rPr lang="zh-CN" altLang="zh-CN" sz="1100" dirty="0">
                <a:solidFill>
                  <a:schemeClr val="bg1"/>
                </a:solidFill>
              </a:rPr>
              <a:t>的缩写。</a:t>
            </a:r>
            <a:r>
              <a:rPr lang="en-US" altLang="zh-CN" sz="1100" dirty="0">
                <a:solidFill>
                  <a:schemeClr val="bg1"/>
                </a:solidFill>
              </a:rPr>
              <a:t>Ajax </a:t>
            </a:r>
            <a:r>
              <a:rPr lang="zh-CN" altLang="zh-CN" sz="1100" dirty="0">
                <a:solidFill>
                  <a:schemeClr val="bg1"/>
                </a:solidFill>
              </a:rPr>
              <a:t>是一种在</a:t>
            </a:r>
            <a:r>
              <a:rPr lang="en-US" altLang="zh-CN" sz="1100" dirty="0">
                <a:solidFill>
                  <a:schemeClr val="bg1"/>
                </a:solidFill>
              </a:rPr>
              <a:t> XML</a:t>
            </a:r>
            <a:r>
              <a:rPr lang="zh-CN" altLang="zh-CN" sz="1100" dirty="0">
                <a:solidFill>
                  <a:schemeClr val="bg1"/>
                </a:solidFill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</a:rPr>
              <a:t>HTML</a:t>
            </a:r>
            <a:r>
              <a:rPr lang="zh-CN" altLang="zh-CN" sz="1100" dirty="0">
                <a:solidFill>
                  <a:schemeClr val="bg1"/>
                </a:solidFill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</a:rPr>
              <a:t>CSS </a:t>
            </a:r>
            <a:r>
              <a:rPr lang="zh-CN" altLang="zh-CN" sz="1100" dirty="0">
                <a:solidFill>
                  <a:schemeClr val="bg1"/>
                </a:solidFill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</a:rPr>
              <a:t> JavaScript </a:t>
            </a:r>
            <a:r>
              <a:rPr lang="zh-CN" altLang="zh-CN" sz="1100" dirty="0">
                <a:solidFill>
                  <a:schemeClr val="bg1"/>
                </a:solidFill>
              </a:rPr>
              <a:t>的帮助下创建更好，更快和更具交互式</a:t>
            </a:r>
            <a:r>
              <a:rPr lang="en-US" altLang="zh-CN" sz="1100" dirty="0">
                <a:solidFill>
                  <a:schemeClr val="bg1"/>
                </a:solidFill>
              </a:rPr>
              <a:t> Web </a:t>
            </a:r>
            <a:r>
              <a:rPr lang="zh-CN" altLang="zh-CN" sz="1100" dirty="0">
                <a:solidFill>
                  <a:schemeClr val="bg1"/>
                </a:solidFill>
              </a:rPr>
              <a:t>应用程序的新技术。</a:t>
            </a:r>
            <a:endParaRPr lang="zh-CN" altLang="zh-CN" sz="11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41445" y="3327996"/>
            <a:ext cx="69373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MVC </a:t>
            </a:r>
            <a:r>
              <a:rPr lang="zh-CN" altLang="zh-CN" sz="1100" dirty="0">
                <a:solidFill>
                  <a:schemeClr val="bg1"/>
                </a:solidFill>
              </a:rPr>
              <a:t>是一种设计模式，它将应用划分为</a:t>
            </a:r>
            <a:r>
              <a:rPr lang="en-US" altLang="zh-CN" sz="1100" dirty="0">
                <a:solidFill>
                  <a:schemeClr val="bg1"/>
                </a:solidFill>
              </a:rPr>
              <a:t>3 </a:t>
            </a:r>
            <a:r>
              <a:rPr lang="zh-CN" altLang="zh-CN" sz="1100" dirty="0">
                <a:solidFill>
                  <a:schemeClr val="bg1"/>
                </a:solidFill>
              </a:rPr>
              <a:t>个部分：数据（模型）、展现层（视图）和用</a:t>
            </a:r>
            <a:endParaRPr lang="zh-CN" altLang="zh-C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 txBox="1"/>
          <p:nvPr/>
        </p:nvSpPr>
        <p:spPr>
          <a:xfrm>
            <a:off x="3281363" y="645478"/>
            <a:ext cx="35464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dirty="0" smtClean="0">
                <a:solidFill>
                  <a:schemeClr val="bg1"/>
                </a:solidFill>
                <a:latin typeface="Lao UI" panose="020B0502040204020203" pitchFamily="34" charset="0"/>
              </a:rPr>
              <a:t>项目</a:t>
            </a:r>
            <a:r>
              <a:rPr lang="zh-CN" altLang="en-US" sz="3200" dirty="0">
                <a:solidFill>
                  <a:schemeClr val="bg1"/>
                </a:solidFill>
              </a:rPr>
              <a:t>功能</a:t>
            </a:r>
            <a:endParaRPr lang="zh-CN" altLang="en-US" sz="3200" dirty="0">
              <a:solidFill>
                <a:schemeClr val="bg1"/>
              </a:solidFill>
              <a:latin typeface="Lao UI" panose="020B0502040204020203" pitchFamily="34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2301558" y="1461770"/>
            <a:ext cx="58880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chemeClr val="bg1"/>
                </a:solidFill>
              </a:rPr>
              <a:t>本系统的主要功能如下：界面友好美观，人机信息交互灵活、方便、快捷，安全可靠。对系统用户进行管理以及维护。对信息的分类进行管理，实现对信息种类分类的查询、添加、删除等操作。对大学食堂管理系统的用户进行维护管理，主要可以添加用户。删除，查找用户。当添加一个管理员用户就可以管理该大学食堂管理系统了，并可以进行系统维护：系统退出、密码修改等。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5" name="Freeform 347"/>
          <p:cNvSpPr>
            <a:spLocks noEditPoints="1"/>
          </p:cNvSpPr>
          <p:nvPr/>
        </p:nvSpPr>
        <p:spPr bwMode="auto">
          <a:xfrm>
            <a:off x="779780" y="2849880"/>
            <a:ext cx="1433513" cy="1700213"/>
          </a:xfrm>
          <a:custGeom>
            <a:avLst/>
            <a:gdLst>
              <a:gd name="T0" fmla="*/ 19 w 240"/>
              <a:gd name="T1" fmla="*/ 245 h 284"/>
              <a:gd name="T2" fmla="*/ 7 w 240"/>
              <a:gd name="T3" fmla="*/ 116 h 284"/>
              <a:gd name="T4" fmla="*/ 23 w 240"/>
              <a:gd name="T5" fmla="*/ 85 h 284"/>
              <a:gd name="T6" fmla="*/ 207 w 240"/>
              <a:gd name="T7" fmla="*/ 37 h 284"/>
              <a:gd name="T8" fmla="*/ 191 w 240"/>
              <a:gd name="T9" fmla="*/ 113 h 284"/>
              <a:gd name="T10" fmla="*/ 113 w 240"/>
              <a:gd name="T11" fmla="*/ 119 h 284"/>
              <a:gd name="T12" fmla="*/ 33 w 240"/>
              <a:gd name="T13" fmla="*/ 112 h 284"/>
              <a:gd name="T14" fmla="*/ 104 w 240"/>
              <a:gd name="T15" fmla="*/ 233 h 284"/>
              <a:gd name="T16" fmla="*/ 89 w 240"/>
              <a:gd name="T17" fmla="*/ 139 h 284"/>
              <a:gd name="T18" fmla="*/ 128 w 240"/>
              <a:gd name="T19" fmla="*/ 154 h 284"/>
              <a:gd name="T20" fmla="*/ 178 w 240"/>
              <a:gd name="T21" fmla="*/ 149 h 284"/>
              <a:gd name="T22" fmla="*/ 131 w 240"/>
              <a:gd name="T23" fmla="*/ 247 h 284"/>
              <a:gd name="T24" fmla="*/ 28 w 240"/>
              <a:gd name="T25" fmla="*/ 91 h 284"/>
              <a:gd name="T26" fmla="*/ 161 w 240"/>
              <a:gd name="T27" fmla="*/ 5 h 284"/>
              <a:gd name="T28" fmla="*/ 190 w 240"/>
              <a:gd name="T29" fmla="*/ 36 h 284"/>
              <a:gd name="T30" fmla="*/ 117 w 240"/>
              <a:gd name="T31" fmla="*/ 88 h 284"/>
              <a:gd name="T32" fmla="*/ 117 w 240"/>
              <a:gd name="T33" fmla="*/ 58 h 284"/>
              <a:gd name="T34" fmla="*/ 85 w 240"/>
              <a:gd name="T35" fmla="*/ 58 h 284"/>
              <a:gd name="T36" fmla="*/ 113 w 240"/>
              <a:gd name="T37" fmla="*/ 49 h 284"/>
              <a:gd name="T38" fmla="*/ 113 w 240"/>
              <a:gd name="T39" fmla="*/ 52 h 284"/>
              <a:gd name="T40" fmla="*/ 117 w 240"/>
              <a:gd name="T41" fmla="*/ 62 h 284"/>
              <a:gd name="T42" fmla="*/ 226 w 240"/>
              <a:gd name="T43" fmla="*/ 87 h 284"/>
              <a:gd name="T44" fmla="*/ 37 w 240"/>
              <a:gd name="T45" fmla="*/ 101 h 284"/>
              <a:gd name="T46" fmla="*/ 194 w 240"/>
              <a:gd name="T47" fmla="*/ 87 h 284"/>
              <a:gd name="T48" fmla="*/ 188 w 240"/>
              <a:gd name="T49" fmla="*/ 104 h 284"/>
              <a:gd name="T50" fmla="*/ 158 w 240"/>
              <a:gd name="T51" fmla="*/ 81 h 284"/>
              <a:gd name="T52" fmla="*/ 199 w 240"/>
              <a:gd name="T53" fmla="*/ 111 h 284"/>
              <a:gd name="T54" fmla="*/ 184 w 240"/>
              <a:gd name="T55" fmla="*/ 89 h 284"/>
              <a:gd name="T56" fmla="*/ 170 w 240"/>
              <a:gd name="T57" fmla="*/ 83 h 284"/>
              <a:gd name="T58" fmla="*/ 85 w 240"/>
              <a:gd name="T59" fmla="*/ 224 h 284"/>
              <a:gd name="T60" fmla="*/ 31 w 240"/>
              <a:gd name="T61" fmla="*/ 115 h 284"/>
              <a:gd name="T62" fmla="*/ 85 w 240"/>
              <a:gd name="T63" fmla="*/ 224 h 284"/>
              <a:gd name="T64" fmla="*/ 65 w 240"/>
              <a:gd name="T65" fmla="*/ 218 h 284"/>
              <a:gd name="T66" fmla="*/ 12 w 240"/>
              <a:gd name="T67" fmla="*/ 118 h 284"/>
              <a:gd name="T68" fmla="*/ 73 w 240"/>
              <a:gd name="T69" fmla="*/ 217 h 284"/>
              <a:gd name="T70" fmla="*/ 131 w 240"/>
              <a:gd name="T71" fmla="*/ 192 h 284"/>
              <a:gd name="T72" fmla="*/ 126 w 240"/>
              <a:gd name="T73" fmla="*/ 178 h 284"/>
              <a:gd name="T74" fmla="*/ 120 w 240"/>
              <a:gd name="T75" fmla="*/ 166 h 284"/>
              <a:gd name="T76" fmla="*/ 114 w 240"/>
              <a:gd name="T77" fmla="*/ 154 h 284"/>
              <a:gd name="T78" fmla="*/ 110 w 240"/>
              <a:gd name="T79" fmla="*/ 147 h 284"/>
              <a:gd name="T80" fmla="*/ 98 w 240"/>
              <a:gd name="T81" fmla="*/ 143 h 284"/>
              <a:gd name="T82" fmla="*/ 168 w 240"/>
              <a:gd name="T83" fmla="*/ 143 h 284"/>
              <a:gd name="T84" fmla="*/ 139 w 240"/>
              <a:gd name="T85" fmla="*/ 151 h 284"/>
              <a:gd name="T86" fmla="*/ 166 w 240"/>
              <a:gd name="T87" fmla="*/ 165 h 284"/>
              <a:gd name="T88" fmla="*/ 167 w 240"/>
              <a:gd name="T89" fmla="*/ 172 h 284"/>
              <a:gd name="T90" fmla="*/ 147 w 240"/>
              <a:gd name="T91" fmla="*/ 156 h 284"/>
              <a:gd name="T92" fmla="*/ 164 w 240"/>
              <a:gd name="T93" fmla="*/ 169 h 284"/>
              <a:gd name="T94" fmla="*/ 115 w 240"/>
              <a:gd name="T95" fmla="*/ 207 h 284"/>
              <a:gd name="T96" fmla="*/ 153 w 240"/>
              <a:gd name="T97" fmla="*/ 209 h 284"/>
              <a:gd name="T98" fmla="*/ 150 w 240"/>
              <a:gd name="T99" fmla="*/ 209 h 284"/>
              <a:gd name="T100" fmla="*/ 140 w 240"/>
              <a:gd name="T101" fmla="*/ 211 h 284"/>
              <a:gd name="T102" fmla="*/ 131 w 240"/>
              <a:gd name="T103" fmla="*/ 212 h 284"/>
              <a:gd name="T104" fmla="*/ 135 w 240"/>
              <a:gd name="T105" fmla="*/ 211 h 284"/>
              <a:gd name="T106" fmla="*/ 136 w 240"/>
              <a:gd name="T107" fmla="*/ 243 h 284"/>
              <a:gd name="T108" fmla="*/ 58 w 240"/>
              <a:gd name="T109" fmla="*/ 223 h 284"/>
              <a:gd name="T110" fmla="*/ 75 w 240"/>
              <a:gd name="T111" fmla="*/ 220 h 284"/>
              <a:gd name="T112" fmla="*/ 72 w 240"/>
              <a:gd name="T113" fmla="*/ 247 h 284"/>
              <a:gd name="T114" fmla="*/ 12 w 240"/>
              <a:gd name="T115" fmla="*/ 255 h 284"/>
              <a:gd name="T116" fmla="*/ 140 w 240"/>
              <a:gd name="T117" fmla="*/ 262 h 284"/>
              <a:gd name="T118" fmla="*/ 45 w 240"/>
              <a:gd name="T119" fmla="*/ 23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0" h="284">
                <a:moveTo>
                  <a:pt x="131" y="247"/>
                </a:moveTo>
                <a:cubicBezTo>
                  <a:pt x="135" y="252"/>
                  <a:pt x="144" y="256"/>
                  <a:pt x="143" y="265"/>
                </a:cubicBezTo>
                <a:cubicBezTo>
                  <a:pt x="132" y="272"/>
                  <a:pt x="119" y="277"/>
                  <a:pt x="104" y="280"/>
                </a:cubicBezTo>
                <a:cubicBezTo>
                  <a:pt x="74" y="283"/>
                  <a:pt x="43" y="284"/>
                  <a:pt x="16" y="273"/>
                </a:cubicBezTo>
                <a:cubicBezTo>
                  <a:pt x="11" y="272"/>
                  <a:pt x="9" y="267"/>
                  <a:pt x="4" y="266"/>
                </a:cubicBezTo>
                <a:cubicBezTo>
                  <a:pt x="1" y="260"/>
                  <a:pt x="8" y="256"/>
                  <a:pt x="12" y="252"/>
                </a:cubicBezTo>
                <a:cubicBezTo>
                  <a:pt x="14" y="250"/>
                  <a:pt x="16" y="248"/>
                  <a:pt x="19" y="245"/>
                </a:cubicBezTo>
                <a:cubicBezTo>
                  <a:pt x="25" y="242"/>
                  <a:pt x="32" y="238"/>
                  <a:pt x="38" y="235"/>
                </a:cubicBezTo>
                <a:cubicBezTo>
                  <a:pt x="39" y="235"/>
                  <a:pt x="41" y="235"/>
                  <a:pt x="42" y="234"/>
                </a:cubicBezTo>
                <a:cubicBezTo>
                  <a:pt x="44" y="233"/>
                  <a:pt x="45" y="232"/>
                  <a:pt x="47" y="232"/>
                </a:cubicBezTo>
                <a:cubicBezTo>
                  <a:pt x="48" y="226"/>
                  <a:pt x="52" y="222"/>
                  <a:pt x="57" y="220"/>
                </a:cubicBezTo>
                <a:cubicBezTo>
                  <a:pt x="49" y="200"/>
                  <a:pt x="38" y="180"/>
                  <a:pt x="29" y="158"/>
                </a:cubicBezTo>
                <a:cubicBezTo>
                  <a:pt x="24" y="148"/>
                  <a:pt x="18" y="138"/>
                  <a:pt x="13" y="128"/>
                </a:cubicBezTo>
                <a:cubicBezTo>
                  <a:pt x="12" y="124"/>
                  <a:pt x="10" y="119"/>
                  <a:pt x="7" y="116"/>
                </a:cubicBezTo>
                <a:cubicBezTo>
                  <a:pt x="6" y="115"/>
                  <a:pt x="7" y="115"/>
                  <a:pt x="6" y="114"/>
                </a:cubicBezTo>
                <a:cubicBezTo>
                  <a:pt x="6" y="113"/>
                  <a:pt x="4" y="112"/>
                  <a:pt x="3" y="111"/>
                </a:cubicBezTo>
                <a:cubicBezTo>
                  <a:pt x="3" y="110"/>
                  <a:pt x="2" y="108"/>
                  <a:pt x="2" y="106"/>
                </a:cubicBezTo>
                <a:cubicBezTo>
                  <a:pt x="1" y="101"/>
                  <a:pt x="0" y="97"/>
                  <a:pt x="3" y="92"/>
                </a:cubicBezTo>
                <a:cubicBezTo>
                  <a:pt x="4" y="91"/>
                  <a:pt x="5" y="90"/>
                  <a:pt x="6" y="88"/>
                </a:cubicBezTo>
                <a:cubicBezTo>
                  <a:pt x="10" y="86"/>
                  <a:pt x="15" y="85"/>
                  <a:pt x="19" y="84"/>
                </a:cubicBezTo>
                <a:cubicBezTo>
                  <a:pt x="20" y="84"/>
                  <a:pt x="22" y="84"/>
                  <a:pt x="23" y="85"/>
                </a:cubicBezTo>
                <a:cubicBezTo>
                  <a:pt x="32" y="79"/>
                  <a:pt x="40" y="75"/>
                  <a:pt x="51" y="71"/>
                </a:cubicBezTo>
                <a:cubicBezTo>
                  <a:pt x="75" y="58"/>
                  <a:pt x="103" y="49"/>
                  <a:pt x="125" y="35"/>
                </a:cubicBezTo>
                <a:cubicBezTo>
                  <a:pt x="125" y="27"/>
                  <a:pt x="123" y="18"/>
                  <a:pt x="126" y="12"/>
                </a:cubicBezTo>
                <a:cubicBezTo>
                  <a:pt x="130" y="7"/>
                  <a:pt x="141" y="4"/>
                  <a:pt x="148" y="2"/>
                </a:cubicBezTo>
                <a:cubicBezTo>
                  <a:pt x="153" y="1"/>
                  <a:pt x="158" y="0"/>
                  <a:pt x="164" y="3"/>
                </a:cubicBezTo>
                <a:cubicBezTo>
                  <a:pt x="171" y="12"/>
                  <a:pt x="177" y="21"/>
                  <a:pt x="183" y="30"/>
                </a:cubicBezTo>
                <a:cubicBezTo>
                  <a:pt x="191" y="33"/>
                  <a:pt x="200" y="34"/>
                  <a:pt x="207" y="37"/>
                </a:cubicBezTo>
                <a:cubicBezTo>
                  <a:pt x="209" y="38"/>
                  <a:pt x="210" y="40"/>
                  <a:pt x="212" y="41"/>
                </a:cubicBezTo>
                <a:cubicBezTo>
                  <a:pt x="223" y="46"/>
                  <a:pt x="232" y="54"/>
                  <a:pt x="239" y="62"/>
                </a:cubicBezTo>
                <a:cubicBezTo>
                  <a:pt x="238" y="65"/>
                  <a:pt x="240" y="69"/>
                  <a:pt x="239" y="73"/>
                </a:cubicBezTo>
                <a:cubicBezTo>
                  <a:pt x="237" y="80"/>
                  <a:pt x="232" y="85"/>
                  <a:pt x="227" y="90"/>
                </a:cubicBezTo>
                <a:cubicBezTo>
                  <a:pt x="222" y="95"/>
                  <a:pt x="218" y="98"/>
                  <a:pt x="211" y="102"/>
                </a:cubicBezTo>
                <a:cubicBezTo>
                  <a:pt x="209" y="104"/>
                  <a:pt x="206" y="106"/>
                  <a:pt x="202" y="107"/>
                </a:cubicBezTo>
                <a:cubicBezTo>
                  <a:pt x="204" y="114"/>
                  <a:pt x="197" y="115"/>
                  <a:pt x="191" y="113"/>
                </a:cubicBezTo>
                <a:cubicBezTo>
                  <a:pt x="188" y="115"/>
                  <a:pt x="188" y="121"/>
                  <a:pt x="184" y="122"/>
                </a:cubicBezTo>
                <a:cubicBezTo>
                  <a:pt x="180" y="123"/>
                  <a:pt x="177" y="121"/>
                  <a:pt x="173" y="120"/>
                </a:cubicBezTo>
                <a:cubicBezTo>
                  <a:pt x="168" y="120"/>
                  <a:pt x="164" y="123"/>
                  <a:pt x="159" y="124"/>
                </a:cubicBezTo>
                <a:cubicBezTo>
                  <a:pt x="158" y="124"/>
                  <a:pt x="158" y="124"/>
                  <a:pt x="158" y="124"/>
                </a:cubicBezTo>
                <a:cubicBezTo>
                  <a:pt x="148" y="125"/>
                  <a:pt x="135" y="127"/>
                  <a:pt x="122" y="126"/>
                </a:cubicBezTo>
                <a:cubicBezTo>
                  <a:pt x="119" y="125"/>
                  <a:pt x="114" y="125"/>
                  <a:pt x="112" y="123"/>
                </a:cubicBezTo>
                <a:cubicBezTo>
                  <a:pt x="112" y="121"/>
                  <a:pt x="112" y="120"/>
                  <a:pt x="113" y="119"/>
                </a:cubicBezTo>
                <a:cubicBezTo>
                  <a:pt x="109" y="102"/>
                  <a:pt x="114" y="85"/>
                  <a:pt x="119" y="71"/>
                </a:cubicBezTo>
                <a:cubicBezTo>
                  <a:pt x="118" y="71"/>
                  <a:pt x="115" y="73"/>
                  <a:pt x="114" y="74"/>
                </a:cubicBezTo>
                <a:cubicBezTo>
                  <a:pt x="110" y="75"/>
                  <a:pt x="106" y="76"/>
                  <a:pt x="102" y="78"/>
                </a:cubicBezTo>
                <a:cubicBezTo>
                  <a:pt x="92" y="81"/>
                  <a:pt x="80" y="87"/>
                  <a:pt x="70" y="92"/>
                </a:cubicBezTo>
                <a:cubicBezTo>
                  <a:pt x="65" y="94"/>
                  <a:pt x="60" y="96"/>
                  <a:pt x="55" y="98"/>
                </a:cubicBezTo>
                <a:cubicBezTo>
                  <a:pt x="50" y="101"/>
                  <a:pt x="45" y="103"/>
                  <a:pt x="40" y="106"/>
                </a:cubicBezTo>
                <a:cubicBezTo>
                  <a:pt x="37" y="108"/>
                  <a:pt x="35" y="110"/>
                  <a:pt x="33" y="112"/>
                </a:cubicBezTo>
                <a:cubicBezTo>
                  <a:pt x="37" y="129"/>
                  <a:pt x="47" y="142"/>
                  <a:pt x="53" y="157"/>
                </a:cubicBezTo>
                <a:cubicBezTo>
                  <a:pt x="56" y="163"/>
                  <a:pt x="58" y="169"/>
                  <a:pt x="61" y="174"/>
                </a:cubicBezTo>
                <a:cubicBezTo>
                  <a:pt x="62" y="176"/>
                  <a:pt x="64" y="177"/>
                  <a:pt x="65" y="179"/>
                </a:cubicBezTo>
                <a:cubicBezTo>
                  <a:pt x="69" y="187"/>
                  <a:pt x="72" y="195"/>
                  <a:pt x="77" y="202"/>
                </a:cubicBezTo>
                <a:cubicBezTo>
                  <a:pt x="79" y="205"/>
                  <a:pt x="80" y="208"/>
                  <a:pt x="82" y="211"/>
                </a:cubicBezTo>
                <a:cubicBezTo>
                  <a:pt x="83" y="213"/>
                  <a:pt x="85" y="214"/>
                  <a:pt x="85" y="217"/>
                </a:cubicBezTo>
                <a:cubicBezTo>
                  <a:pt x="92" y="223"/>
                  <a:pt x="103" y="224"/>
                  <a:pt x="104" y="233"/>
                </a:cubicBezTo>
                <a:cubicBezTo>
                  <a:pt x="108" y="236"/>
                  <a:pt x="113" y="236"/>
                  <a:pt x="118" y="238"/>
                </a:cubicBezTo>
                <a:cubicBezTo>
                  <a:pt x="115" y="220"/>
                  <a:pt x="113" y="207"/>
                  <a:pt x="109" y="189"/>
                </a:cubicBezTo>
                <a:cubicBezTo>
                  <a:pt x="109" y="188"/>
                  <a:pt x="111" y="188"/>
                  <a:pt x="111" y="187"/>
                </a:cubicBezTo>
                <a:cubicBezTo>
                  <a:pt x="106" y="179"/>
                  <a:pt x="101" y="168"/>
                  <a:pt x="96" y="157"/>
                </a:cubicBezTo>
                <a:cubicBezTo>
                  <a:pt x="95" y="155"/>
                  <a:pt x="93" y="152"/>
                  <a:pt x="93" y="150"/>
                </a:cubicBezTo>
                <a:cubicBezTo>
                  <a:pt x="92" y="148"/>
                  <a:pt x="92" y="145"/>
                  <a:pt x="91" y="143"/>
                </a:cubicBezTo>
                <a:cubicBezTo>
                  <a:pt x="90" y="141"/>
                  <a:pt x="89" y="140"/>
                  <a:pt x="89" y="139"/>
                </a:cubicBezTo>
                <a:cubicBezTo>
                  <a:pt x="88" y="137"/>
                  <a:pt x="85" y="133"/>
                  <a:pt x="86" y="130"/>
                </a:cubicBezTo>
                <a:cubicBezTo>
                  <a:pt x="86" y="126"/>
                  <a:pt x="95" y="120"/>
                  <a:pt x="100" y="121"/>
                </a:cubicBezTo>
                <a:cubicBezTo>
                  <a:pt x="101" y="122"/>
                  <a:pt x="102" y="123"/>
                  <a:pt x="101" y="124"/>
                </a:cubicBezTo>
                <a:cubicBezTo>
                  <a:pt x="106" y="134"/>
                  <a:pt x="111" y="144"/>
                  <a:pt x="116" y="154"/>
                </a:cubicBezTo>
                <a:cubicBezTo>
                  <a:pt x="119" y="160"/>
                  <a:pt x="124" y="168"/>
                  <a:pt x="127" y="175"/>
                </a:cubicBezTo>
                <a:cubicBezTo>
                  <a:pt x="128" y="177"/>
                  <a:pt x="129" y="181"/>
                  <a:pt x="131" y="181"/>
                </a:cubicBezTo>
                <a:cubicBezTo>
                  <a:pt x="130" y="172"/>
                  <a:pt x="131" y="161"/>
                  <a:pt x="128" y="154"/>
                </a:cubicBezTo>
                <a:cubicBezTo>
                  <a:pt x="131" y="149"/>
                  <a:pt x="135" y="142"/>
                  <a:pt x="134" y="136"/>
                </a:cubicBezTo>
                <a:cubicBezTo>
                  <a:pt x="138" y="135"/>
                  <a:pt x="139" y="140"/>
                  <a:pt x="141" y="143"/>
                </a:cubicBezTo>
                <a:cubicBezTo>
                  <a:pt x="144" y="147"/>
                  <a:pt x="146" y="150"/>
                  <a:pt x="150" y="153"/>
                </a:cubicBezTo>
                <a:cubicBezTo>
                  <a:pt x="149" y="159"/>
                  <a:pt x="151" y="164"/>
                  <a:pt x="151" y="170"/>
                </a:cubicBezTo>
                <a:cubicBezTo>
                  <a:pt x="154" y="160"/>
                  <a:pt x="159" y="149"/>
                  <a:pt x="162" y="140"/>
                </a:cubicBezTo>
                <a:cubicBezTo>
                  <a:pt x="164" y="138"/>
                  <a:pt x="169" y="140"/>
                  <a:pt x="172" y="141"/>
                </a:cubicBezTo>
                <a:cubicBezTo>
                  <a:pt x="171" y="146"/>
                  <a:pt x="175" y="147"/>
                  <a:pt x="178" y="149"/>
                </a:cubicBezTo>
                <a:cubicBezTo>
                  <a:pt x="178" y="158"/>
                  <a:pt x="171" y="164"/>
                  <a:pt x="173" y="173"/>
                </a:cubicBezTo>
                <a:cubicBezTo>
                  <a:pt x="173" y="178"/>
                  <a:pt x="166" y="180"/>
                  <a:pt x="166" y="174"/>
                </a:cubicBezTo>
                <a:cubicBezTo>
                  <a:pt x="165" y="178"/>
                  <a:pt x="164" y="182"/>
                  <a:pt x="162" y="185"/>
                </a:cubicBezTo>
                <a:cubicBezTo>
                  <a:pt x="166" y="187"/>
                  <a:pt x="161" y="195"/>
                  <a:pt x="161" y="200"/>
                </a:cubicBezTo>
                <a:cubicBezTo>
                  <a:pt x="161" y="204"/>
                  <a:pt x="161" y="207"/>
                  <a:pt x="161" y="211"/>
                </a:cubicBezTo>
                <a:cubicBezTo>
                  <a:pt x="160" y="222"/>
                  <a:pt x="159" y="233"/>
                  <a:pt x="158" y="241"/>
                </a:cubicBezTo>
                <a:cubicBezTo>
                  <a:pt x="151" y="247"/>
                  <a:pt x="139" y="247"/>
                  <a:pt x="131" y="247"/>
                </a:cubicBezTo>
                <a:close/>
                <a:moveTo>
                  <a:pt x="4" y="100"/>
                </a:moveTo>
                <a:cubicBezTo>
                  <a:pt x="3" y="102"/>
                  <a:pt x="6" y="108"/>
                  <a:pt x="7" y="110"/>
                </a:cubicBezTo>
                <a:cubicBezTo>
                  <a:pt x="8" y="110"/>
                  <a:pt x="10" y="112"/>
                  <a:pt x="11" y="113"/>
                </a:cubicBezTo>
                <a:cubicBezTo>
                  <a:pt x="19" y="117"/>
                  <a:pt x="31" y="112"/>
                  <a:pt x="31" y="105"/>
                </a:cubicBezTo>
                <a:cubicBezTo>
                  <a:pt x="31" y="105"/>
                  <a:pt x="32" y="105"/>
                  <a:pt x="32" y="105"/>
                </a:cubicBezTo>
                <a:cubicBezTo>
                  <a:pt x="32" y="104"/>
                  <a:pt x="32" y="101"/>
                  <a:pt x="32" y="101"/>
                </a:cubicBezTo>
                <a:cubicBezTo>
                  <a:pt x="32" y="97"/>
                  <a:pt x="30" y="95"/>
                  <a:pt x="28" y="91"/>
                </a:cubicBezTo>
                <a:cubicBezTo>
                  <a:pt x="25" y="90"/>
                  <a:pt x="21" y="90"/>
                  <a:pt x="17" y="88"/>
                </a:cubicBezTo>
                <a:cubicBezTo>
                  <a:pt x="12" y="88"/>
                  <a:pt x="6" y="92"/>
                  <a:pt x="5" y="96"/>
                </a:cubicBezTo>
                <a:cubicBezTo>
                  <a:pt x="5" y="96"/>
                  <a:pt x="5" y="97"/>
                  <a:pt x="5" y="97"/>
                </a:cubicBezTo>
                <a:cubicBezTo>
                  <a:pt x="5" y="97"/>
                  <a:pt x="4" y="97"/>
                  <a:pt x="4" y="97"/>
                </a:cubicBezTo>
                <a:cubicBezTo>
                  <a:pt x="5" y="99"/>
                  <a:pt x="4" y="99"/>
                  <a:pt x="4" y="100"/>
                </a:cubicBezTo>
                <a:close/>
                <a:moveTo>
                  <a:pt x="168" y="13"/>
                </a:moveTo>
                <a:cubicBezTo>
                  <a:pt x="166" y="10"/>
                  <a:pt x="164" y="7"/>
                  <a:pt x="161" y="5"/>
                </a:cubicBezTo>
                <a:cubicBezTo>
                  <a:pt x="155" y="2"/>
                  <a:pt x="151" y="4"/>
                  <a:pt x="146" y="6"/>
                </a:cubicBezTo>
                <a:cubicBezTo>
                  <a:pt x="137" y="9"/>
                  <a:pt x="127" y="10"/>
                  <a:pt x="127" y="22"/>
                </a:cubicBezTo>
                <a:cubicBezTo>
                  <a:pt x="127" y="30"/>
                  <a:pt x="130" y="41"/>
                  <a:pt x="130" y="49"/>
                </a:cubicBezTo>
                <a:cubicBezTo>
                  <a:pt x="140" y="35"/>
                  <a:pt x="158" y="31"/>
                  <a:pt x="179" y="29"/>
                </a:cubicBezTo>
                <a:cubicBezTo>
                  <a:pt x="176" y="23"/>
                  <a:pt x="172" y="18"/>
                  <a:pt x="168" y="13"/>
                </a:cubicBezTo>
                <a:close/>
                <a:moveTo>
                  <a:pt x="195" y="36"/>
                </a:moveTo>
                <a:cubicBezTo>
                  <a:pt x="194" y="36"/>
                  <a:pt x="192" y="36"/>
                  <a:pt x="190" y="36"/>
                </a:cubicBezTo>
                <a:cubicBezTo>
                  <a:pt x="186" y="34"/>
                  <a:pt x="181" y="32"/>
                  <a:pt x="176" y="32"/>
                </a:cubicBezTo>
                <a:cubicBezTo>
                  <a:pt x="170" y="32"/>
                  <a:pt x="161" y="34"/>
                  <a:pt x="156" y="36"/>
                </a:cubicBezTo>
                <a:cubicBezTo>
                  <a:pt x="148" y="38"/>
                  <a:pt x="140" y="43"/>
                  <a:pt x="135" y="48"/>
                </a:cubicBezTo>
                <a:cubicBezTo>
                  <a:pt x="134" y="49"/>
                  <a:pt x="133" y="50"/>
                  <a:pt x="132" y="51"/>
                </a:cubicBezTo>
                <a:cubicBezTo>
                  <a:pt x="128" y="55"/>
                  <a:pt x="127" y="62"/>
                  <a:pt x="124" y="68"/>
                </a:cubicBezTo>
                <a:cubicBezTo>
                  <a:pt x="123" y="71"/>
                  <a:pt x="121" y="75"/>
                  <a:pt x="119" y="78"/>
                </a:cubicBezTo>
                <a:cubicBezTo>
                  <a:pt x="118" y="81"/>
                  <a:pt x="118" y="85"/>
                  <a:pt x="117" y="88"/>
                </a:cubicBezTo>
                <a:cubicBezTo>
                  <a:pt x="115" y="97"/>
                  <a:pt x="113" y="105"/>
                  <a:pt x="115" y="116"/>
                </a:cubicBezTo>
                <a:cubicBezTo>
                  <a:pt x="114" y="114"/>
                  <a:pt x="116" y="113"/>
                  <a:pt x="116" y="111"/>
                </a:cubicBezTo>
                <a:cubicBezTo>
                  <a:pt x="123" y="106"/>
                  <a:pt x="128" y="98"/>
                  <a:pt x="136" y="92"/>
                </a:cubicBezTo>
                <a:cubicBezTo>
                  <a:pt x="142" y="86"/>
                  <a:pt x="150" y="82"/>
                  <a:pt x="159" y="77"/>
                </a:cubicBezTo>
                <a:cubicBezTo>
                  <a:pt x="180" y="66"/>
                  <a:pt x="207" y="55"/>
                  <a:pt x="233" y="60"/>
                </a:cubicBezTo>
                <a:cubicBezTo>
                  <a:pt x="223" y="49"/>
                  <a:pt x="211" y="40"/>
                  <a:pt x="195" y="36"/>
                </a:cubicBezTo>
                <a:close/>
                <a:moveTo>
                  <a:pt x="117" y="58"/>
                </a:moveTo>
                <a:cubicBezTo>
                  <a:pt x="120" y="60"/>
                  <a:pt x="120" y="61"/>
                  <a:pt x="123" y="62"/>
                </a:cubicBezTo>
                <a:cubicBezTo>
                  <a:pt x="124" y="60"/>
                  <a:pt x="124" y="59"/>
                  <a:pt x="125" y="58"/>
                </a:cubicBezTo>
                <a:cubicBezTo>
                  <a:pt x="118" y="55"/>
                  <a:pt x="119" y="46"/>
                  <a:pt x="127" y="45"/>
                </a:cubicBezTo>
                <a:cubicBezTo>
                  <a:pt x="126" y="43"/>
                  <a:pt x="127" y="41"/>
                  <a:pt x="126" y="40"/>
                </a:cubicBezTo>
                <a:cubicBezTo>
                  <a:pt x="118" y="42"/>
                  <a:pt x="115" y="49"/>
                  <a:pt x="117" y="58"/>
                </a:cubicBezTo>
                <a:close/>
                <a:moveTo>
                  <a:pt x="93" y="54"/>
                </a:moveTo>
                <a:cubicBezTo>
                  <a:pt x="91" y="55"/>
                  <a:pt x="88" y="57"/>
                  <a:pt x="85" y="58"/>
                </a:cubicBezTo>
                <a:cubicBezTo>
                  <a:pt x="65" y="67"/>
                  <a:pt x="45" y="75"/>
                  <a:pt x="26" y="86"/>
                </a:cubicBezTo>
                <a:cubicBezTo>
                  <a:pt x="28" y="85"/>
                  <a:pt x="27" y="87"/>
                  <a:pt x="29" y="87"/>
                </a:cubicBezTo>
                <a:cubicBezTo>
                  <a:pt x="30" y="87"/>
                  <a:pt x="31" y="86"/>
                  <a:pt x="33" y="85"/>
                </a:cubicBezTo>
                <a:cubicBezTo>
                  <a:pt x="36" y="83"/>
                  <a:pt x="42" y="80"/>
                  <a:pt x="45" y="79"/>
                </a:cubicBezTo>
                <a:cubicBezTo>
                  <a:pt x="50" y="76"/>
                  <a:pt x="55" y="74"/>
                  <a:pt x="61" y="72"/>
                </a:cubicBezTo>
                <a:cubicBezTo>
                  <a:pt x="70" y="68"/>
                  <a:pt x="79" y="65"/>
                  <a:pt x="87" y="61"/>
                </a:cubicBezTo>
                <a:cubicBezTo>
                  <a:pt x="96" y="57"/>
                  <a:pt x="105" y="53"/>
                  <a:pt x="113" y="49"/>
                </a:cubicBezTo>
                <a:cubicBezTo>
                  <a:pt x="114" y="47"/>
                  <a:pt x="116" y="45"/>
                  <a:pt x="115" y="44"/>
                </a:cubicBezTo>
                <a:cubicBezTo>
                  <a:pt x="109" y="48"/>
                  <a:pt x="101" y="50"/>
                  <a:pt x="93" y="54"/>
                </a:cubicBezTo>
                <a:close/>
                <a:moveTo>
                  <a:pt x="126" y="55"/>
                </a:moveTo>
                <a:cubicBezTo>
                  <a:pt x="128" y="52"/>
                  <a:pt x="129" y="50"/>
                  <a:pt x="127" y="48"/>
                </a:cubicBezTo>
                <a:cubicBezTo>
                  <a:pt x="124" y="48"/>
                  <a:pt x="123" y="54"/>
                  <a:pt x="126" y="55"/>
                </a:cubicBezTo>
                <a:close/>
                <a:moveTo>
                  <a:pt x="113" y="56"/>
                </a:moveTo>
                <a:cubicBezTo>
                  <a:pt x="114" y="55"/>
                  <a:pt x="113" y="54"/>
                  <a:pt x="113" y="52"/>
                </a:cubicBezTo>
                <a:cubicBezTo>
                  <a:pt x="113" y="52"/>
                  <a:pt x="112" y="52"/>
                  <a:pt x="112" y="52"/>
                </a:cubicBezTo>
                <a:cubicBezTo>
                  <a:pt x="101" y="57"/>
                  <a:pt x="90" y="63"/>
                  <a:pt x="78" y="67"/>
                </a:cubicBezTo>
                <a:cubicBezTo>
                  <a:pt x="75" y="69"/>
                  <a:pt x="70" y="71"/>
                  <a:pt x="66" y="72"/>
                </a:cubicBezTo>
                <a:cubicBezTo>
                  <a:pt x="62" y="74"/>
                  <a:pt x="58" y="76"/>
                  <a:pt x="54" y="78"/>
                </a:cubicBezTo>
                <a:cubicBezTo>
                  <a:pt x="48" y="80"/>
                  <a:pt x="40" y="84"/>
                  <a:pt x="35" y="87"/>
                </a:cubicBezTo>
                <a:cubicBezTo>
                  <a:pt x="28" y="90"/>
                  <a:pt x="36" y="94"/>
                  <a:pt x="37" y="98"/>
                </a:cubicBezTo>
                <a:cubicBezTo>
                  <a:pt x="63" y="85"/>
                  <a:pt x="92" y="76"/>
                  <a:pt x="117" y="62"/>
                </a:cubicBezTo>
                <a:cubicBezTo>
                  <a:pt x="115" y="61"/>
                  <a:pt x="115" y="57"/>
                  <a:pt x="113" y="56"/>
                </a:cubicBezTo>
                <a:close/>
                <a:moveTo>
                  <a:pt x="226" y="87"/>
                </a:moveTo>
                <a:cubicBezTo>
                  <a:pt x="232" y="80"/>
                  <a:pt x="238" y="73"/>
                  <a:pt x="235" y="64"/>
                </a:cubicBezTo>
                <a:cubicBezTo>
                  <a:pt x="233" y="63"/>
                  <a:pt x="232" y="62"/>
                  <a:pt x="230" y="62"/>
                </a:cubicBezTo>
                <a:cubicBezTo>
                  <a:pt x="216" y="60"/>
                  <a:pt x="200" y="63"/>
                  <a:pt x="190" y="66"/>
                </a:cubicBezTo>
                <a:cubicBezTo>
                  <a:pt x="193" y="80"/>
                  <a:pt x="201" y="91"/>
                  <a:pt x="202" y="104"/>
                </a:cubicBezTo>
                <a:cubicBezTo>
                  <a:pt x="211" y="99"/>
                  <a:pt x="219" y="95"/>
                  <a:pt x="226" y="87"/>
                </a:cubicBezTo>
                <a:close/>
                <a:moveTo>
                  <a:pt x="119" y="65"/>
                </a:moveTo>
                <a:cubicBezTo>
                  <a:pt x="119" y="65"/>
                  <a:pt x="119" y="65"/>
                  <a:pt x="119" y="65"/>
                </a:cubicBezTo>
                <a:cubicBezTo>
                  <a:pt x="117" y="66"/>
                  <a:pt x="115" y="66"/>
                  <a:pt x="113" y="67"/>
                </a:cubicBezTo>
                <a:cubicBezTo>
                  <a:pt x="108" y="68"/>
                  <a:pt x="101" y="75"/>
                  <a:pt x="95" y="76"/>
                </a:cubicBezTo>
                <a:cubicBezTo>
                  <a:pt x="89" y="78"/>
                  <a:pt x="84" y="81"/>
                  <a:pt x="78" y="83"/>
                </a:cubicBezTo>
                <a:cubicBezTo>
                  <a:pt x="72" y="86"/>
                  <a:pt x="65" y="89"/>
                  <a:pt x="60" y="91"/>
                </a:cubicBezTo>
                <a:cubicBezTo>
                  <a:pt x="52" y="95"/>
                  <a:pt x="44" y="97"/>
                  <a:pt x="37" y="101"/>
                </a:cubicBezTo>
                <a:cubicBezTo>
                  <a:pt x="37" y="102"/>
                  <a:pt x="38" y="103"/>
                  <a:pt x="37" y="105"/>
                </a:cubicBezTo>
                <a:cubicBezTo>
                  <a:pt x="50" y="97"/>
                  <a:pt x="64" y="91"/>
                  <a:pt x="78" y="85"/>
                </a:cubicBezTo>
                <a:cubicBezTo>
                  <a:pt x="87" y="81"/>
                  <a:pt x="95" y="76"/>
                  <a:pt x="106" y="74"/>
                </a:cubicBezTo>
                <a:cubicBezTo>
                  <a:pt x="111" y="72"/>
                  <a:pt x="116" y="69"/>
                  <a:pt x="122" y="66"/>
                </a:cubicBezTo>
                <a:cubicBezTo>
                  <a:pt x="121" y="65"/>
                  <a:pt x="120" y="66"/>
                  <a:pt x="119" y="65"/>
                </a:cubicBezTo>
                <a:close/>
                <a:moveTo>
                  <a:pt x="199" y="101"/>
                </a:moveTo>
                <a:cubicBezTo>
                  <a:pt x="198" y="97"/>
                  <a:pt x="196" y="92"/>
                  <a:pt x="194" y="87"/>
                </a:cubicBezTo>
                <a:cubicBezTo>
                  <a:pt x="194" y="85"/>
                  <a:pt x="194" y="83"/>
                  <a:pt x="193" y="82"/>
                </a:cubicBezTo>
                <a:cubicBezTo>
                  <a:pt x="192" y="79"/>
                  <a:pt x="190" y="77"/>
                  <a:pt x="190" y="75"/>
                </a:cubicBezTo>
                <a:cubicBezTo>
                  <a:pt x="188" y="72"/>
                  <a:pt x="188" y="70"/>
                  <a:pt x="186" y="68"/>
                </a:cubicBezTo>
                <a:cubicBezTo>
                  <a:pt x="185" y="69"/>
                  <a:pt x="183" y="69"/>
                  <a:pt x="182" y="70"/>
                </a:cubicBezTo>
                <a:cubicBezTo>
                  <a:pt x="183" y="78"/>
                  <a:pt x="189" y="88"/>
                  <a:pt x="192" y="96"/>
                </a:cubicBezTo>
                <a:cubicBezTo>
                  <a:pt x="193" y="99"/>
                  <a:pt x="193" y="101"/>
                  <a:pt x="193" y="102"/>
                </a:cubicBezTo>
                <a:cubicBezTo>
                  <a:pt x="193" y="105"/>
                  <a:pt x="190" y="106"/>
                  <a:pt x="188" y="104"/>
                </a:cubicBezTo>
                <a:cubicBezTo>
                  <a:pt x="184" y="92"/>
                  <a:pt x="178" y="84"/>
                  <a:pt x="173" y="73"/>
                </a:cubicBezTo>
                <a:cubicBezTo>
                  <a:pt x="172" y="73"/>
                  <a:pt x="171" y="74"/>
                  <a:pt x="170" y="75"/>
                </a:cubicBezTo>
                <a:cubicBezTo>
                  <a:pt x="172" y="81"/>
                  <a:pt x="175" y="87"/>
                  <a:pt x="178" y="94"/>
                </a:cubicBezTo>
                <a:cubicBezTo>
                  <a:pt x="181" y="98"/>
                  <a:pt x="184" y="104"/>
                  <a:pt x="181" y="109"/>
                </a:cubicBezTo>
                <a:cubicBezTo>
                  <a:pt x="177" y="110"/>
                  <a:pt x="173" y="104"/>
                  <a:pt x="171" y="101"/>
                </a:cubicBezTo>
                <a:cubicBezTo>
                  <a:pt x="168" y="94"/>
                  <a:pt x="165" y="85"/>
                  <a:pt x="162" y="79"/>
                </a:cubicBezTo>
                <a:cubicBezTo>
                  <a:pt x="161" y="79"/>
                  <a:pt x="159" y="80"/>
                  <a:pt x="158" y="81"/>
                </a:cubicBezTo>
                <a:cubicBezTo>
                  <a:pt x="158" y="82"/>
                  <a:pt x="159" y="81"/>
                  <a:pt x="159" y="83"/>
                </a:cubicBezTo>
                <a:cubicBezTo>
                  <a:pt x="158" y="86"/>
                  <a:pt x="161" y="90"/>
                  <a:pt x="164" y="93"/>
                </a:cubicBezTo>
                <a:cubicBezTo>
                  <a:pt x="166" y="97"/>
                  <a:pt x="168" y="102"/>
                  <a:pt x="170" y="106"/>
                </a:cubicBezTo>
                <a:cubicBezTo>
                  <a:pt x="171" y="108"/>
                  <a:pt x="173" y="110"/>
                  <a:pt x="174" y="112"/>
                </a:cubicBezTo>
                <a:cubicBezTo>
                  <a:pt x="176" y="115"/>
                  <a:pt x="178" y="120"/>
                  <a:pt x="182" y="120"/>
                </a:cubicBezTo>
                <a:cubicBezTo>
                  <a:pt x="186" y="119"/>
                  <a:pt x="185" y="114"/>
                  <a:pt x="188" y="111"/>
                </a:cubicBezTo>
                <a:cubicBezTo>
                  <a:pt x="191" y="108"/>
                  <a:pt x="196" y="111"/>
                  <a:pt x="199" y="111"/>
                </a:cubicBezTo>
                <a:cubicBezTo>
                  <a:pt x="200" y="108"/>
                  <a:pt x="200" y="104"/>
                  <a:pt x="199" y="101"/>
                </a:cubicBezTo>
                <a:close/>
                <a:moveTo>
                  <a:pt x="187" y="92"/>
                </a:moveTo>
                <a:cubicBezTo>
                  <a:pt x="184" y="85"/>
                  <a:pt x="183" y="78"/>
                  <a:pt x="178" y="73"/>
                </a:cubicBezTo>
                <a:cubicBezTo>
                  <a:pt x="178" y="72"/>
                  <a:pt x="178" y="72"/>
                  <a:pt x="178" y="71"/>
                </a:cubicBezTo>
                <a:cubicBezTo>
                  <a:pt x="178" y="71"/>
                  <a:pt x="178" y="71"/>
                  <a:pt x="177" y="71"/>
                </a:cubicBezTo>
                <a:cubicBezTo>
                  <a:pt x="177" y="71"/>
                  <a:pt x="177" y="72"/>
                  <a:pt x="176" y="72"/>
                </a:cubicBezTo>
                <a:cubicBezTo>
                  <a:pt x="178" y="78"/>
                  <a:pt x="181" y="83"/>
                  <a:pt x="184" y="89"/>
                </a:cubicBezTo>
                <a:cubicBezTo>
                  <a:pt x="187" y="93"/>
                  <a:pt x="187" y="98"/>
                  <a:pt x="190" y="101"/>
                </a:cubicBezTo>
                <a:cubicBezTo>
                  <a:pt x="191" y="97"/>
                  <a:pt x="188" y="95"/>
                  <a:pt x="187" y="92"/>
                </a:cubicBezTo>
                <a:close/>
                <a:moveTo>
                  <a:pt x="170" y="83"/>
                </a:moveTo>
                <a:cubicBezTo>
                  <a:pt x="169" y="80"/>
                  <a:pt x="169" y="77"/>
                  <a:pt x="167" y="76"/>
                </a:cubicBezTo>
                <a:cubicBezTo>
                  <a:pt x="166" y="77"/>
                  <a:pt x="164" y="76"/>
                  <a:pt x="164" y="78"/>
                </a:cubicBezTo>
                <a:cubicBezTo>
                  <a:pt x="169" y="86"/>
                  <a:pt x="172" y="99"/>
                  <a:pt x="179" y="106"/>
                </a:cubicBezTo>
                <a:cubicBezTo>
                  <a:pt x="178" y="97"/>
                  <a:pt x="173" y="90"/>
                  <a:pt x="170" y="83"/>
                </a:cubicBezTo>
                <a:close/>
                <a:moveTo>
                  <a:pt x="121" y="111"/>
                </a:moveTo>
                <a:cubicBezTo>
                  <a:pt x="118" y="114"/>
                  <a:pt x="117" y="117"/>
                  <a:pt x="116" y="121"/>
                </a:cubicBezTo>
                <a:cubicBezTo>
                  <a:pt x="126" y="125"/>
                  <a:pt x="139" y="124"/>
                  <a:pt x="149" y="122"/>
                </a:cubicBezTo>
                <a:cubicBezTo>
                  <a:pt x="157" y="121"/>
                  <a:pt x="165" y="119"/>
                  <a:pt x="171" y="117"/>
                </a:cubicBezTo>
                <a:cubicBezTo>
                  <a:pt x="165" y="106"/>
                  <a:pt x="159" y="93"/>
                  <a:pt x="155" y="82"/>
                </a:cubicBezTo>
                <a:cubicBezTo>
                  <a:pt x="141" y="90"/>
                  <a:pt x="130" y="100"/>
                  <a:pt x="121" y="111"/>
                </a:cubicBezTo>
                <a:close/>
                <a:moveTo>
                  <a:pt x="85" y="224"/>
                </a:moveTo>
                <a:cubicBezTo>
                  <a:pt x="84" y="223"/>
                  <a:pt x="83" y="221"/>
                  <a:pt x="82" y="219"/>
                </a:cubicBezTo>
                <a:cubicBezTo>
                  <a:pt x="81" y="213"/>
                  <a:pt x="78" y="211"/>
                  <a:pt x="76" y="205"/>
                </a:cubicBezTo>
                <a:cubicBezTo>
                  <a:pt x="75" y="204"/>
                  <a:pt x="74" y="202"/>
                  <a:pt x="72" y="200"/>
                </a:cubicBezTo>
                <a:cubicBezTo>
                  <a:pt x="72" y="199"/>
                  <a:pt x="72" y="199"/>
                  <a:pt x="72" y="198"/>
                </a:cubicBezTo>
                <a:cubicBezTo>
                  <a:pt x="68" y="194"/>
                  <a:pt x="67" y="187"/>
                  <a:pt x="63" y="184"/>
                </a:cubicBezTo>
                <a:cubicBezTo>
                  <a:pt x="58" y="175"/>
                  <a:pt x="54" y="165"/>
                  <a:pt x="50" y="156"/>
                </a:cubicBezTo>
                <a:cubicBezTo>
                  <a:pt x="44" y="142"/>
                  <a:pt x="36" y="130"/>
                  <a:pt x="31" y="115"/>
                </a:cubicBezTo>
                <a:cubicBezTo>
                  <a:pt x="29" y="116"/>
                  <a:pt x="28" y="117"/>
                  <a:pt x="27" y="117"/>
                </a:cubicBezTo>
                <a:cubicBezTo>
                  <a:pt x="29" y="124"/>
                  <a:pt x="33" y="131"/>
                  <a:pt x="36" y="137"/>
                </a:cubicBezTo>
                <a:cubicBezTo>
                  <a:pt x="38" y="140"/>
                  <a:pt x="39" y="143"/>
                  <a:pt x="41" y="147"/>
                </a:cubicBezTo>
                <a:cubicBezTo>
                  <a:pt x="52" y="169"/>
                  <a:pt x="61" y="192"/>
                  <a:pt x="74" y="212"/>
                </a:cubicBezTo>
                <a:cubicBezTo>
                  <a:pt x="76" y="216"/>
                  <a:pt x="79" y="219"/>
                  <a:pt x="80" y="224"/>
                </a:cubicBezTo>
                <a:cubicBezTo>
                  <a:pt x="80" y="225"/>
                  <a:pt x="79" y="225"/>
                  <a:pt x="80" y="226"/>
                </a:cubicBezTo>
                <a:cubicBezTo>
                  <a:pt x="83" y="227"/>
                  <a:pt x="83" y="225"/>
                  <a:pt x="85" y="224"/>
                </a:cubicBezTo>
                <a:close/>
                <a:moveTo>
                  <a:pt x="15" y="126"/>
                </a:moveTo>
                <a:cubicBezTo>
                  <a:pt x="16" y="128"/>
                  <a:pt x="17" y="130"/>
                  <a:pt x="18" y="132"/>
                </a:cubicBezTo>
                <a:cubicBezTo>
                  <a:pt x="21" y="136"/>
                  <a:pt x="22" y="140"/>
                  <a:pt x="25" y="144"/>
                </a:cubicBezTo>
                <a:cubicBezTo>
                  <a:pt x="34" y="161"/>
                  <a:pt x="41" y="179"/>
                  <a:pt x="49" y="195"/>
                </a:cubicBezTo>
                <a:cubicBezTo>
                  <a:pt x="54" y="204"/>
                  <a:pt x="56" y="213"/>
                  <a:pt x="61" y="220"/>
                </a:cubicBezTo>
                <a:cubicBezTo>
                  <a:pt x="61" y="222"/>
                  <a:pt x="62" y="228"/>
                  <a:pt x="66" y="226"/>
                </a:cubicBezTo>
                <a:cubicBezTo>
                  <a:pt x="66" y="223"/>
                  <a:pt x="65" y="222"/>
                  <a:pt x="65" y="218"/>
                </a:cubicBezTo>
                <a:cubicBezTo>
                  <a:pt x="60" y="213"/>
                  <a:pt x="58" y="206"/>
                  <a:pt x="55" y="199"/>
                </a:cubicBezTo>
                <a:cubicBezTo>
                  <a:pt x="53" y="196"/>
                  <a:pt x="52" y="194"/>
                  <a:pt x="50" y="190"/>
                </a:cubicBezTo>
                <a:cubicBezTo>
                  <a:pt x="49" y="187"/>
                  <a:pt x="47" y="185"/>
                  <a:pt x="45" y="182"/>
                </a:cubicBezTo>
                <a:cubicBezTo>
                  <a:pt x="44" y="178"/>
                  <a:pt x="43" y="175"/>
                  <a:pt x="41" y="172"/>
                </a:cubicBezTo>
                <a:cubicBezTo>
                  <a:pt x="39" y="165"/>
                  <a:pt x="36" y="159"/>
                  <a:pt x="33" y="153"/>
                </a:cubicBezTo>
                <a:cubicBezTo>
                  <a:pt x="30" y="146"/>
                  <a:pt x="26" y="141"/>
                  <a:pt x="23" y="135"/>
                </a:cubicBezTo>
                <a:cubicBezTo>
                  <a:pt x="20" y="129"/>
                  <a:pt x="18" y="117"/>
                  <a:pt x="12" y="118"/>
                </a:cubicBezTo>
                <a:cubicBezTo>
                  <a:pt x="13" y="121"/>
                  <a:pt x="14" y="123"/>
                  <a:pt x="15" y="126"/>
                </a:cubicBezTo>
                <a:close/>
                <a:moveTo>
                  <a:pt x="23" y="118"/>
                </a:moveTo>
                <a:cubicBezTo>
                  <a:pt x="22" y="118"/>
                  <a:pt x="21" y="118"/>
                  <a:pt x="19" y="118"/>
                </a:cubicBezTo>
                <a:cubicBezTo>
                  <a:pt x="22" y="128"/>
                  <a:pt x="27" y="137"/>
                  <a:pt x="32" y="145"/>
                </a:cubicBezTo>
                <a:cubicBezTo>
                  <a:pt x="42" y="165"/>
                  <a:pt x="48" y="185"/>
                  <a:pt x="60" y="204"/>
                </a:cubicBezTo>
                <a:cubicBezTo>
                  <a:pt x="62" y="208"/>
                  <a:pt x="64" y="213"/>
                  <a:pt x="67" y="217"/>
                </a:cubicBezTo>
                <a:cubicBezTo>
                  <a:pt x="69" y="216"/>
                  <a:pt x="72" y="218"/>
                  <a:pt x="73" y="217"/>
                </a:cubicBezTo>
                <a:cubicBezTo>
                  <a:pt x="55" y="185"/>
                  <a:pt x="41" y="150"/>
                  <a:pt x="23" y="118"/>
                </a:cubicBezTo>
                <a:close/>
                <a:moveTo>
                  <a:pt x="97" y="124"/>
                </a:moveTo>
                <a:cubicBezTo>
                  <a:pt x="91" y="126"/>
                  <a:pt x="88" y="130"/>
                  <a:pt x="90" y="136"/>
                </a:cubicBezTo>
                <a:cubicBezTo>
                  <a:pt x="91" y="138"/>
                  <a:pt x="93" y="140"/>
                  <a:pt x="94" y="143"/>
                </a:cubicBezTo>
                <a:cubicBezTo>
                  <a:pt x="96" y="149"/>
                  <a:pt x="97" y="154"/>
                  <a:pt x="100" y="160"/>
                </a:cubicBezTo>
                <a:cubicBezTo>
                  <a:pt x="104" y="170"/>
                  <a:pt x="110" y="181"/>
                  <a:pt x="115" y="190"/>
                </a:cubicBezTo>
                <a:cubicBezTo>
                  <a:pt x="118" y="192"/>
                  <a:pt x="125" y="193"/>
                  <a:pt x="131" y="192"/>
                </a:cubicBezTo>
                <a:cubicBezTo>
                  <a:pt x="131" y="191"/>
                  <a:pt x="130" y="191"/>
                  <a:pt x="131" y="190"/>
                </a:cubicBezTo>
                <a:cubicBezTo>
                  <a:pt x="130" y="191"/>
                  <a:pt x="128" y="192"/>
                  <a:pt x="127" y="191"/>
                </a:cubicBezTo>
                <a:cubicBezTo>
                  <a:pt x="127" y="189"/>
                  <a:pt x="129" y="189"/>
                  <a:pt x="130" y="186"/>
                </a:cubicBezTo>
                <a:cubicBezTo>
                  <a:pt x="128" y="185"/>
                  <a:pt x="126" y="189"/>
                  <a:pt x="125" y="187"/>
                </a:cubicBezTo>
                <a:cubicBezTo>
                  <a:pt x="125" y="185"/>
                  <a:pt x="129" y="184"/>
                  <a:pt x="127" y="182"/>
                </a:cubicBezTo>
                <a:cubicBezTo>
                  <a:pt x="126" y="183"/>
                  <a:pt x="124" y="184"/>
                  <a:pt x="123" y="184"/>
                </a:cubicBezTo>
                <a:cubicBezTo>
                  <a:pt x="123" y="181"/>
                  <a:pt x="125" y="180"/>
                  <a:pt x="126" y="178"/>
                </a:cubicBezTo>
                <a:cubicBezTo>
                  <a:pt x="125" y="177"/>
                  <a:pt x="125" y="175"/>
                  <a:pt x="124" y="174"/>
                </a:cubicBezTo>
                <a:cubicBezTo>
                  <a:pt x="122" y="175"/>
                  <a:pt x="118" y="179"/>
                  <a:pt x="116" y="177"/>
                </a:cubicBezTo>
                <a:cubicBezTo>
                  <a:pt x="118" y="175"/>
                  <a:pt x="120" y="173"/>
                  <a:pt x="123" y="172"/>
                </a:cubicBezTo>
                <a:cubicBezTo>
                  <a:pt x="123" y="171"/>
                  <a:pt x="122" y="171"/>
                  <a:pt x="122" y="170"/>
                </a:cubicBezTo>
                <a:cubicBezTo>
                  <a:pt x="121" y="170"/>
                  <a:pt x="119" y="172"/>
                  <a:pt x="118" y="171"/>
                </a:cubicBezTo>
                <a:cubicBezTo>
                  <a:pt x="117" y="169"/>
                  <a:pt x="120" y="168"/>
                  <a:pt x="121" y="167"/>
                </a:cubicBezTo>
                <a:cubicBezTo>
                  <a:pt x="120" y="167"/>
                  <a:pt x="120" y="166"/>
                  <a:pt x="120" y="166"/>
                </a:cubicBezTo>
                <a:cubicBezTo>
                  <a:pt x="120" y="166"/>
                  <a:pt x="116" y="168"/>
                  <a:pt x="116" y="166"/>
                </a:cubicBezTo>
                <a:cubicBezTo>
                  <a:pt x="116" y="164"/>
                  <a:pt x="118" y="165"/>
                  <a:pt x="118" y="163"/>
                </a:cubicBezTo>
                <a:cubicBezTo>
                  <a:pt x="117" y="163"/>
                  <a:pt x="115" y="165"/>
                  <a:pt x="114" y="164"/>
                </a:cubicBezTo>
                <a:cubicBezTo>
                  <a:pt x="114" y="162"/>
                  <a:pt x="117" y="160"/>
                  <a:pt x="116" y="159"/>
                </a:cubicBezTo>
                <a:cubicBezTo>
                  <a:pt x="115" y="159"/>
                  <a:pt x="113" y="163"/>
                  <a:pt x="111" y="160"/>
                </a:cubicBezTo>
                <a:cubicBezTo>
                  <a:pt x="112" y="159"/>
                  <a:pt x="114" y="158"/>
                  <a:pt x="115" y="156"/>
                </a:cubicBezTo>
                <a:cubicBezTo>
                  <a:pt x="114" y="156"/>
                  <a:pt x="114" y="155"/>
                  <a:pt x="114" y="154"/>
                </a:cubicBezTo>
                <a:cubicBezTo>
                  <a:pt x="111" y="154"/>
                  <a:pt x="109" y="156"/>
                  <a:pt x="107" y="157"/>
                </a:cubicBezTo>
                <a:cubicBezTo>
                  <a:pt x="107" y="157"/>
                  <a:pt x="107" y="157"/>
                  <a:pt x="106" y="156"/>
                </a:cubicBezTo>
                <a:cubicBezTo>
                  <a:pt x="107" y="153"/>
                  <a:pt x="111" y="153"/>
                  <a:pt x="112" y="151"/>
                </a:cubicBezTo>
                <a:cubicBezTo>
                  <a:pt x="112" y="151"/>
                  <a:pt x="112" y="151"/>
                  <a:pt x="112" y="150"/>
                </a:cubicBezTo>
                <a:cubicBezTo>
                  <a:pt x="111" y="150"/>
                  <a:pt x="110" y="151"/>
                  <a:pt x="108" y="151"/>
                </a:cubicBezTo>
                <a:cubicBezTo>
                  <a:pt x="108" y="150"/>
                  <a:pt x="108" y="150"/>
                  <a:pt x="108" y="149"/>
                </a:cubicBezTo>
                <a:cubicBezTo>
                  <a:pt x="108" y="148"/>
                  <a:pt x="110" y="148"/>
                  <a:pt x="110" y="147"/>
                </a:cubicBezTo>
                <a:cubicBezTo>
                  <a:pt x="109" y="146"/>
                  <a:pt x="107" y="149"/>
                  <a:pt x="105" y="148"/>
                </a:cubicBezTo>
                <a:cubicBezTo>
                  <a:pt x="106" y="146"/>
                  <a:pt x="106" y="145"/>
                  <a:pt x="108" y="145"/>
                </a:cubicBezTo>
                <a:cubicBezTo>
                  <a:pt x="108" y="144"/>
                  <a:pt x="108" y="143"/>
                  <a:pt x="107" y="143"/>
                </a:cubicBezTo>
                <a:cubicBezTo>
                  <a:pt x="106" y="144"/>
                  <a:pt x="106" y="145"/>
                  <a:pt x="104" y="145"/>
                </a:cubicBezTo>
                <a:cubicBezTo>
                  <a:pt x="104" y="143"/>
                  <a:pt x="104" y="141"/>
                  <a:pt x="106" y="141"/>
                </a:cubicBezTo>
                <a:cubicBezTo>
                  <a:pt x="106" y="140"/>
                  <a:pt x="106" y="139"/>
                  <a:pt x="105" y="139"/>
                </a:cubicBezTo>
                <a:cubicBezTo>
                  <a:pt x="103" y="140"/>
                  <a:pt x="100" y="144"/>
                  <a:pt x="98" y="143"/>
                </a:cubicBezTo>
                <a:cubicBezTo>
                  <a:pt x="100" y="140"/>
                  <a:pt x="101" y="138"/>
                  <a:pt x="105" y="137"/>
                </a:cubicBezTo>
                <a:cubicBezTo>
                  <a:pt x="102" y="132"/>
                  <a:pt x="100" y="126"/>
                  <a:pt x="97" y="124"/>
                </a:cubicBezTo>
                <a:close/>
                <a:moveTo>
                  <a:pt x="135" y="147"/>
                </a:moveTo>
                <a:cubicBezTo>
                  <a:pt x="137" y="146"/>
                  <a:pt x="138" y="145"/>
                  <a:pt x="139" y="143"/>
                </a:cubicBezTo>
                <a:cubicBezTo>
                  <a:pt x="138" y="142"/>
                  <a:pt x="137" y="141"/>
                  <a:pt x="137" y="140"/>
                </a:cubicBezTo>
                <a:cubicBezTo>
                  <a:pt x="137" y="143"/>
                  <a:pt x="135" y="144"/>
                  <a:pt x="135" y="147"/>
                </a:cubicBezTo>
                <a:close/>
                <a:moveTo>
                  <a:pt x="168" y="143"/>
                </a:moveTo>
                <a:cubicBezTo>
                  <a:pt x="167" y="143"/>
                  <a:pt x="166" y="143"/>
                  <a:pt x="165" y="142"/>
                </a:cubicBezTo>
                <a:cubicBezTo>
                  <a:pt x="165" y="143"/>
                  <a:pt x="164" y="143"/>
                  <a:pt x="164" y="144"/>
                </a:cubicBezTo>
                <a:cubicBezTo>
                  <a:pt x="165" y="145"/>
                  <a:pt x="167" y="145"/>
                  <a:pt x="169" y="145"/>
                </a:cubicBezTo>
                <a:cubicBezTo>
                  <a:pt x="169" y="143"/>
                  <a:pt x="167" y="145"/>
                  <a:pt x="168" y="143"/>
                </a:cubicBezTo>
                <a:close/>
                <a:moveTo>
                  <a:pt x="134" y="148"/>
                </a:moveTo>
                <a:cubicBezTo>
                  <a:pt x="134" y="150"/>
                  <a:pt x="132" y="155"/>
                  <a:pt x="132" y="155"/>
                </a:cubicBezTo>
                <a:cubicBezTo>
                  <a:pt x="135" y="160"/>
                  <a:pt x="136" y="152"/>
                  <a:pt x="139" y="151"/>
                </a:cubicBezTo>
                <a:cubicBezTo>
                  <a:pt x="141" y="152"/>
                  <a:pt x="142" y="154"/>
                  <a:pt x="143" y="154"/>
                </a:cubicBezTo>
                <a:cubicBezTo>
                  <a:pt x="144" y="153"/>
                  <a:pt x="145" y="153"/>
                  <a:pt x="145" y="152"/>
                </a:cubicBezTo>
                <a:cubicBezTo>
                  <a:pt x="143" y="150"/>
                  <a:pt x="142" y="147"/>
                  <a:pt x="140" y="146"/>
                </a:cubicBezTo>
                <a:cubicBezTo>
                  <a:pt x="139" y="147"/>
                  <a:pt x="136" y="149"/>
                  <a:pt x="134" y="148"/>
                </a:cubicBezTo>
                <a:close/>
                <a:moveTo>
                  <a:pt x="162" y="147"/>
                </a:moveTo>
                <a:cubicBezTo>
                  <a:pt x="160" y="153"/>
                  <a:pt x="157" y="158"/>
                  <a:pt x="155" y="165"/>
                </a:cubicBezTo>
                <a:cubicBezTo>
                  <a:pt x="158" y="167"/>
                  <a:pt x="163" y="167"/>
                  <a:pt x="166" y="165"/>
                </a:cubicBezTo>
                <a:cubicBezTo>
                  <a:pt x="167" y="160"/>
                  <a:pt x="168" y="155"/>
                  <a:pt x="169" y="149"/>
                </a:cubicBezTo>
                <a:cubicBezTo>
                  <a:pt x="167" y="148"/>
                  <a:pt x="165" y="147"/>
                  <a:pt x="162" y="147"/>
                </a:cubicBezTo>
                <a:close/>
                <a:moveTo>
                  <a:pt x="167" y="172"/>
                </a:moveTo>
                <a:cubicBezTo>
                  <a:pt x="167" y="172"/>
                  <a:pt x="167" y="174"/>
                  <a:pt x="169" y="174"/>
                </a:cubicBezTo>
                <a:cubicBezTo>
                  <a:pt x="170" y="167"/>
                  <a:pt x="172" y="159"/>
                  <a:pt x="175" y="152"/>
                </a:cubicBezTo>
                <a:cubicBezTo>
                  <a:pt x="174" y="150"/>
                  <a:pt x="173" y="150"/>
                  <a:pt x="171" y="149"/>
                </a:cubicBezTo>
                <a:cubicBezTo>
                  <a:pt x="170" y="156"/>
                  <a:pt x="168" y="165"/>
                  <a:pt x="167" y="172"/>
                </a:cubicBezTo>
                <a:close/>
                <a:moveTo>
                  <a:pt x="132" y="159"/>
                </a:moveTo>
                <a:cubicBezTo>
                  <a:pt x="133" y="171"/>
                  <a:pt x="134" y="184"/>
                  <a:pt x="136" y="192"/>
                </a:cubicBezTo>
                <a:cubicBezTo>
                  <a:pt x="137" y="192"/>
                  <a:pt x="141" y="192"/>
                  <a:pt x="142" y="192"/>
                </a:cubicBezTo>
                <a:cubicBezTo>
                  <a:pt x="143" y="191"/>
                  <a:pt x="141" y="188"/>
                  <a:pt x="142" y="186"/>
                </a:cubicBezTo>
                <a:cubicBezTo>
                  <a:pt x="145" y="186"/>
                  <a:pt x="143" y="191"/>
                  <a:pt x="145" y="192"/>
                </a:cubicBezTo>
                <a:cubicBezTo>
                  <a:pt x="148" y="190"/>
                  <a:pt x="148" y="184"/>
                  <a:pt x="147" y="180"/>
                </a:cubicBezTo>
                <a:cubicBezTo>
                  <a:pt x="149" y="172"/>
                  <a:pt x="147" y="164"/>
                  <a:pt x="147" y="156"/>
                </a:cubicBezTo>
                <a:cubicBezTo>
                  <a:pt x="145" y="157"/>
                  <a:pt x="143" y="158"/>
                  <a:pt x="142" y="157"/>
                </a:cubicBezTo>
                <a:cubicBezTo>
                  <a:pt x="142" y="164"/>
                  <a:pt x="143" y="172"/>
                  <a:pt x="143" y="180"/>
                </a:cubicBezTo>
                <a:cubicBezTo>
                  <a:pt x="139" y="173"/>
                  <a:pt x="142" y="162"/>
                  <a:pt x="138" y="155"/>
                </a:cubicBezTo>
                <a:cubicBezTo>
                  <a:pt x="138" y="158"/>
                  <a:pt x="135" y="160"/>
                  <a:pt x="132" y="159"/>
                </a:cubicBezTo>
                <a:close/>
                <a:moveTo>
                  <a:pt x="149" y="192"/>
                </a:moveTo>
                <a:cubicBezTo>
                  <a:pt x="151" y="191"/>
                  <a:pt x="153" y="191"/>
                  <a:pt x="156" y="190"/>
                </a:cubicBezTo>
                <a:cubicBezTo>
                  <a:pt x="160" y="184"/>
                  <a:pt x="163" y="177"/>
                  <a:pt x="164" y="169"/>
                </a:cubicBezTo>
                <a:cubicBezTo>
                  <a:pt x="160" y="169"/>
                  <a:pt x="156" y="169"/>
                  <a:pt x="155" y="167"/>
                </a:cubicBezTo>
                <a:cubicBezTo>
                  <a:pt x="152" y="176"/>
                  <a:pt x="150" y="183"/>
                  <a:pt x="149" y="192"/>
                </a:cubicBezTo>
                <a:close/>
                <a:moveTo>
                  <a:pt x="131" y="184"/>
                </a:moveTo>
                <a:cubicBezTo>
                  <a:pt x="132" y="185"/>
                  <a:pt x="131" y="186"/>
                  <a:pt x="133" y="187"/>
                </a:cubicBezTo>
                <a:cubicBezTo>
                  <a:pt x="132" y="185"/>
                  <a:pt x="133" y="184"/>
                  <a:pt x="132" y="183"/>
                </a:cubicBezTo>
                <a:cubicBezTo>
                  <a:pt x="131" y="183"/>
                  <a:pt x="131" y="184"/>
                  <a:pt x="131" y="184"/>
                </a:cubicBezTo>
                <a:close/>
                <a:moveTo>
                  <a:pt x="115" y="207"/>
                </a:moveTo>
                <a:cubicBezTo>
                  <a:pt x="128" y="209"/>
                  <a:pt x="137" y="210"/>
                  <a:pt x="148" y="206"/>
                </a:cubicBezTo>
                <a:cubicBezTo>
                  <a:pt x="154" y="206"/>
                  <a:pt x="155" y="204"/>
                  <a:pt x="159" y="202"/>
                </a:cubicBezTo>
                <a:cubicBezTo>
                  <a:pt x="158" y="197"/>
                  <a:pt x="160" y="195"/>
                  <a:pt x="161" y="190"/>
                </a:cubicBezTo>
                <a:cubicBezTo>
                  <a:pt x="154" y="196"/>
                  <a:pt x="143" y="194"/>
                  <a:pt x="133" y="195"/>
                </a:cubicBezTo>
                <a:cubicBezTo>
                  <a:pt x="128" y="196"/>
                  <a:pt x="117" y="195"/>
                  <a:pt x="113" y="192"/>
                </a:cubicBezTo>
                <a:cubicBezTo>
                  <a:pt x="114" y="198"/>
                  <a:pt x="114" y="202"/>
                  <a:pt x="115" y="207"/>
                </a:cubicBezTo>
                <a:close/>
                <a:moveTo>
                  <a:pt x="153" y="209"/>
                </a:moveTo>
                <a:cubicBezTo>
                  <a:pt x="154" y="212"/>
                  <a:pt x="154" y="214"/>
                  <a:pt x="154" y="217"/>
                </a:cubicBezTo>
                <a:cubicBezTo>
                  <a:pt x="156" y="217"/>
                  <a:pt x="156" y="216"/>
                  <a:pt x="158" y="216"/>
                </a:cubicBezTo>
                <a:cubicBezTo>
                  <a:pt x="158" y="212"/>
                  <a:pt x="159" y="210"/>
                  <a:pt x="158" y="206"/>
                </a:cubicBezTo>
                <a:cubicBezTo>
                  <a:pt x="157" y="207"/>
                  <a:pt x="154" y="207"/>
                  <a:pt x="153" y="209"/>
                </a:cubicBezTo>
                <a:close/>
                <a:moveTo>
                  <a:pt x="150" y="219"/>
                </a:moveTo>
                <a:cubicBezTo>
                  <a:pt x="150" y="219"/>
                  <a:pt x="150" y="219"/>
                  <a:pt x="151" y="219"/>
                </a:cubicBezTo>
                <a:cubicBezTo>
                  <a:pt x="152" y="216"/>
                  <a:pt x="152" y="210"/>
                  <a:pt x="150" y="209"/>
                </a:cubicBezTo>
                <a:cubicBezTo>
                  <a:pt x="149" y="211"/>
                  <a:pt x="149" y="216"/>
                  <a:pt x="150" y="219"/>
                </a:cubicBezTo>
                <a:close/>
                <a:moveTo>
                  <a:pt x="116" y="210"/>
                </a:moveTo>
                <a:cubicBezTo>
                  <a:pt x="116" y="213"/>
                  <a:pt x="117" y="216"/>
                  <a:pt x="117" y="220"/>
                </a:cubicBezTo>
                <a:cubicBezTo>
                  <a:pt x="119" y="220"/>
                  <a:pt x="120" y="221"/>
                  <a:pt x="120" y="220"/>
                </a:cubicBezTo>
                <a:cubicBezTo>
                  <a:pt x="121" y="218"/>
                  <a:pt x="120" y="215"/>
                  <a:pt x="120" y="211"/>
                </a:cubicBezTo>
                <a:cubicBezTo>
                  <a:pt x="118" y="210"/>
                  <a:pt x="118" y="209"/>
                  <a:pt x="116" y="210"/>
                </a:cubicBezTo>
                <a:close/>
                <a:moveTo>
                  <a:pt x="140" y="211"/>
                </a:moveTo>
                <a:cubicBezTo>
                  <a:pt x="140" y="215"/>
                  <a:pt x="139" y="218"/>
                  <a:pt x="140" y="222"/>
                </a:cubicBezTo>
                <a:cubicBezTo>
                  <a:pt x="142" y="221"/>
                  <a:pt x="145" y="222"/>
                  <a:pt x="147" y="220"/>
                </a:cubicBezTo>
                <a:cubicBezTo>
                  <a:pt x="147" y="216"/>
                  <a:pt x="147" y="214"/>
                  <a:pt x="146" y="210"/>
                </a:cubicBezTo>
                <a:cubicBezTo>
                  <a:pt x="144" y="210"/>
                  <a:pt x="142" y="211"/>
                  <a:pt x="140" y="211"/>
                </a:cubicBezTo>
                <a:close/>
                <a:moveTo>
                  <a:pt x="123" y="221"/>
                </a:moveTo>
                <a:cubicBezTo>
                  <a:pt x="126" y="222"/>
                  <a:pt x="128" y="222"/>
                  <a:pt x="132" y="222"/>
                </a:cubicBezTo>
                <a:cubicBezTo>
                  <a:pt x="131" y="219"/>
                  <a:pt x="132" y="215"/>
                  <a:pt x="131" y="212"/>
                </a:cubicBezTo>
                <a:cubicBezTo>
                  <a:pt x="129" y="211"/>
                  <a:pt x="125" y="211"/>
                  <a:pt x="123" y="211"/>
                </a:cubicBezTo>
                <a:cubicBezTo>
                  <a:pt x="123" y="213"/>
                  <a:pt x="122" y="219"/>
                  <a:pt x="123" y="221"/>
                </a:cubicBezTo>
                <a:close/>
                <a:moveTo>
                  <a:pt x="135" y="211"/>
                </a:moveTo>
                <a:cubicBezTo>
                  <a:pt x="133" y="215"/>
                  <a:pt x="134" y="219"/>
                  <a:pt x="134" y="223"/>
                </a:cubicBezTo>
                <a:cubicBezTo>
                  <a:pt x="135" y="223"/>
                  <a:pt x="137" y="223"/>
                  <a:pt x="138" y="222"/>
                </a:cubicBezTo>
                <a:cubicBezTo>
                  <a:pt x="137" y="219"/>
                  <a:pt x="138" y="215"/>
                  <a:pt x="137" y="211"/>
                </a:cubicBezTo>
                <a:cubicBezTo>
                  <a:pt x="136" y="211"/>
                  <a:pt x="135" y="211"/>
                  <a:pt x="135" y="211"/>
                </a:cubicBezTo>
                <a:close/>
                <a:moveTo>
                  <a:pt x="147" y="224"/>
                </a:moveTo>
                <a:cubicBezTo>
                  <a:pt x="147" y="224"/>
                  <a:pt x="147" y="223"/>
                  <a:pt x="146" y="224"/>
                </a:cubicBezTo>
                <a:cubicBezTo>
                  <a:pt x="138" y="227"/>
                  <a:pt x="127" y="226"/>
                  <a:pt x="118" y="223"/>
                </a:cubicBezTo>
                <a:cubicBezTo>
                  <a:pt x="119" y="228"/>
                  <a:pt x="120" y="235"/>
                  <a:pt x="121" y="240"/>
                </a:cubicBezTo>
                <a:cubicBezTo>
                  <a:pt x="122" y="241"/>
                  <a:pt x="123" y="241"/>
                  <a:pt x="124" y="242"/>
                </a:cubicBezTo>
                <a:cubicBezTo>
                  <a:pt x="126" y="242"/>
                  <a:pt x="128" y="244"/>
                  <a:pt x="131" y="244"/>
                </a:cubicBezTo>
                <a:cubicBezTo>
                  <a:pt x="133" y="244"/>
                  <a:pt x="134" y="243"/>
                  <a:pt x="136" y="243"/>
                </a:cubicBezTo>
                <a:cubicBezTo>
                  <a:pt x="142" y="243"/>
                  <a:pt x="148" y="245"/>
                  <a:pt x="153" y="241"/>
                </a:cubicBezTo>
                <a:cubicBezTo>
                  <a:pt x="156" y="235"/>
                  <a:pt x="157" y="225"/>
                  <a:pt x="157" y="219"/>
                </a:cubicBezTo>
                <a:cubicBezTo>
                  <a:pt x="154" y="221"/>
                  <a:pt x="150" y="222"/>
                  <a:pt x="147" y="224"/>
                </a:cubicBezTo>
                <a:close/>
                <a:moveTo>
                  <a:pt x="69" y="220"/>
                </a:moveTo>
                <a:cubicBezTo>
                  <a:pt x="71" y="223"/>
                  <a:pt x="72" y="230"/>
                  <a:pt x="65" y="230"/>
                </a:cubicBezTo>
                <a:cubicBezTo>
                  <a:pt x="64" y="229"/>
                  <a:pt x="63" y="229"/>
                  <a:pt x="61" y="230"/>
                </a:cubicBezTo>
                <a:cubicBezTo>
                  <a:pt x="60" y="227"/>
                  <a:pt x="60" y="223"/>
                  <a:pt x="58" y="223"/>
                </a:cubicBezTo>
                <a:cubicBezTo>
                  <a:pt x="56" y="225"/>
                  <a:pt x="49" y="227"/>
                  <a:pt x="52" y="231"/>
                </a:cubicBezTo>
                <a:cubicBezTo>
                  <a:pt x="64" y="234"/>
                  <a:pt x="81" y="235"/>
                  <a:pt x="95" y="231"/>
                </a:cubicBezTo>
                <a:cubicBezTo>
                  <a:pt x="94" y="230"/>
                  <a:pt x="96" y="231"/>
                  <a:pt x="95" y="229"/>
                </a:cubicBezTo>
                <a:cubicBezTo>
                  <a:pt x="94" y="226"/>
                  <a:pt x="90" y="223"/>
                  <a:pt x="88" y="223"/>
                </a:cubicBezTo>
                <a:cubicBezTo>
                  <a:pt x="92" y="227"/>
                  <a:pt x="84" y="231"/>
                  <a:pt x="80" y="229"/>
                </a:cubicBezTo>
                <a:cubicBezTo>
                  <a:pt x="77" y="228"/>
                  <a:pt x="76" y="225"/>
                  <a:pt x="77" y="222"/>
                </a:cubicBezTo>
                <a:cubicBezTo>
                  <a:pt x="76" y="222"/>
                  <a:pt x="76" y="221"/>
                  <a:pt x="75" y="220"/>
                </a:cubicBezTo>
                <a:cubicBezTo>
                  <a:pt x="74" y="221"/>
                  <a:pt x="72" y="220"/>
                  <a:pt x="69" y="220"/>
                </a:cubicBezTo>
                <a:close/>
                <a:moveTo>
                  <a:pt x="99" y="231"/>
                </a:moveTo>
                <a:cubicBezTo>
                  <a:pt x="98" y="232"/>
                  <a:pt x="96" y="234"/>
                  <a:pt x="95" y="234"/>
                </a:cubicBezTo>
                <a:cubicBezTo>
                  <a:pt x="84" y="239"/>
                  <a:pt x="69" y="235"/>
                  <a:pt x="55" y="236"/>
                </a:cubicBezTo>
                <a:cubicBezTo>
                  <a:pt x="54" y="235"/>
                  <a:pt x="51" y="235"/>
                  <a:pt x="49" y="234"/>
                </a:cubicBezTo>
                <a:cubicBezTo>
                  <a:pt x="49" y="236"/>
                  <a:pt x="48" y="238"/>
                  <a:pt x="48" y="240"/>
                </a:cubicBezTo>
                <a:cubicBezTo>
                  <a:pt x="52" y="244"/>
                  <a:pt x="62" y="245"/>
                  <a:pt x="72" y="247"/>
                </a:cubicBezTo>
                <a:cubicBezTo>
                  <a:pt x="78" y="247"/>
                  <a:pt x="81" y="247"/>
                  <a:pt x="87" y="246"/>
                </a:cubicBezTo>
                <a:cubicBezTo>
                  <a:pt x="90" y="245"/>
                  <a:pt x="100" y="243"/>
                  <a:pt x="101" y="241"/>
                </a:cubicBezTo>
                <a:cubicBezTo>
                  <a:pt x="103" y="237"/>
                  <a:pt x="100" y="234"/>
                  <a:pt x="100" y="231"/>
                </a:cubicBezTo>
                <a:cubicBezTo>
                  <a:pt x="99" y="231"/>
                  <a:pt x="99" y="231"/>
                  <a:pt x="99" y="231"/>
                </a:cubicBezTo>
                <a:close/>
                <a:moveTo>
                  <a:pt x="38" y="239"/>
                </a:moveTo>
                <a:cubicBezTo>
                  <a:pt x="33" y="241"/>
                  <a:pt x="30" y="243"/>
                  <a:pt x="26" y="245"/>
                </a:cubicBezTo>
                <a:cubicBezTo>
                  <a:pt x="20" y="248"/>
                  <a:pt x="17" y="250"/>
                  <a:pt x="12" y="255"/>
                </a:cubicBezTo>
                <a:cubicBezTo>
                  <a:pt x="10" y="257"/>
                  <a:pt x="7" y="261"/>
                  <a:pt x="7" y="263"/>
                </a:cubicBezTo>
                <a:cubicBezTo>
                  <a:pt x="7" y="267"/>
                  <a:pt x="15" y="269"/>
                  <a:pt x="19" y="271"/>
                </a:cubicBezTo>
                <a:cubicBezTo>
                  <a:pt x="29" y="275"/>
                  <a:pt x="41" y="278"/>
                  <a:pt x="54" y="279"/>
                </a:cubicBezTo>
                <a:cubicBezTo>
                  <a:pt x="65" y="280"/>
                  <a:pt x="70" y="278"/>
                  <a:pt x="80" y="278"/>
                </a:cubicBezTo>
                <a:cubicBezTo>
                  <a:pt x="86" y="278"/>
                  <a:pt x="92" y="278"/>
                  <a:pt x="98" y="277"/>
                </a:cubicBezTo>
                <a:cubicBezTo>
                  <a:pt x="109" y="275"/>
                  <a:pt x="118" y="274"/>
                  <a:pt x="127" y="270"/>
                </a:cubicBezTo>
                <a:cubicBezTo>
                  <a:pt x="132" y="268"/>
                  <a:pt x="137" y="265"/>
                  <a:pt x="140" y="262"/>
                </a:cubicBezTo>
                <a:cubicBezTo>
                  <a:pt x="135" y="252"/>
                  <a:pt x="124" y="247"/>
                  <a:pt x="116" y="240"/>
                </a:cubicBezTo>
                <a:cubicBezTo>
                  <a:pt x="112" y="240"/>
                  <a:pt x="110" y="238"/>
                  <a:pt x="106" y="238"/>
                </a:cubicBezTo>
                <a:cubicBezTo>
                  <a:pt x="105" y="239"/>
                  <a:pt x="105" y="240"/>
                  <a:pt x="106" y="241"/>
                </a:cubicBezTo>
                <a:cubicBezTo>
                  <a:pt x="100" y="245"/>
                  <a:pt x="92" y="248"/>
                  <a:pt x="83" y="249"/>
                </a:cubicBezTo>
                <a:cubicBezTo>
                  <a:pt x="77" y="250"/>
                  <a:pt x="72" y="249"/>
                  <a:pt x="67" y="248"/>
                </a:cubicBezTo>
                <a:cubicBezTo>
                  <a:pt x="58" y="247"/>
                  <a:pt x="50" y="247"/>
                  <a:pt x="45" y="243"/>
                </a:cubicBezTo>
                <a:cubicBezTo>
                  <a:pt x="45" y="242"/>
                  <a:pt x="47" y="238"/>
                  <a:pt x="45" y="236"/>
                </a:cubicBezTo>
                <a:cubicBezTo>
                  <a:pt x="43" y="237"/>
                  <a:pt x="40" y="238"/>
                  <a:pt x="38" y="2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228090" y="349250"/>
            <a:ext cx="2479675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项目模块</a:t>
            </a:r>
            <a:endParaRPr lang="zh-CN" altLang="en-US" sz="3200" noProof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4" name="Freeform 347"/>
          <p:cNvSpPr>
            <a:spLocks noEditPoints="1"/>
          </p:cNvSpPr>
          <p:nvPr/>
        </p:nvSpPr>
        <p:spPr bwMode="auto">
          <a:xfrm>
            <a:off x="573405" y="218440"/>
            <a:ext cx="603250" cy="714375"/>
          </a:xfrm>
          <a:custGeom>
            <a:avLst/>
            <a:gdLst>
              <a:gd name="T0" fmla="*/ 19 w 240"/>
              <a:gd name="T1" fmla="*/ 245 h 284"/>
              <a:gd name="T2" fmla="*/ 7 w 240"/>
              <a:gd name="T3" fmla="*/ 116 h 284"/>
              <a:gd name="T4" fmla="*/ 23 w 240"/>
              <a:gd name="T5" fmla="*/ 85 h 284"/>
              <a:gd name="T6" fmla="*/ 207 w 240"/>
              <a:gd name="T7" fmla="*/ 37 h 284"/>
              <a:gd name="T8" fmla="*/ 191 w 240"/>
              <a:gd name="T9" fmla="*/ 113 h 284"/>
              <a:gd name="T10" fmla="*/ 113 w 240"/>
              <a:gd name="T11" fmla="*/ 119 h 284"/>
              <a:gd name="T12" fmla="*/ 33 w 240"/>
              <a:gd name="T13" fmla="*/ 112 h 284"/>
              <a:gd name="T14" fmla="*/ 104 w 240"/>
              <a:gd name="T15" fmla="*/ 233 h 284"/>
              <a:gd name="T16" fmla="*/ 89 w 240"/>
              <a:gd name="T17" fmla="*/ 139 h 284"/>
              <a:gd name="T18" fmla="*/ 128 w 240"/>
              <a:gd name="T19" fmla="*/ 154 h 284"/>
              <a:gd name="T20" fmla="*/ 178 w 240"/>
              <a:gd name="T21" fmla="*/ 149 h 284"/>
              <a:gd name="T22" fmla="*/ 131 w 240"/>
              <a:gd name="T23" fmla="*/ 247 h 284"/>
              <a:gd name="T24" fmla="*/ 28 w 240"/>
              <a:gd name="T25" fmla="*/ 91 h 284"/>
              <a:gd name="T26" fmla="*/ 161 w 240"/>
              <a:gd name="T27" fmla="*/ 5 h 284"/>
              <a:gd name="T28" fmla="*/ 190 w 240"/>
              <a:gd name="T29" fmla="*/ 36 h 284"/>
              <a:gd name="T30" fmla="*/ 117 w 240"/>
              <a:gd name="T31" fmla="*/ 88 h 284"/>
              <a:gd name="T32" fmla="*/ 117 w 240"/>
              <a:gd name="T33" fmla="*/ 58 h 284"/>
              <a:gd name="T34" fmla="*/ 85 w 240"/>
              <a:gd name="T35" fmla="*/ 58 h 284"/>
              <a:gd name="T36" fmla="*/ 113 w 240"/>
              <a:gd name="T37" fmla="*/ 49 h 284"/>
              <a:gd name="T38" fmla="*/ 113 w 240"/>
              <a:gd name="T39" fmla="*/ 52 h 284"/>
              <a:gd name="T40" fmla="*/ 117 w 240"/>
              <a:gd name="T41" fmla="*/ 62 h 284"/>
              <a:gd name="T42" fmla="*/ 226 w 240"/>
              <a:gd name="T43" fmla="*/ 87 h 284"/>
              <a:gd name="T44" fmla="*/ 37 w 240"/>
              <a:gd name="T45" fmla="*/ 101 h 284"/>
              <a:gd name="T46" fmla="*/ 194 w 240"/>
              <a:gd name="T47" fmla="*/ 87 h 284"/>
              <a:gd name="T48" fmla="*/ 188 w 240"/>
              <a:gd name="T49" fmla="*/ 104 h 284"/>
              <a:gd name="T50" fmla="*/ 158 w 240"/>
              <a:gd name="T51" fmla="*/ 81 h 284"/>
              <a:gd name="T52" fmla="*/ 199 w 240"/>
              <a:gd name="T53" fmla="*/ 111 h 284"/>
              <a:gd name="T54" fmla="*/ 184 w 240"/>
              <a:gd name="T55" fmla="*/ 89 h 284"/>
              <a:gd name="T56" fmla="*/ 170 w 240"/>
              <a:gd name="T57" fmla="*/ 83 h 284"/>
              <a:gd name="T58" fmla="*/ 85 w 240"/>
              <a:gd name="T59" fmla="*/ 224 h 284"/>
              <a:gd name="T60" fmla="*/ 31 w 240"/>
              <a:gd name="T61" fmla="*/ 115 h 284"/>
              <a:gd name="T62" fmla="*/ 85 w 240"/>
              <a:gd name="T63" fmla="*/ 224 h 284"/>
              <a:gd name="T64" fmla="*/ 65 w 240"/>
              <a:gd name="T65" fmla="*/ 218 h 284"/>
              <a:gd name="T66" fmla="*/ 12 w 240"/>
              <a:gd name="T67" fmla="*/ 118 h 284"/>
              <a:gd name="T68" fmla="*/ 73 w 240"/>
              <a:gd name="T69" fmla="*/ 217 h 284"/>
              <a:gd name="T70" fmla="*/ 131 w 240"/>
              <a:gd name="T71" fmla="*/ 192 h 284"/>
              <a:gd name="T72" fmla="*/ 126 w 240"/>
              <a:gd name="T73" fmla="*/ 178 h 284"/>
              <a:gd name="T74" fmla="*/ 120 w 240"/>
              <a:gd name="T75" fmla="*/ 166 h 284"/>
              <a:gd name="T76" fmla="*/ 114 w 240"/>
              <a:gd name="T77" fmla="*/ 154 h 284"/>
              <a:gd name="T78" fmla="*/ 110 w 240"/>
              <a:gd name="T79" fmla="*/ 147 h 284"/>
              <a:gd name="T80" fmla="*/ 98 w 240"/>
              <a:gd name="T81" fmla="*/ 143 h 284"/>
              <a:gd name="T82" fmla="*/ 168 w 240"/>
              <a:gd name="T83" fmla="*/ 143 h 284"/>
              <a:gd name="T84" fmla="*/ 139 w 240"/>
              <a:gd name="T85" fmla="*/ 151 h 284"/>
              <a:gd name="T86" fmla="*/ 166 w 240"/>
              <a:gd name="T87" fmla="*/ 165 h 284"/>
              <a:gd name="T88" fmla="*/ 167 w 240"/>
              <a:gd name="T89" fmla="*/ 172 h 284"/>
              <a:gd name="T90" fmla="*/ 147 w 240"/>
              <a:gd name="T91" fmla="*/ 156 h 284"/>
              <a:gd name="T92" fmla="*/ 164 w 240"/>
              <a:gd name="T93" fmla="*/ 169 h 284"/>
              <a:gd name="T94" fmla="*/ 115 w 240"/>
              <a:gd name="T95" fmla="*/ 207 h 284"/>
              <a:gd name="T96" fmla="*/ 153 w 240"/>
              <a:gd name="T97" fmla="*/ 209 h 284"/>
              <a:gd name="T98" fmla="*/ 150 w 240"/>
              <a:gd name="T99" fmla="*/ 209 h 284"/>
              <a:gd name="T100" fmla="*/ 140 w 240"/>
              <a:gd name="T101" fmla="*/ 211 h 284"/>
              <a:gd name="T102" fmla="*/ 131 w 240"/>
              <a:gd name="T103" fmla="*/ 212 h 284"/>
              <a:gd name="T104" fmla="*/ 135 w 240"/>
              <a:gd name="T105" fmla="*/ 211 h 284"/>
              <a:gd name="T106" fmla="*/ 136 w 240"/>
              <a:gd name="T107" fmla="*/ 243 h 284"/>
              <a:gd name="T108" fmla="*/ 58 w 240"/>
              <a:gd name="T109" fmla="*/ 223 h 284"/>
              <a:gd name="T110" fmla="*/ 75 w 240"/>
              <a:gd name="T111" fmla="*/ 220 h 284"/>
              <a:gd name="T112" fmla="*/ 72 w 240"/>
              <a:gd name="T113" fmla="*/ 247 h 284"/>
              <a:gd name="T114" fmla="*/ 12 w 240"/>
              <a:gd name="T115" fmla="*/ 255 h 284"/>
              <a:gd name="T116" fmla="*/ 140 w 240"/>
              <a:gd name="T117" fmla="*/ 262 h 284"/>
              <a:gd name="T118" fmla="*/ 45 w 240"/>
              <a:gd name="T119" fmla="*/ 23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0" h="284">
                <a:moveTo>
                  <a:pt x="131" y="247"/>
                </a:moveTo>
                <a:cubicBezTo>
                  <a:pt x="135" y="252"/>
                  <a:pt x="144" y="256"/>
                  <a:pt x="143" y="265"/>
                </a:cubicBezTo>
                <a:cubicBezTo>
                  <a:pt x="132" y="272"/>
                  <a:pt x="119" y="277"/>
                  <a:pt x="104" y="280"/>
                </a:cubicBezTo>
                <a:cubicBezTo>
                  <a:pt x="74" y="283"/>
                  <a:pt x="43" y="284"/>
                  <a:pt x="16" y="273"/>
                </a:cubicBezTo>
                <a:cubicBezTo>
                  <a:pt x="11" y="272"/>
                  <a:pt x="9" y="267"/>
                  <a:pt x="4" y="266"/>
                </a:cubicBezTo>
                <a:cubicBezTo>
                  <a:pt x="1" y="260"/>
                  <a:pt x="8" y="256"/>
                  <a:pt x="12" y="252"/>
                </a:cubicBezTo>
                <a:cubicBezTo>
                  <a:pt x="14" y="250"/>
                  <a:pt x="16" y="248"/>
                  <a:pt x="19" y="245"/>
                </a:cubicBezTo>
                <a:cubicBezTo>
                  <a:pt x="25" y="242"/>
                  <a:pt x="32" y="238"/>
                  <a:pt x="38" y="235"/>
                </a:cubicBezTo>
                <a:cubicBezTo>
                  <a:pt x="39" y="235"/>
                  <a:pt x="41" y="235"/>
                  <a:pt x="42" y="234"/>
                </a:cubicBezTo>
                <a:cubicBezTo>
                  <a:pt x="44" y="233"/>
                  <a:pt x="45" y="232"/>
                  <a:pt x="47" y="232"/>
                </a:cubicBezTo>
                <a:cubicBezTo>
                  <a:pt x="48" y="226"/>
                  <a:pt x="52" y="222"/>
                  <a:pt x="57" y="220"/>
                </a:cubicBezTo>
                <a:cubicBezTo>
                  <a:pt x="49" y="200"/>
                  <a:pt x="38" y="180"/>
                  <a:pt x="29" y="158"/>
                </a:cubicBezTo>
                <a:cubicBezTo>
                  <a:pt x="24" y="148"/>
                  <a:pt x="18" y="138"/>
                  <a:pt x="13" y="128"/>
                </a:cubicBezTo>
                <a:cubicBezTo>
                  <a:pt x="12" y="124"/>
                  <a:pt x="10" y="119"/>
                  <a:pt x="7" y="116"/>
                </a:cubicBezTo>
                <a:cubicBezTo>
                  <a:pt x="6" y="115"/>
                  <a:pt x="7" y="115"/>
                  <a:pt x="6" y="114"/>
                </a:cubicBezTo>
                <a:cubicBezTo>
                  <a:pt x="6" y="113"/>
                  <a:pt x="4" y="112"/>
                  <a:pt x="3" y="111"/>
                </a:cubicBezTo>
                <a:cubicBezTo>
                  <a:pt x="3" y="110"/>
                  <a:pt x="2" y="108"/>
                  <a:pt x="2" y="106"/>
                </a:cubicBezTo>
                <a:cubicBezTo>
                  <a:pt x="1" y="101"/>
                  <a:pt x="0" y="97"/>
                  <a:pt x="3" y="92"/>
                </a:cubicBezTo>
                <a:cubicBezTo>
                  <a:pt x="4" y="91"/>
                  <a:pt x="5" y="90"/>
                  <a:pt x="6" y="88"/>
                </a:cubicBezTo>
                <a:cubicBezTo>
                  <a:pt x="10" y="86"/>
                  <a:pt x="15" y="85"/>
                  <a:pt x="19" y="84"/>
                </a:cubicBezTo>
                <a:cubicBezTo>
                  <a:pt x="20" y="84"/>
                  <a:pt x="22" y="84"/>
                  <a:pt x="23" y="85"/>
                </a:cubicBezTo>
                <a:cubicBezTo>
                  <a:pt x="32" y="79"/>
                  <a:pt x="40" y="75"/>
                  <a:pt x="51" y="71"/>
                </a:cubicBezTo>
                <a:cubicBezTo>
                  <a:pt x="75" y="58"/>
                  <a:pt x="103" y="49"/>
                  <a:pt x="125" y="35"/>
                </a:cubicBezTo>
                <a:cubicBezTo>
                  <a:pt x="125" y="27"/>
                  <a:pt x="123" y="18"/>
                  <a:pt x="126" y="12"/>
                </a:cubicBezTo>
                <a:cubicBezTo>
                  <a:pt x="130" y="7"/>
                  <a:pt x="141" y="4"/>
                  <a:pt x="148" y="2"/>
                </a:cubicBezTo>
                <a:cubicBezTo>
                  <a:pt x="153" y="1"/>
                  <a:pt x="158" y="0"/>
                  <a:pt x="164" y="3"/>
                </a:cubicBezTo>
                <a:cubicBezTo>
                  <a:pt x="171" y="12"/>
                  <a:pt x="177" y="21"/>
                  <a:pt x="183" y="30"/>
                </a:cubicBezTo>
                <a:cubicBezTo>
                  <a:pt x="191" y="33"/>
                  <a:pt x="200" y="34"/>
                  <a:pt x="207" y="37"/>
                </a:cubicBezTo>
                <a:cubicBezTo>
                  <a:pt x="209" y="38"/>
                  <a:pt x="210" y="40"/>
                  <a:pt x="212" y="41"/>
                </a:cubicBezTo>
                <a:cubicBezTo>
                  <a:pt x="223" y="46"/>
                  <a:pt x="232" y="54"/>
                  <a:pt x="239" y="62"/>
                </a:cubicBezTo>
                <a:cubicBezTo>
                  <a:pt x="238" y="65"/>
                  <a:pt x="240" y="69"/>
                  <a:pt x="239" y="73"/>
                </a:cubicBezTo>
                <a:cubicBezTo>
                  <a:pt x="237" y="80"/>
                  <a:pt x="232" y="85"/>
                  <a:pt x="227" y="90"/>
                </a:cubicBezTo>
                <a:cubicBezTo>
                  <a:pt x="222" y="95"/>
                  <a:pt x="218" y="98"/>
                  <a:pt x="211" y="102"/>
                </a:cubicBezTo>
                <a:cubicBezTo>
                  <a:pt x="209" y="104"/>
                  <a:pt x="206" y="106"/>
                  <a:pt x="202" y="107"/>
                </a:cubicBezTo>
                <a:cubicBezTo>
                  <a:pt x="204" y="114"/>
                  <a:pt x="197" y="115"/>
                  <a:pt x="191" y="113"/>
                </a:cubicBezTo>
                <a:cubicBezTo>
                  <a:pt x="188" y="115"/>
                  <a:pt x="188" y="121"/>
                  <a:pt x="184" y="122"/>
                </a:cubicBezTo>
                <a:cubicBezTo>
                  <a:pt x="180" y="123"/>
                  <a:pt x="177" y="121"/>
                  <a:pt x="173" y="120"/>
                </a:cubicBezTo>
                <a:cubicBezTo>
                  <a:pt x="168" y="120"/>
                  <a:pt x="164" y="123"/>
                  <a:pt x="159" y="124"/>
                </a:cubicBezTo>
                <a:cubicBezTo>
                  <a:pt x="158" y="124"/>
                  <a:pt x="158" y="124"/>
                  <a:pt x="158" y="124"/>
                </a:cubicBezTo>
                <a:cubicBezTo>
                  <a:pt x="148" y="125"/>
                  <a:pt x="135" y="127"/>
                  <a:pt x="122" y="126"/>
                </a:cubicBezTo>
                <a:cubicBezTo>
                  <a:pt x="119" y="125"/>
                  <a:pt x="114" y="125"/>
                  <a:pt x="112" y="123"/>
                </a:cubicBezTo>
                <a:cubicBezTo>
                  <a:pt x="112" y="121"/>
                  <a:pt x="112" y="120"/>
                  <a:pt x="113" y="119"/>
                </a:cubicBezTo>
                <a:cubicBezTo>
                  <a:pt x="109" y="102"/>
                  <a:pt x="114" y="85"/>
                  <a:pt x="119" y="71"/>
                </a:cubicBezTo>
                <a:cubicBezTo>
                  <a:pt x="118" y="71"/>
                  <a:pt x="115" y="73"/>
                  <a:pt x="114" y="74"/>
                </a:cubicBezTo>
                <a:cubicBezTo>
                  <a:pt x="110" y="75"/>
                  <a:pt x="106" y="76"/>
                  <a:pt x="102" y="78"/>
                </a:cubicBezTo>
                <a:cubicBezTo>
                  <a:pt x="92" y="81"/>
                  <a:pt x="80" y="87"/>
                  <a:pt x="70" y="92"/>
                </a:cubicBezTo>
                <a:cubicBezTo>
                  <a:pt x="65" y="94"/>
                  <a:pt x="60" y="96"/>
                  <a:pt x="55" y="98"/>
                </a:cubicBezTo>
                <a:cubicBezTo>
                  <a:pt x="50" y="101"/>
                  <a:pt x="45" y="103"/>
                  <a:pt x="40" y="106"/>
                </a:cubicBezTo>
                <a:cubicBezTo>
                  <a:pt x="37" y="108"/>
                  <a:pt x="35" y="110"/>
                  <a:pt x="33" y="112"/>
                </a:cubicBezTo>
                <a:cubicBezTo>
                  <a:pt x="37" y="129"/>
                  <a:pt x="47" y="142"/>
                  <a:pt x="53" y="157"/>
                </a:cubicBezTo>
                <a:cubicBezTo>
                  <a:pt x="56" y="163"/>
                  <a:pt x="58" y="169"/>
                  <a:pt x="61" y="174"/>
                </a:cubicBezTo>
                <a:cubicBezTo>
                  <a:pt x="62" y="176"/>
                  <a:pt x="64" y="177"/>
                  <a:pt x="65" y="179"/>
                </a:cubicBezTo>
                <a:cubicBezTo>
                  <a:pt x="69" y="187"/>
                  <a:pt x="72" y="195"/>
                  <a:pt x="77" y="202"/>
                </a:cubicBezTo>
                <a:cubicBezTo>
                  <a:pt x="79" y="205"/>
                  <a:pt x="80" y="208"/>
                  <a:pt x="82" y="211"/>
                </a:cubicBezTo>
                <a:cubicBezTo>
                  <a:pt x="83" y="213"/>
                  <a:pt x="85" y="214"/>
                  <a:pt x="85" y="217"/>
                </a:cubicBezTo>
                <a:cubicBezTo>
                  <a:pt x="92" y="223"/>
                  <a:pt x="103" y="224"/>
                  <a:pt x="104" y="233"/>
                </a:cubicBezTo>
                <a:cubicBezTo>
                  <a:pt x="108" y="236"/>
                  <a:pt x="113" y="236"/>
                  <a:pt x="118" y="238"/>
                </a:cubicBezTo>
                <a:cubicBezTo>
                  <a:pt x="115" y="220"/>
                  <a:pt x="113" y="207"/>
                  <a:pt x="109" y="189"/>
                </a:cubicBezTo>
                <a:cubicBezTo>
                  <a:pt x="109" y="188"/>
                  <a:pt x="111" y="188"/>
                  <a:pt x="111" y="187"/>
                </a:cubicBezTo>
                <a:cubicBezTo>
                  <a:pt x="106" y="179"/>
                  <a:pt x="101" y="168"/>
                  <a:pt x="96" y="157"/>
                </a:cubicBezTo>
                <a:cubicBezTo>
                  <a:pt x="95" y="155"/>
                  <a:pt x="93" y="152"/>
                  <a:pt x="93" y="150"/>
                </a:cubicBezTo>
                <a:cubicBezTo>
                  <a:pt x="92" y="148"/>
                  <a:pt x="92" y="145"/>
                  <a:pt x="91" y="143"/>
                </a:cubicBezTo>
                <a:cubicBezTo>
                  <a:pt x="90" y="141"/>
                  <a:pt x="89" y="140"/>
                  <a:pt x="89" y="139"/>
                </a:cubicBezTo>
                <a:cubicBezTo>
                  <a:pt x="88" y="137"/>
                  <a:pt x="85" y="133"/>
                  <a:pt x="86" y="130"/>
                </a:cubicBezTo>
                <a:cubicBezTo>
                  <a:pt x="86" y="126"/>
                  <a:pt x="95" y="120"/>
                  <a:pt x="100" y="121"/>
                </a:cubicBezTo>
                <a:cubicBezTo>
                  <a:pt x="101" y="122"/>
                  <a:pt x="102" y="123"/>
                  <a:pt x="101" y="124"/>
                </a:cubicBezTo>
                <a:cubicBezTo>
                  <a:pt x="106" y="134"/>
                  <a:pt x="111" y="144"/>
                  <a:pt x="116" y="154"/>
                </a:cubicBezTo>
                <a:cubicBezTo>
                  <a:pt x="119" y="160"/>
                  <a:pt x="124" y="168"/>
                  <a:pt x="127" y="175"/>
                </a:cubicBezTo>
                <a:cubicBezTo>
                  <a:pt x="128" y="177"/>
                  <a:pt x="129" y="181"/>
                  <a:pt x="131" y="181"/>
                </a:cubicBezTo>
                <a:cubicBezTo>
                  <a:pt x="130" y="172"/>
                  <a:pt x="131" y="161"/>
                  <a:pt x="128" y="154"/>
                </a:cubicBezTo>
                <a:cubicBezTo>
                  <a:pt x="131" y="149"/>
                  <a:pt x="135" y="142"/>
                  <a:pt x="134" y="136"/>
                </a:cubicBezTo>
                <a:cubicBezTo>
                  <a:pt x="138" y="135"/>
                  <a:pt x="139" y="140"/>
                  <a:pt x="141" y="143"/>
                </a:cubicBezTo>
                <a:cubicBezTo>
                  <a:pt x="144" y="147"/>
                  <a:pt x="146" y="150"/>
                  <a:pt x="150" y="153"/>
                </a:cubicBezTo>
                <a:cubicBezTo>
                  <a:pt x="149" y="159"/>
                  <a:pt x="151" y="164"/>
                  <a:pt x="151" y="170"/>
                </a:cubicBezTo>
                <a:cubicBezTo>
                  <a:pt x="154" y="160"/>
                  <a:pt x="159" y="149"/>
                  <a:pt x="162" y="140"/>
                </a:cubicBezTo>
                <a:cubicBezTo>
                  <a:pt x="164" y="138"/>
                  <a:pt x="169" y="140"/>
                  <a:pt x="172" y="141"/>
                </a:cubicBezTo>
                <a:cubicBezTo>
                  <a:pt x="171" y="146"/>
                  <a:pt x="175" y="147"/>
                  <a:pt x="178" y="149"/>
                </a:cubicBezTo>
                <a:cubicBezTo>
                  <a:pt x="178" y="158"/>
                  <a:pt x="171" y="164"/>
                  <a:pt x="173" y="173"/>
                </a:cubicBezTo>
                <a:cubicBezTo>
                  <a:pt x="173" y="178"/>
                  <a:pt x="166" y="180"/>
                  <a:pt x="166" y="174"/>
                </a:cubicBezTo>
                <a:cubicBezTo>
                  <a:pt x="165" y="178"/>
                  <a:pt x="164" y="182"/>
                  <a:pt x="162" y="185"/>
                </a:cubicBezTo>
                <a:cubicBezTo>
                  <a:pt x="166" y="187"/>
                  <a:pt x="161" y="195"/>
                  <a:pt x="161" y="200"/>
                </a:cubicBezTo>
                <a:cubicBezTo>
                  <a:pt x="161" y="204"/>
                  <a:pt x="161" y="207"/>
                  <a:pt x="161" y="211"/>
                </a:cubicBezTo>
                <a:cubicBezTo>
                  <a:pt x="160" y="222"/>
                  <a:pt x="159" y="233"/>
                  <a:pt x="158" y="241"/>
                </a:cubicBezTo>
                <a:cubicBezTo>
                  <a:pt x="151" y="247"/>
                  <a:pt x="139" y="247"/>
                  <a:pt x="131" y="247"/>
                </a:cubicBezTo>
                <a:close/>
                <a:moveTo>
                  <a:pt x="4" y="100"/>
                </a:moveTo>
                <a:cubicBezTo>
                  <a:pt x="3" y="102"/>
                  <a:pt x="6" y="108"/>
                  <a:pt x="7" y="110"/>
                </a:cubicBezTo>
                <a:cubicBezTo>
                  <a:pt x="8" y="110"/>
                  <a:pt x="10" y="112"/>
                  <a:pt x="11" y="113"/>
                </a:cubicBezTo>
                <a:cubicBezTo>
                  <a:pt x="19" y="117"/>
                  <a:pt x="31" y="112"/>
                  <a:pt x="31" y="105"/>
                </a:cubicBezTo>
                <a:cubicBezTo>
                  <a:pt x="31" y="105"/>
                  <a:pt x="32" y="105"/>
                  <a:pt x="32" y="105"/>
                </a:cubicBezTo>
                <a:cubicBezTo>
                  <a:pt x="32" y="104"/>
                  <a:pt x="32" y="101"/>
                  <a:pt x="32" y="101"/>
                </a:cubicBezTo>
                <a:cubicBezTo>
                  <a:pt x="32" y="97"/>
                  <a:pt x="30" y="95"/>
                  <a:pt x="28" y="91"/>
                </a:cubicBezTo>
                <a:cubicBezTo>
                  <a:pt x="25" y="90"/>
                  <a:pt x="21" y="90"/>
                  <a:pt x="17" y="88"/>
                </a:cubicBezTo>
                <a:cubicBezTo>
                  <a:pt x="12" y="88"/>
                  <a:pt x="6" y="92"/>
                  <a:pt x="5" y="96"/>
                </a:cubicBezTo>
                <a:cubicBezTo>
                  <a:pt x="5" y="96"/>
                  <a:pt x="5" y="97"/>
                  <a:pt x="5" y="97"/>
                </a:cubicBezTo>
                <a:cubicBezTo>
                  <a:pt x="5" y="97"/>
                  <a:pt x="4" y="97"/>
                  <a:pt x="4" y="97"/>
                </a:cubicBezTo>
                <a:cubicBezTo>
                  <a:pt x="5" y="99"/>
                  <a:pt x="4" y="99"/>
                  <a:pt x="4" y="100"/>
                </a:cubicBezTo>
                <a:close/>
                <a:moveTo>
                  <a:pt x="168" y="13"/>
                </a:moveTo>
                <a:cubicBezTo>
                  <a:pt x="166" y="10"/>
                  <a:pt x="164" y="7"/>
                  <a:pt x="161" y="5"/>
                </a:cubicBezTo>
                <a:cubicBezTo>
                  <a:pt x="155" y="2"/>
                  <a:pt x="151" y="4"/>
                  <a:pt x="146" y="6"/>
                </a:cubicBezTo>
                <a:cubicBezTo>
                  <a:pt x="137" y="9"/>
                  <a:pt x="127" y="10"/>
                  <a:pt x="127" y="22"/>
                </a:cubicBezTo>
                <a:cubicBezTo>
                  <a:pt x="127" y="30"/>
                  <a:pt x="130" y="41"/>
                  <a:pt x="130" y="49"/>
                </a:cubicBezTo>
                <a:cubicBezTo>
                  <a:pt x="140" y="35"/>
                  <a:pt x="158" y="31"/>
                  <a:pt x="179" y="29"/>
                </a:cubicBezTo>
                <a:cubicBezTo>
                  <a:pt x="176" y="23"/>
                  <a:pt x="172" y="18"/>
                  <a:pt x="168" y="13"/>
                </a:cubicBezTo>
                <a:close/>
                <a:moveTo>
                  <a:pt x="195" y="36"/>
                </a:moveTo>
                <a:cubicBezTo>
                  <a:pt x="194" y="36"/>
                  <a:pt x="192" y="36"/>
                  <a:pt x="190" y="36"/>
                </a:cubicBezTo>
                <a:cubicBezTo>
                  <a:pt x="186" y="34"/>
                  <a:pt x="181" y="32"/>
                  <a:pt x="176" y="32"/>
                </a:cubicBezTo>
                <a:cubicBezTo>
                  <a:pt x="170" y="32"/>
                  <a:pt x="161" y="34"/>
                  <a:pt x="156" y="36"/>
                </a:cubicBezTo>
                <a:cubicBezTo>
                  <a:pt x="148" y="38"/>
                  <a:pt x="140" y="43"/>
                  <a:pt x="135" y="48"/>
                </a:cubicBezTo>
                <a:cubicBezTo>
                  <a:pt x="134" y="49"/>
                  <a:pt x="133" y="50"/>
                  <a:pt x="132" y="51"/>
                </a:cubicBezTo>
                <a:cubicBezTo>
                  <a:pt x="128" y="55"/>
                  <a:pt x="127" y="62"/>
                  <a:pt x="124" y="68"/>
                </a:cubicBezTo>
                <a:cubicBezTo>
                  <a:pt x="123" y="71"/>
                  <a:pt x="121" y="75"/>
                  <a:pt x="119" y="78"/>
                </a:cubicBezTo>
                <a:cubicBezTo>
                  <a:pt x="118" y="81"/>
                  <a:pt x="118" y="85"/>
                  <a:pt x="117" y="88"/>
                </a:cubicBezTo>
                <a:cubicBezTo>
                  <a:pt x="115" y="97"/>
                  <a:pt x="113" y="105"/>
                  <a:pt x="115" y="116"/>
                </a:cubicBezTo>
                <a:cubicBezTo>
                  <a:pt x="114" y="114"/>
                  <a:pt x="116" y="113"/>
                  <a:pt x="116" y="111"/>
                </a:cubicBezTo>
                <a:cubicBezTo>
                  <a:pt x="123" y="106"/>
                  <a:pt x="128" y="98"/>
                  <a:pt x="136" y="92"/>
                </a:cubicBezTo>
                <a:cubicBezTo>
                  <a:pt x="142" y="86"/>
                  <a:pt x="150" y="82"/>
                  <a:pt x="159" y="77"/>
                </a:cubicBezTo>
                <a:cubicBezTo>
                  <a:pt x="180" y="66"/>
                  <a:pt x="207" y="55"/>
                  <a:pt x="233" y="60"/>
                </a:cubicBezTo>
                <a:cubicBezTo>
                  <a:pt x="223" y="49"/>
                  <a:pt x="211" y="40"/>
                  <a:pt x="195" y="36"/>
                </a:cubicBezTo>
                <a:close/>
                <a:moveTo>
                  <a:pt x="117" y="58"/>
                </a:moveTo>
                <a:cubicBezTo>
                  <a:pt x="120" y="60"/>
                  <a:pt x="120" y="61"/>
                  <a:pt x="123" y="62"/>
                </a:cubicBezTo>
                <a:cubicBezTo>
                  <a:pt x="124" y="60"/>
                  <a:pt x="124" y="59"/>
                  <a:pt x="125" y="58"/>
                </a:cubicBezTo>
                <a:cubicBezTo>
                  <a:pt x="118" y="55"/>
                  <a:pt x="119" y="46"/>
                  <a:pt x="127" y="45"/>
                </a:cubicBezTo>
                <a:cubicBezTo>
                  <a:pt x="126" y="43"/>
                  <a:pt x="127" y="41"/>
                  <a:pt x="126" y="40"/>
                </a:cubicBezTo>
                <a:cubicBezTo>
                  <a:pt x="118" y="42"/>
                  <a:pt x="115" y="49"/>
                  <a:pt x="117" y="58"/>
                </a:cubicBezTo>
                <a:close/>
                <a:moveTo>
                  <a:pt x="93" y="54"/>
                </a:moveTo>
                <a:cubicBezTo>
                  <a:pt x="91" y="55"/>
                  <a:pt x="88" y="57"/>
                  <a:pt x="85" y="58"/>
                </a:cubicBezTo>
                <a:cubicBezTo>
                  <a:pt x="65" y="67"/>
                  <a:pt x="45" y="75"/>
                  <a:pt x="26" y="86"/>
                </a:cubicBezTo>
                <a:cubicBezTo>
                  <a:pt x="28" y="85"/>
                  <a:pt x="27" y="87"/>
                  <a:pt x="29" y="87"/>
                </a:cubicBezTo>
                <a:cubicBezTo>
                  <a:pt x="30" y="87"/>
                  <a:pt x="31" y="86"/>
                  <a:pt x="33" y="85"/>
                </a:cubicBezTo>
                <a:cubicBezTo>
                  <a:pt x="36" y="83"/>
                  <a:pt x="42" y="80"/>
                  <a:pt x="45" y="79"/>
                </a:cubicBezTo>
                <a:cubicBezTo>
                  <a:pt x="50" y="76"/>
                  <a:pt x="55" y="74"/>
                  <a:pt x="61" y="72"/>
                </a:cubicBezTo>
                <a:cubicBezTo>
                  <a:pt x="70" y="68"/>
                  <a:pt x="79" y="65"/>
                  <a:pt x="87" y="61"/>
                </a:cubicBezTo>
                <a:cubicBezTo>
                  <a:pt x="96" y="57"/>
                  <a:pt x="105" y="53"/>
                  <a:pt x="113" y="49"/>
                </a:cubicBezTo>
                <a:cubicBezTo>
                  <a:pt x="114" y="47"/>
                  <a:pt x="116" y="45"/>
                  <a:pt x="115" y="44"/>
                </a:cubicBezTo>
                <a:cubicBezTo>
                  <a:pt x="109" y="48"/>
                  <a:pt x="101" y="50"/>
                  <a:pt x="93" y="54"/>
                </a:cubicBezTo>
                <a:close/>
                <a:moveTo>
                  <a:pt x="126" y="55"/>
                </a:moveTo>
                <a:cubicBezTo>
                  <a:pt x="128" y="52"/>
                  <a:pt x="129" y="50"/>
                  <a:pt x="127" y="48"/>
                </a:cubicBezTo>
                <a:cubicBezTo>
                  <a:pt x="124" y="48"/>
                  <a:pt x="123" y="54"/>
                  <a:pt x="126" y="55"/>
                </a:cubicBezTo>
                <a:close/>
                <a:moveTo>
                  <a:pt x="113" y="56"/>
                </a:moveTo>
                <a:cubicBezTo>
                  <a:pt x="114" y="55"/>
                  <a:pt x="113" y="54"/>
                  <a:pt x="113" y="52"/>
                </a:cubicBezTo>
                <a:cubicBezTo>
                  <a:pt x="113" y="52"/>
                  <a:pt x="112" y="52"/>
                  <a:pt x="112" y="52"/>
                </a:cubicBezTo>
                <a:cubicBezTo>
                  <a:pt x="101" y="57"/>
                  <a:pt x="90" y="63"/>
                  <a:pt x="78" y="67"/>
                </a:cubicBezTo>
                <a:cubicBezTo>
                  <a:pt x="75" y="69"/>
                  <a:pt x="70" y="71"/>
                  <a:pt x="66" y="72"/>
                </a:cubicBezTo>
                <a:cubicBezTo>
                  <a:pt x="62" y="74"/>
                  <a:pt x="58" y="76"/>
                  <a:pt x="54" y="78"/>
                </a:cubicBezTo>
                <a:cubicBezTo>
                  <a:pt x="48" y="80"/>
                  <a:pt x="40" y="84"/>
                  <a:pt x="35" y="87"/>
                </a:cubicBezTo>
                <a:cubicBezTo>
                  <a:pt x="28" y="90"/>
                  <a:pt x="36" y="94"/>
                  <a:pt x="37" y="98"/>
                </a:cubicBezTo>
                <a:cubicBezTo>
                  <a:pt x="63" y="85"/>
                  <a:pt x="92" y="76"/>
                  <a:pt x="117" y="62"/>
                </a:cubicBezTo>
                <a:cubicBezTo>
                  <a:pt x="115" y="61"/>
                  <a:pt x="115" y="57"/>
                  <a:pt x="113" y="56"/>
                </a:cubicBezTo>
                <a:close/>
                <a:moveTo>
                  <a:pt x="226" y="87"/>
                </a:moveTo>
                <a:cubicBezTo>
                  <a:pt x="232" y="80"/>
                  <a:pt x="238" y="73"/>
                  <a:pt x="235" y="64"/>
                </a:cubicBezTo>
                <a:cubicBezTo>
                  <a:pt x="233" y="63"/>
                  <a:pt x="232" y="62"/>
                  <a:pt x="230" y="62"/>
                </a:cubicBezTo>
                <a:cubicBezTo>
                  <a:pt x="216" y="60"/>
                  <a:pt x="200" y="63"/>
                  <a:pt x="190" y="66"/>
                </a:cubicBezTo>
                <a:cubicBezTo>
                  <a:pt x="193" y="80"/>
                  <a:pt x="201" y="91"/>
                  <a:pt x="202" y="104"/>
                </a:cubicBezTo>
                <a:cubicBezTo>
                  <a:pt x="211" y="99"/>
                  <a:pt x="219" y="95"/>
                  <a:pt x="226" y="87"/>
                </a:cubicBezTo>
                <a:close/>
                <a:moveTo>
                  <a:pt x="119" y="65"/>
                </a:moveTo>
                <a:cubicBezTo>
                  <a:pt x="119" y="65"/>
                  <a:pt x="119" y="65"/>
                  <a:pt x="119" y="65"/>
                </a:cubicBezTo>
                <a:cubicBezTo>
                  <a:pt x="117" y="66"/>
                  <a:pt x="115" y="66"/>
                  <a:pt x="113" y="67"/>
                </a:cubicBezTo>
                <a:cubicBezTo>
                  <a:pt x="108" y="68"/>
                  <a:pt x="101" y="75"/>
                  <a:pt x="95" y="76"/>
                </a:cubicBezTo>
                <a:cubicBezTo>
                  <a:pt x="89" y="78"/>
                  <a:pt x="84" y="81"/>
                  <a:pt x="78" y="83"/>
                </a:cubicBezTo>
                <a:cubicBezTo>
                  <a:pt x="72" y="86"/>
                  <a:pt x="65" y="89"/>
                  <a:pt x="60" y="91"/>
                </a:cubicBezTo>
                <a:cubicBezTo>
                  <a:pt x="52" y="95"/>
                  <a:pt x="44" y="97"/>
                  <a:pt x="37" y="101"/>
                </a:cubicBezTo>
                <a:cubicBezTo>
                  <a:pt x="37" y="102"/>
                  <a:pt x="38" y="103"/>
                  <a:pt x="37" y="105"/>
                </a:cubicBezTo>
                <a:cubicBezTo>
                  <a:pt x="50" y="97"/>
                  <a:pt x="64" y="91"/>
                  <a:pt x="78" y="85"/>
                </a:cubicBezTo>
                <a:cubicBezTo>
                  <a:pt x="87" y="81"/>
                  <a:pt x="95" y="76"/>
                  <a:pt x="106" y="74"/>
                </a:cubicBezTo>
                <a:cubicBezTo>
                  <a:pt x="111" y="72"/>
                  <a:pt x="116" y="69"/>
                  <a:pt x="122" y="66"/>
                </a:cubicBezTo>
                <a:cubicBezTo>
                  <a:pt x="121" y="65"/>
                  <a:pt x="120" y="66"/>
                  <a:pt x="119" y="65"/>
                </a:cubicBezTo>
                <a:close/>
                <a:moveTo>
                  <a:pt x="199" y="101"/>
                </a:moveTo>
                <a:cubicBezTo>
                  <a:pt x="198" y="97"/>
                  <a:pt x="196" y="92"/>
                  <a:pt x="194" y="87"/>
                </a:cubicBezTo>
                <a:cubicBezTo>
                  <a:pt x="194" y="85"/>
                  <a:pt x="194" y="83"/>
                  <a:pt x="193" y="82"/>
                </a:cubicBezTo>
                <a:cubicBezTo>
                  <a:pt x="192" y="79"/>
                  <a:pt x="190" y="77"/>
                  <a:pt x="190" y="75"/>
                </a:cubicBezTo>
                <a:cubicBezTo>
                  <a:pt x="188" y="72"/>
                  <a:pt x="188" y="70"/>
                  <a:pt x="186" y="68"/>
                </a:cubicBezTo>
                <a:cubicBezTo>
                  <a:pt x="185" y="69"/>
                  <a:pt x="183" y="69"/>
                  <a:pt x="182" y="70"/>
                </a:cubicBezTo>
                <a:cubicBezTo>
                  <a:pt x="183" y="78"/>
                  <a:pt x="189" y="88"/>
                  <a:pt x="192" y="96"/>
                </a:cubicBezTo>
                <a:cubicBezTo>
                  <a:pt x="193" y="99"/>
                  <a:pt x="193" y="101"/>
                  <a:pt x="193" y="102"/>
                </a:cubicBezTo>
                <a:cubicBezTo>
                  <a:pt x="193" y="105"/>
                  <a:pt x="190" y="106"/>
                  <a:pt x="188" y="104"/>
                </a:cubicBezTo>
                <a:cubicBezTo>
                  <a:pt x="184" y="92"/>
                  <a:pt x="178" y="84"/>
                  <a:pt x="173" y="73"/>
                </a:cubicBezTo>
                <a:cubicBezTo>
                  <a:pt x="172" y="73"/>
                  <a:pt x="171" y="74"/>
                  <a:pt x="170" y="75"/>
                </a:cubicBezTo>
                <a:cubicBezTo>
                  <a:pt x="172" y="81"/>
                  <a:pt x="175" y="87"/>
                  <a:pt x="178" y="94"/>
                </a:cubicBezTo>
                <a:cubicBezTo>
                  <a:pt x="181" y="98"/>
                  <a:pt x="184" y="104"/>
                  <a:pt x="181" y="109"/>
                </a:cubicBezTo>
                <a:cubicBezTo>
                  <a:pt x="177" y="110"/>
                  <a:pt x="173" y="104"/>
                  <a:pt x="171" y="101"/>
                </a:cubicBezTo>
                <a:cubicBezTo>
                  <a:pt x="168" y="94"/>
                  <a:pt x="165" y="85"/>
                  <a:pt x="162" y="79"/>
                </a:cubicBezTo>
                <a:cubicBezTo>
                  <a:pt x="161" y="79"/>
                  <a:pt x="159" y="80"/>
                  <a:pt x="158" y="81"/>
                </a:cubicBezTo>
                <a:cubicBezTo>
                  <a:pt x="158" y="82"/>
                  <a:pt x="159" y="81"/>
                  <a:pt x="159" y="83"/>
                </a:cubicBezTo>
                <a:cubicBezTo>
                  <a:pt x="158" y="86"/>
                  <a:pt x="161" y="90"/>
                  <a:pt x="164" y="93"/>
                </a:cubicBezTo>
                <a:cubicBezTo>
                  <a:pt x="166" y="97"/>
                  <a:pt x="168" y="102"/>
                  <a:pt x="170" y="106"/>
                </a:cubicBezTo>
                <a:cubicBezTo>
                  <a:pt x="171" y="108"/>
                  <a:pt x="173" y="110"/>
                  <a:pt x="174" y="112"/>
                </a:cubicBezTo>
                <a:cubicBezTo>
                  <a:pt x="176" y="115"/>
                  <a:pt x="178" y="120"/>
                  <a:pt x="182" y="120"/>
                </a:cubicBezTo>
                <a:cubicBezTo>
                  <a:pt x="186" y="119"/>
                  <a:pt x="185" y="114"/>
                  <a:pt x="188" y="111"/>
                </a:cubicBezTo>
                <a:cubicBezTo>
                  <a:pt x="191" y="108"/>
                  <a:pt x="196" y="111"/>
                  <a:pt x="199" y="111"/>
                </a:cubicBezTo>
                <a:cubicBezTo>
                  <a:pt x="200" y="108"/>
                  <a:pt x="200" y="104"/>
                  <a:pt x="199" y="101"/>
                </a:cubicBezTo>
                <a:close/>
                <a:moveTo>
                  <a:pt x="187" y="92"/>
                </a:moveTo>
                <a:cubicBezTo>
                  <a:pt x="184" y="85"/>
                  <a:pt x="183" y="78"/>
                  <a:pt x="178" y="73"/>
                </a:cubicBezTo>
                <a:cubicBezTo>
                  <a:pt x="178" y="72"/>
                  <a:pt x="178" y="72"/>
                  <a:pt x="178" y="71"/>
                </a:cubicBezTo>
                <a:cubicBezTo>
                  <a:pt x="178" y="71"/>
                  <a:pt x="178" y="71"/>
                  <a:pt x="177" y="71"/>
                </a:cubicBezTo>
                <a:cubicBezTo>
                  <a:pt x="177" y="71"/>
                  <a:pt x="177" y="72"/>
                  <a:pt x="176" y="72"/>
                </a:cubicBezTo>
                <a:cubicBezTo>
                  <a:pt x="178" y="78"/>
                  <a:pt x="181" y="83"/>
                  <a:pt x="184" y="89"/>
                </a:cubicBezTo>
                <a:cubicBezTo>
                  <a:pt x="187" y="93"/>
                  <a:pt x="187" y="98"/>
                  <a:pt x="190" y="101"/>
                </a:cubicBezTo>
                <a:cubicBezTo>
                  <a:pt x="191" y="97"/>
                  <a:pt x="188" y="95"/>
                  <a:pt x="187" y="92"/>
                </a:cubicBezTo>
                <a:close/>
                <a:moveTo>
                  <a:pt x="170" y="83"/>
                </a:moveTo>
                <a:cubicBezTo>
                  <a:pt x="169" y="80"/>
                  <a:pt x="169" y="77"/>
                  <a:pt x="167" y="76"/>
                </a:cubicBezTo>
                <a:cubicBezTo>
                  <a:pt x="166" y="77"/>
                  <a:pt x="164" y="76"/>
                  <a:pt x="164" y="78"/>
                </a:cubicBezTo>
                <a:cubicBezTo>
                  <a:pt x="169" y="86"/>
                  <a:pt x="172" y="99"/>
                  <a:pt x="179" y="106"/>
                </a:cubicBezTo>
                <a:cubicBezTo>
                  <a:pt x="178" y="97"/>
                  <a:pt x="173" y="90"/>
                  <a:pt x="170" y="83"/>
                </a:cubicBezTo>
                <a:close/>
                <a:moveTo>
                  <a:pt x="121" y="111"/>
                </a:moveTo>
                <a:cubicBezTo>
                  <a:pt x="118" y="114"/>
                  <a:pt x="117" y="117"/>
                  <a:pt x="116" y="121"/>
                </a:cubicBezTo>
                <a:cubicBezTo>
                  <a:pt x="126" y="125"/>
                  <a:pt x="139" y="124"/>
                  <a:pt x="149" y="122"/>
                </a:cubicBezTo>
                <a:cubicBezTo>
                  <a:pt x="157" y="121"/>
                  <a:pt x="165" y="119"/>
                  <a:pt x="171" y="117"/>
                </a:cubicBezTo>
                <a:cubicBezTo>
                  <a:pt x="165" y="106"/>
                  <a:pt x="159" y="93"/>
                  <a:pt x="155" y="82"/>
                </a:cubicBezTo>
                <a:cubicBezTo>
                  <a:pt x="141" y="90"/>
                  <a:pt x="130" y="100"/>
                  <a:pt x="121" y="111"/>
                </a:cubicBezTo>
                <a:close/>
                <a:moveTo>
                  <a:pt x="85" y="224"/>
                </a:moveTo>
                <a:cubicBezTo>
                  <a:pt x="84" y="223"/>
                  <a:pt x="83" y="221"/>
                  <a:pt x="82" y="219"/>
                </a:cubicBezTo>
                <a:cubicBezTo>
                  <a:pt x="81" y="213"/>
                  <a:pt x="78" y="211"/>
                  <a:pt x="76" y="205"/>
                </a:cubicBezTo>
                <a:cubicBezTo>
                  <a:pt x="75" y="204"/>
                  <a:pt x="74" y="202"/>
                  <a:pt x="72" y="200"/>
                </a:cubicBezTo>
                <a:cubicBezTo>
                  <a:pt x="72" y="199"/>
                  <a:pt x="72" y="199"/>
                  <a:pt x="72" y="198"/>
                </a:cubicBezTo>
                <a:cubicBezTo>
                  <a:pt x="68" y="194"/>
                  <a:pt x="67" y="187"/>
                  <a:pt x="63" y="184"/>
                </a:cubicBezTo>
                <a:cubicBezTo>
                  <a:pt x="58" y="175"/>
                  <a:pt x="54" y="165"/>
                  <a:pt x="50" y="156"/>
                </a:cubicBezTo>
                <a:cubicBezTo>
                  <a:pt x="44" y="142"/>
                  <a:pt x="36" y="130"/>
                  <a:pt x="31" y="115"/>
                </a:cubicBezTo>
                <a:cubicBezTo>
                  <a:pt x="29" y="116"/>
                  <a:pt x="28" y="117"/>
                  <a:pt x="27" y="117"/>
                </a:cubicBezTo>
                <a:cubicBezTo>
                  <a:pt x="29" y="124"/>
                  <a:pt x="33" y="131"/>
                  <a:pt x="36" y="137"/>
                </a:cubicBezTo>
                <a:cubicBezTo>
                  <a:pt x="38" y="140"/>
                  <a:pt x="39" y="143"/>
                  <a:pt x="41" y="147"/>
                </a:cubicBezTo>
                <a:cubicBezTo>
                  <a:pt x="52" y="169"/>
                  <a:pt x="61" y="192"/>
                  <a:pt x="74" y="212"/>
                </a:cubicBezTo>
                <a:cubicBezTo>
                  <a:pt x="76" y="216"/>
                  <a:pt x="79" y="219"/>
                  <a:pt x="80" y="224"/>
                </a:cubicBezTo>
                <a:cubicBezTo>
                  <a:pt x="80" y="225"/>
                  <a:pt x="79" y="225"/>
                  <a:pt x="80" y="226"/>
                </a:cubicBezTo>
                <a:cubicBezTo>
                  <a:pt x="83" y="227"/>
                  <a:pt x="83" y="225"/>
                  <a:pt x="85" y="224"/>
                </a:cubicBezTo>
                <a:close/>
                <a:moveTo>
                  <a:pt x="15" y="126"/>
                </a:moveTo>
                <a:cubicBezTo>
                  <a:pt x="16" y="128"/>
                  <a:pt x="17" y="130"/>
                  <a:pt x="18" y="132"/>
                </a:cubicBezTo>
                <a:cubicBezTo>
                  <a:pt x="21" y="136"/>
                  <a:pt x="22" y="140"/>
                  <a:pt x="25" y="144"/>
                </a:cubicBezTo>
                <a:cubicBezTo>
                  <a:pt x="34" y="161"/>
                  <a:pt x="41" y="179"/>
                  <a:pt x="49" y="195"/>
                </a:cubicBezTo>
                <a:cubicBezTo>
                  <a:pt x="54" y="204"/>
                  <a:pt x="56" y="213"/>
                  <a:pt x="61" y="220"/>
                </a:cubicBezTo>
                <a:cubicBezTo>
                  <a:pt x="61" y="222"/>
                  <a:pt x="62" y="228"/>
                  <a:pt x="66" y="226"/>
                </a:cubicBezTo>
                <a:cubicBezTo>
                  <a:pt x="66" y="223"/>
                  <a:pt x="65" y="222"/>
                  <a:pt x="65" y="218"/>
                </a:cubicBezTo>
                <a:cubicBezTo>
                  <a:pt x="60" y="213"/>
                  <a:pt x="58" y="206"/>
                  <a:pt x="55" y="199"/>
                </a:cubicBezTo>
                <a:cubicBezTo>
                  <a:pt x="53" y="196"/>
                  <a:pt x="52" y="194"/>
                  <a:pt x="50" y="190"/>
                </a:cubicBezTo>
                <a:cubicBezTo>
                  <a:pt x="49" y="187"/>
                  <a:pt x="47" y="185"/>
                  <a:pt x="45" y="182"/>
                </a:cubicBezTo>
                <a:cubicBezTo>
                  <a:pt x="44" y="178"/>
                  <a:pt x="43" y="175"/>
                  <a:pt x="41" y="172"/>
                </a:cubicBezTo>
                <a:cubicBezTo>
                  <a:pt x="39" y="165"/>
                  <a:pt x="36" y="159"/>
                  <a:pt x="33" y="153"/>
                </a:cubicBezTo>
                <a:cubicBezTo>
                  <a:pt x="30" y="146"/>
                  <a:pt x="26" y="141"/>
                  <a:pt x="23" y="135"/>
                </a:cubicBezTo>
                <a:cubicBezTo>
                  <a:pt x="20" y="129"/>
                  <a:pt x="18" y="117"/>
                  <a:pt x="12" y="118"/>
                </a:cubicBezTo>
                <a:cubicBezTo>
                  <a:pt x="13" y="121"/>
                  <a:pt x="14" y="123"/>
                  <a:pt x="15" y="126"/>
                </a:cubicBezTo>
                <a:close/>
                <a:moveTo>
                  <a:pt x="23" y="118"/>
                </a:moveTo>
                <a:cubicBezTo>
                  <a:pt x="22" y="118"/>
                  <a:pt x="21" y="118"/>
                  <a:pt x="19" y="118"/>
                </a:cubicBezTo>
                <a:cubicBezTo>
                  <a:pt x="22" y="128"/>
                  <a:pt x="27" y="137"/>
                  <a:pt x="32" y="145"/>
                </a:cubicBezTo>
                <a:cubicBezTo>
                  <a:pt x="42" y="165"/>
                  <a:pt x="48" y="185"/>
                  <a:pt x="60" y="204"/>
                </a:cubicBezTo>
                <a:cubicBezTo>
                  <a:pt x="62" y="208"/>
                  <a:pt x="64" y="213"/>
                  <a:pt x="67" y="217"/>
                </a:cubicBezTo>
                <a:cubicBezTo>
                  <a:pt x="69" y="216"/>
                  <a:pt x="72" y="218"/>
                  <a:pt x="73" y="217"/>
                </a:cubicBezTo>
                <a:cubicBezTo>
                  <a:pt x="55" y="185"/>
                  <a:pt x="41" y="150"/>
                  <a:pt x="23" y="118"/>
                </a:cubicBezTo>
                <a:close/>
                <a:moveTo>
                  <a:pt x="97" y="124"/>
                </a:moveTo>
                <a:cubicBezTo>
                  <a:pt x="91" y="126"/>
                  <a:pt x="88" y="130"/>
                  <a:pt x="90" y="136"/>
                </a:cubicBezTo>
                <a:cubicBezTo>
                  <a:pt x="91" y="138"/>
                  <a:pt x="93" y="140"/>
                  <a:pt x="94" y="143"/>
                </a:cubicBezTo>
                <a:cubicBezTo>
                  <a:pt x="96" y="149"/>
                  <a:pt x="97" y="154"/>
                  <a:pt x="100" y="160"/>
                </a:cubicBezTo>
                <a:cubicBezTo>
                  <a:pt x="104" y="170"/>
                  <a:pt x="110" y="181"/>
                  <a:pt x="115" y="190"/>
                </a:cubicBezTo>
                <a:cubicBezTo>
                  <a:pt x="118" y="192"/>
                  <a:pt x="125" y="193"/>
                  <a:pt x="131" y="192"/>
                </a:cubicBezTo>
                <a:cubicBezTo>
                  <a:pt x="131" y="191"/>
                  <a:pt x="130" y="191"/>
                  <a:pt x="131" y="190"/>
                </a:cubicBezTo>
                <a:cubicBezTo>
                  <a:pt x="130" y="191"/>
                  <a:pt x="128" y="192"/>
                  <a:pt x="127" y="191"/>
                </a:cubicBezTo>
                <a:cubicBezTo>
                  <a:pt x="127" y="189"/>
                  <a:pt x="129" y="189"/>
                  <a:pt x="130" y="186"/>
                </a:cubicBezTo>
                <a:cubicBezTo>
                  <a:pt x="128" y="185"/>
                  <a:pt x="126" y="189"/>
                  <a:pt x="125" y="187"/>
                </a:cubicBezTo>
                <a:cubicBezTo>
                  <a:pt x="125" y="185"/>
                  <a:pt x="129" y="184"/>
                  <a:pt x="127" y="182"/>
                </a:cubicBezTo>
                <a:cubicBezTo>
                  <a:pt x="126" y="183"/>
                  <a:pt x="124" y="184"/>
                  <a:pt x="123" y="184"/>
                </a:cubicBezTo>
                <a:cubicBezTo>
                  <a:pt x="123" y="181"/>
                  <a:pt x="125" y="180"/>
                  <a:pt x="126" y="178"/>
                </a:cubicBezTo>
                <a:cubicBezTo>
                  <a:pt x="125" y="177"/>
                  <a:pt x="125" y="175"/>
                  <a:pt x="124" y="174"/>
                </a:cubicBezTo>
                <a:cubicBezTo>
                  <a:pt x="122" y="175"/>
                  <a:pt x="118" y="179"/>
                  <a:pt x="116" y="177"/>
                </a:cubicBezTo>
                <a:cubicBezTo>
                  <a:pt x="118" y="175"/>
                  <a:pt x="120" y="173"/>
                  <a:pt x="123" y="172"/>
                </a:cubicBezTo>
                <a:cubicBezTo>
                  <a:pt x="123" y="171"/>
                  <a:pt x="122" y="171"/>
                  <a:pt x="122" y="170"/>
                </a:cubicBezTo>
                <a:cubicBezTo>
                  <a:pt x="121" y="170"/>
                  <a:pt x="119" y="172"/>
                  <a:pt x="118" y="171"/>
                </a:cubicBezTo>
                <a:cubicBezTo>
                  <a:pt x="117" y="169"/>
                  <a:pt x="120" y="168"/>
                  <a:pt x="121" y="167"/>
                </a:cubicBezTo>
                <a:cubicBezTo>
                  <a:pt x="120" y="167"/>
                  <a:pt x="120" y="166"/>
                  <a:pt x="120" y="166"/>
                </a:cubicBezTo>
                <a:cubicBezTo>
                  <a:pt x="120" y="166"/>
                  <a:pt x="116" y="168"/>
                  <a:pt x="116" y="166"/>
                </a:cubicBezTo>
                <a:cubicBezTo>
                  <a:pt x="116" y="164"/>
                  <a:pt x="118" y="165"/>
                  <a:pt x="118" y="163"/>
                </a:cubicBezTo>
                <a:cubicBezTo>
                  <a:pt x="117" y="163"/>
                  <a:pt x="115" y="165"/>
                  <a:pt x="114" y="164"/>
                </a:cubicBezTo>
                <a:cubicBezTo>
                  <a:pt x="114" y="162"/>
                  <a:pt x="117" y="160"/>
                  <a:pt x="116" y="159"/>
                </a:cubicBezTo>
                <a:cubicBezTo>
                  <a:pt x="115" y="159"/>
                  <a:pt x="113" y="163"/>
                  <a:pt x="111" y="160"/>
                </a:cubicBezTo>
                <a:cubicBezTo>
                  <a:pt x="112" y="159"/>
                  <a:pt x="114" y="158"/>
                  <a:pt x="115" y="156"/>
                </a:cubicBezTo>
                <a:cubicBezTo>
                  <a:pt x="114" y="156"/>
                  <a:pt x="114" y="155"/>
                  <a:pt x="114" y="154"/>
                </a:cubicBezTo>
                <a:cubicBezTo>
                  <a:pt x="111" y="154"/>
                  <a:pt x="109" y="156"/>
                  <a:pt x="107" y="157"/>
                </a:cubicBezTo>
                <a:cubicBezTo>
                  <a:pt x="107" y="157"/>
                  <a:pt x="107" y="157"/>
                  <a:pt x="106" y="156"/>
                </a:cubicBezTo>
                <a:cubicBezTo>
                  <a:pt x="107" y="153"/>
                  <a:pt x="111" y="153"/>
                  <a:pt x="112" y="151"/>
                </a:cubicBezTo>
                <a:cubicBezTo>
                  <a:pt x="112" y="151"/>
                  <a:pt x="112" y="151"/>
                  <a:pt x="112" y="150"/>
                </a:cubicBezTo>
                <a:cubicBezTo>
                  <a:pt x="111" y="150"/>
                  <a:pt x="110" y="151"/>
                  <a:pt x="108" y="151"/>
                </a:cubicBezTo>
                <a:cubicBezTo>
                  <a:pt x="108" y="150"/>
                  <a:pt x="108" y="150"/>
                  <a:pt x="108" y="149"/>
                </a:cubicBezTo>
                <a:cubicBezTo>
                  <a:pt x="108" y="148"/>
                  <a:pt x="110" y="148"/>
                  <a:pt x="110" y="147"/>
                </a:cubicBezTo>
                <a:cubicBezTo>
                  <a:pt x="109" y="146"/>
                  <a:pt x="107" y="149"/>
                  <a:pt x="105" y="148"/>
                </a:cubicBezTo>
                <a:cubicBezTo>
                  <a:pt x="106" y="146"/>
                  <a:pt x="106" y="145"/>
                  <a:pt x="108" y="145"/>
                </a:cubicBezTo>
                <a:cubicBezTo>
                  <a:pt x="108" y="144"/>
                  <a:pt x="108" y="143"/>
                  <a:pt x="107" y="143"/>
                </a:cubicBezTo>
                <a:cubicBezTo>
                  <a:pt x="106" y="144"/>
                  <a:pt x="106" y="145"/>
                  <a:pt x="104" y="145"/>
                </a:cubicBezTo>
                <a:cubicBezTo>
                  <a:pt x="104" y="143"/>
                  <a:pt x="104" y="141"/>
                  <a:pt x="106" y="141"/>
                </a:cubicBezTo>
                <a:cubicBezTo>
                  <a:pt x="106" y="140"/>
                  <a:pt x="106" y="139"/>
                  <a:pt x="105" y="139"/>
                </a:cubicBezTo>
                <a:cubicBezTo>
                  <a:pt x="103" y="140"/>
                  <a:pt x="100" y="144"/>
                  <a:pt x="98" y="143"/>
                </a:cubicBezTo>
                <a:cubicBezTo>
                  <a:pt x="100" y="140"/>
                  <a:pt x="101" y="138"/>
                  <a:pt x="105" y="137"/>
                </a:cubicBezTo>
                <a:cubicBezTo>
                  <a:pt x="102" y="132"/>
                  <a:pt x="100" y="126"/>
                  <a:pt x="97" y="124"/>
                </a:cubicBezTo>
                <a:close/>
                <a:moveTo>
                  <a:pt x="135" y="147"/>
                </a:moveTo>
                <a:cubicBezTo>
                  <a:pt x="137" y="146"/>
                  <a:pt x="138" y="145"/>
                  <a:pt x="139" y="143"/>
                </a:cubicBezTo>
                <a:cubicBezTo>
                  <a:pt x="138" y="142"/>
                  <a:pt x="137" y="141"/>
                  <a:pt x="137" y="140"/>
                </a:cubicBezTo>
                <a:cubicBezTo>
                  <a:pt x="137" y="143"/>
                  <a:pt x="135" y="144"/>
                  <a:pt x="135" y="147"/>
                </a:cubicBezTo>
                <a:close/>
                <a:moveTo>
                  <a:pt x="168" y="143"/>
                </a:moveTo>
                <a:cubicBezTo>
                  <a:pt x="167" y="143"/>
                  <a:pt x="166" y="143"/>
                  <a:pt x="165" y="142"/>
                </a:cubicBezTo>
                <a:cubicBezTo>
                  <a:pt x="165" y="143"/>
                  <a:pt x="164" y="143"/>
                  <a:pt x="164" y="144"/>
                </a:cubicBezTo>
                <a:cubicBezTo>
                  <a:pt x="165" y="145"/>
                  <a:pt x="167" y="145"/>
                  <a:pt x="169" y="145"/>
                </a:cubicBezTo>
                <a:cubicBezTo>
                  <a:pt x="169" y="143"/>
                  <a:pt x="167" y="145"/>
                  <a:pt x="168" y="143"/>
                </a:cubicBezTo>
                <a:close/>
                <a:moveTo>
                  <a:pt x="134" y="148"/>
                </a:moveTo>
                <a:cubicBezTo>
                  <a:pt x="134" y="150"/>
                  <a:pt x="132" y="155"/>
                  <a:pt x="132" y="155"/>
                </a:cubicBezTo>
                <a:cubicBezTo>
                  <a:pt x="135" y="160"/>
                  <a:pt x="136" y="152"/>
                  <a:pt x="139" y="151"/>
                </a:cubicBezTo>
                <a:cubicBezTo>
                  <a:pt x="141" y="152"/>
                  <a:pt x="142" y="154"/>
                  <a:pt x="143" y="154"/>
                </a:cubicBezTo>
                <a:cubicBezTo>
                  <a:pt x="144" y="153"/>
                  <a:pt x="145" y="153"/>
                  <a:pt x="145" y="152"/>
                </a:cubicBezTo>
                <a:cubicBezTo>
                  <a:pt x="143" y="150"/>
                  <a:pt x="142" y="147"/>
                  <a:pt x="140" y="146"/>
                </a:cubicBezTo>
                <a:cubicBezTo>
                  <a:pt x="139" y="147"/>
                  <a:pt x="136" y="149"/>
                  <a:pt x="134" y="148"/>
                </a:cubicBezTo>
                <a:close/>
                <a:moveTo>
                  <a:pt x="162" y="147"/>
                </a:moveTo>
                <a:cubicBezTo>
                  <a:pt x="160" y="153"/>
                  <a:pt x="157" y="158"/>
                  <a:pt x="155" y="165"/>
                </a:cubicBezTo>
                <a:cubicBezTo>
                  <a:pt x="158" y="167"/>
                  <a:pt x="163" y="167"/>
                  <a:pt x="166" y="165"/>
                </a:cubicBezTo>
                <a:cubicBezTo>
                  <a:pt x="167" y="160"/>
                  <a:pt x="168" y="155"/>
                  <a:pt x="169" y="149"/>
                </a:cubicBezTo>
                <a:cubicBezTo>
                  <a:pt x="167" y="148"/>
                  <a:pt x="165" y="147"/>
                  <a:pt x="162" y="147"/>
                </a:cubicBezTo>
                <a:close/>
                <a:moveTo>
                  <a:pt x="167" y="172"/>
                </a:moveTo>
                <a:cubicBezTo>
                  <a:pt x="167" y="172"/>
                  <a:pt x="167" y="174"/>
                  <a:pt x="169" y="174"/>
                </a:cubicBezTo>
                <a:cubicBezTo>
                  <a:pt x="170" y="167"/>
                  <a:pt x="172" y="159"/>
                  <a:pt x="175" y="152"/>
                </a:cubicBezTo>
                <a:cubicBezTo>
                  <a:pt x="174" y="150"/>
                  <a:pt x="173" y="150"/>
                  <a:pt x="171" y="149"/>
                </a:cubicBezTo>
                <a:cubicBezTo>
                  <a:pt x="170" y="156"/>
                  <a:pt x="168" y="165"/>
                  <a:pt x="167" y="172"/>
                </a:cubicBezTo>
                <a:close/>
                <a:moveTo>
                  <a:pt x="132" y="159"/>
                </a:moveTo>
                <a:cubicBezTo>
                  <a:pt x="133" y="171"/>
                  <a:pt x="134" y="184"/>
                  <a:pt x="136" y="192"/>
                </a:cubicBezTo>
                <a:cubicBezTo>
                  <a:pt x="137" y="192"/>
                  <a:pt x="141" y="192"/>
                  <a:pt x="142" y="192"/>
                </a:cubicBezTo>
                <a:cubicBezTo>
                  <a:pt x="143" y="191"/>
                  <a:pt x="141" y="188"/>
                  <a:pt x="142" y="186"/>
                </a:cubicBezTo>
                <a:cubicBezTo>
                  <a:pt x="145" y="186"/>
                  <a:pt x="143" y="191"/>
                  <a:pt x="145" y="192"/>
                </a:cubicBezTo>
                <a:cubicBezTo>
                  <a:pt x="148" y="190"/>
                  <a:pt x="148" y="184"/>
                  <a:pt x="147" y="180"/>
                </a:cubicBezTo>
                <a:cubicBezTo>
                  <a:pt x="149" y="172"/>
                  <a:pt x="147" y="164"/>
                  <a:pt x="147" y="156"/>
                </a:cubicBezTo>
                <a:cubicBezTo>
                  <a:pt x="145" y="157"/>
                  <a:pt x="143" y="158"/>
                  <a:pt x="142" y="157"/>
                </a:cubicBezTo>
                <a:cubicBezTo>
                  <a:pt x="142" y="164"/>
                  <a:pt x="143" y="172"/>
                  <a:pt x="143" y="180"/>
                </a:cubicBezTo>
                <a:cubicBezTo>
                  <a:pt x="139" y="173"/>
                  <a:pt x="142" y="162"/>
                  <a:pt x="138" y="155"/>
                </a:cubicBezTo>
                <a:cubicBezTo>
                  <a:pt x="138" y="158"/>
                  <a:pt x="135" y="160"/>
                  <a:pt x="132" y="159"/>
                </a:cubicBezTo>
                <a:close/>
                <a:moveTo>
                  <a:pt x="149" y="192"/>
                </a:moveTo>
                <a:cubicBezTo>
                  <a:pt x="151" y="191"/>
                  <a:pt x="153" y="191"/>
                  <a:pt x="156" y="190"/>
                </a:cubicBezTo>
                <a:cubicBezTo>
                  <a:pt x="160" y="184"/>
                  <a:pt x="163" y="177"/>
                  <a:pt x="164" y="169"/>
                </a:cubicBezTo>
                <a:cubicBezTo>
                  <a:pt x="160" y="169"/>
                  <a:pt x="156" y="169"/>
                  <a:pt x="155" y="167"/>
                </a:cubicBezTo>
                <a:cubicBezTo>
                  <a:pt x="152" y="176"/>
                  <a:pt x="150" y="183"/>
                  <a:pt x="149" y="192"/>
                </a:cubicBezTo>
                <a:close/>
                <a:moveTo>
                  <a:pt x="131" y="184"/>
                </a:moveTo>
                <a:cubicBezTo>
                  <a:pt x="132" y="185"/>
                  <a:pt x="131" y="186"/>
                  <a:pt x="133" y="187"/>
                </a:cubicBezTo>
                <a:cubicBezTo>
                  <a:pt x="132" y="185"/>
                  <a:pt x="133" y="184"/>
                  <a:pt x="132" y="183"/>
                </a:cubicBezTo>
                <a:cubicBezTo>
                  <a:pt x="131" y="183"/>
                  <a:pt x="131" y="184"/>
                  <a:pt x="131" y="184"/>
                </a:cubicBezTo>
                <a:close/>
                <a:moveTo>
                  <a:pt x="115" y="207"/>
                </a:moveTo>
                <a:cubicBezTo>
                  <a:pt x="128" y="209"/>
                  <a:pt x="137" y="210"/>
                  <a:pt x="148" y="206"/>
                </a:cubicBezTo>
                <a:cubicBezTo>
                  <a:pt x="154" y="206"/>
                  <a:pt x="155" y="204"/>
                  <a:pt x="159" y="202"/>
                </a:cubicBezTo>
                <a:cubicBezTo>
                  <a:pt x="158" y="197"/>
                  <a:pt x="160" y="195"/>
                  <a:pt x="161" y="190"/>
                </a:cubicBezTo>
                <a:cubicBezTo>
                  <a:pt x="154" y="196"/>
                  <a:pt x="143" y="194"/>
                  <a:pt x="133" y="195"/>
                </a:cubicBezTo>
                <a:cubicBezTo>
                  <a:pt x="128" y="196"/>
                  <a:pt x="117" y="195"/>
                  <a:pt x="113" y="192"/>
                </a:cubicBezTo>
                <a:cubicBezTo>
                  <a:pt x="114" y="198"/>
                  <a:pt x="114" y="202"/>
                  <a:pt x="115" y="207"/>
                </a:cubicBezTo>
                <a:close/>
                <a:moveTo>
                  <a:pt x="153" y="209"/>
                </a:moveTo>
                <a:cubicBezTo>
                  <a:pt x="154" y="212"/>
                  <a:pt x="154" y="214"/>
                  <a:pt x="154" y="217"/>
                </a:cubicBezTo>
                <a:cubicBezTo>
                  <a:pt x="156" y="217"/>
                  <a:pt x="156" y="216"/>
                  <a:pt x="158" y="216"/>
                </a:cubicBezTo>
                <a:cubicBezTo>
                  <a:pt x="158" y="212"/>
                  <a:pt x="159" y="210"/>
                  <a:pt x="158" y="206"/>
                </a:cubicBezTo>
                <a:cubicBezTo>
                  <a:pt x="157" y="207"/>
                  <a:pt x="154" y="207"/>
                  <a:pt x="153" y="209"/>
                </a:cubicBezTo>
                <a:close/>
                <a:moveTo>
                  <a:pt x="150" y="219"/>
                </a:moveTo>
                <a:cubicBezTo>
                  <a:pt x="150" y="219"/>
                  <a:pt x="150" y="219"/>
                  <a:pt x="151" y="219"/>
                </a:cubicBezTo>
                <a:cubicBezTo>
                  <a:pt x="152" y="216"/>
                  <a:pt x="152" y="210"/>
                  <a:pt x="150" y="209"/>
                </a:cubicBezTo>
                <a:cubicBezTo>
                  <a:pt x="149" y="211"/>
                  <a:pt x="149" y="216"/>
                  <a:pt x="150" y="219"/>
                </a:cubicBezTo>
                <a:close/>
                <a:moveTo>
                  <a:pt x="116" y="210"/>
                </a:moveTo>
                <a:cubicBezTo>
                  <a:pt x="116" y="213"/>
                  <a:pt x="117" y="216"/>
                  <a:pt x="117" y="220"/>
                </a:cubicBezTo>
                <a:cubicBezTo>
                  <a:pt x="119" y="220"/>
                  <a:pt x="120" y="221"/>
                  <a:pt x="120" y="220"/>
                </a:cubicBezTo>
                <a:cubicBezTo>
                  <a:pt x="121" y="218"/>
                  <a:pt x="120" y="215"/>
                  <a:pt x="120" y="211"/>
                </a:cubicBezTo>
                <a:cubicBezTo>
                  <a:pt x="118" y="210"/>
                  <a:pt x="118" y="209"/>
                  <a:pt x="116" y="210"/>
                </a:cubicBezTo>
                <a:close/>
                <a:moveTo>
                  <a:pt x="140" y="211"/>
                </a:moveTo>
                <a:cubicBezTo>
                  <a:pt x="140" y="215"/>
                  <a:pt x="139" y="218"/>
                  <a:pt x="140" y="222"/>
                </a:cubicBezTo>
                <a:cubicBezTo>
                  <a:pt x="142" y="221"/>
                  <a:pt x="145" y="222"/>
                  <a:pt x="147" y="220"/>
                </a:cubicBezTo>
                <a:cubicBezTo>
                  <a:pt x="147" y="216"/>
                  <a:pt x="147" y="214"/>
                  <a:pt x="146" y="210"/>
                </a:cubicBezTo>
                <a:cubicBezTo>
                  <a:pt x="144" y="210"/>
                  <a:pt x="142" y="211"/>
                  <a:pt x="140" y="211"/>
                </a:cubicBezTo>
                <a:close/>
                <a:moveTo>
                  <a:pt x="123" y="221"/>
                </a:moveTo>
                <a:cubicBezTo>
                  <a:pt x="126" y="222"/>
                  <a:pt x="128" y="222"/>
                  <a:pt x="132" y="222"/>
                </a:cubicBezTo>
                <a:cubicBezTo>
                  <a:pt x="131" y="219"/>
                  <a:pt x="132" y="215"/>
                  <a:pt x="131" y="212"/>
                </a:cubicBezTo>
                <a:cubicBezTo>
                  <a:pt x="129" y="211"/>
                  <a:pt x="125" y="211"/>
                  <a:pt x="123" y="211"/>
                </a:cubicBezTo>
                <a:cubicBezTo>
                  <a:pt x="123" y="213"/>
                  <a:pt x="122" y="219"/>
                  <a:pt x="123" y="221"/>
                </a:cubicBezTo>
                <a:close/>
                <a:moveTo>
                  <a:pt x="135" y="211"/>
                </a:moveTo>
                <a:cubicBezTo>
                  <a:pt x="133" y="215"/>
                  <a:pt x="134" y="219"/>
                  <a:pt x="134" y="223"/>
                </a:cubicBezTo>
                <a:cubicBezTo>
                  <a:pt x="135" y="223"/>
                  <a:pt x="137" y="223"/>
                  <a:pt x="138" y="222"/>
                </a:cubicBezTo>
                <a:cubicBezTo>
                  <a:pt x="137" y="219"/>
                  <a:pt x="138" y="215"/>
                  <a:pt x="137" y="211"/>
                </a:cubicBezTo>
                <a:cubicBezTo>
                  <a:pt x="136" y="211"/>
                  <a:pt x="135" y="211"/>
                  <a:pt x="135" y="211"/>
                </a:cubicBezTo>
                <a:close/>
                <a:moveTo>
                  <a:pt x="147" y="224"/>
                </a:moveTo>
                <a:cubicBezTo>
                  <a:pt x="147" y="224"/>
                  <a:pt x="147" y="223"/>
                  <a:pt x="146" y="224"/>
                </a:cubicBezTo>
                <a:cubicBezTo>
                  <a:pt x="138" y="227"/>
                  <a:pt x="127" y="226"/>
                  <a:pt x="118" y="223"/>
                </a:cubicBezTo>
                <a:cubicBezTo>
                  <a:pt x="119" y="228"/>
                  <a:pt x="120" y="235"/>
                  <a:pt x="121" y="240"/>
                </a:cubicBezTo>
                <a:cubicBezTo>
                  <a:pt x="122" y="241"/>
                  <a:pt x="123" y="241"/>
                  <a:pt x="124" y="242"/>
                </a:cubicBezTo>
                <a:cubicBezTo>
                  <a:pt x="126" y="242"/>
                  <a:pt x="128" y="244"/>
                  <a:pt x="131" y="244"/>
                </a:cubicBezTo>
                <a:cubicBezTo>
                  <a:pt x="133" y="244"/>
                  <a:pt x="134" y="243"/>
                  <a:pt x="136" y="243"/>
                </a:cubicBezTo>
                <a:cubicBezTo>
                  <a:pt x="142" y="243"/>
                  <a:pt x="148" y="245"/>
                  <a:pt x="153" y="241"/>
                </a:cubicBezTo>
                <a:cubicBezTo>
                  <a:pt x="156" y="235"/>
                  <a:pt x="157" y="225"/>
                  <a:pt x="157" y="219"/>
                </a:cubicBezTo>
                <a:cubicBezTo>
                  <a:pt x="154" y="221"/>
                  <a:pt x="150" y="222"/>
                  <a:pt x="147" y="224"/>
                </a:cubicBezTo>
                <a:close/>
                <a:moveTo>
                  <a:pt x="69" y="220"/>
                </a:moveTo>
                <a:cubicBezTo>
                  <a:pt x="71" y="223"/>
                  <a:pt x="72" y="230"/>
                  <a:pt x="65" y="230"/>
                </a:cubicBezTo>
                <a:cubicBezTo>
                  <a:pt x="64" y="229"/>
                  <a:pt x="63" y="229"/>
                  <a:pt x="61" y="230"/>
                </a:cubicBezTo>
                <a:cubicBezTo>
                  <a:pt x="60" y="227"/>
                  <a:pt x="60" y="223"/>
                  <a:pt x="58" y="223"/>
                </a:cubicBezTo>
                <a:cubicBezTo>
                  <a:pt x="56" y="225"/>
                  <a:pt x="49" y="227"/>
                  <a:pt x="52" y="231"/>
                </a:cubicBezTo>
                <a:cubicBezTo>
                  <a:pt x="64" y="234"/>
                  <a:pt x="81" y="235"/>
                  <a:pt x="95" y="231"/>
                </a:cubicBezTo>
                <a:cubicBezTo>
                  <a:pt x="94" y="230"/>
                  <a:pt x="96" y="231"/>
                  <a:pt x="95" y="229"/>
                </a:cubicBezTo>
                <a:cubicBezTo>
                  <a:pt x="94" y="226"/>
                  <a:pt x="90" y="223"/>
                  <a:pt x="88" y="223"/>
                </a:cubicBezTo>
                <a:cubicBezTo>
                  <a:pt x="92" y="227"/>
                  <a:pt x="84" y="231"/>
                  <a:pt x="80" y="229"/>
                </a:cubicBezTo>
                <a:cubicBezTo>
                  <a:pt x="77" y="228"/>
                  <a:pt x="76" y="225"/>
                  <a:pt x="77" y="222"/>
                </a:cubicBezTo>
                <a:cubicBezTo>
                  <a:pt x="76" y="222"/>
                  <a:pt x="76" y="221"/>
                  <a:pt x="75" y="220"/>
                </a:cubicBezTo>
                <a:cubicBezTo>
                  <a:pt x="74" y="221"/>
                  <a:pt x="72" y="220"/>
                  <a:pt x="69" y="220"/>
                </a:cubicBezTo>
                <a:close/>
                <a:moveTo>
                  <a:pt x="99" y="231"/>
                </a:moveTo>
                <a:cubicBezTo>
                  <a:pt x="98" y="232"/>
                  <a:pt x="96" y="234"/>
                  <a:pt x="95" y="234"/>
                </a:cubicBezTo>
                <a:cubicBezTo>
                  <a:pt x="84" y="239"/>
                  <a:pt x="69" y="235"/>
                  <a:pt x="55" y="236"/>
                </a:cubicBezTo>
                <a:cubicBezTo>
                  <a:pt x="54" y="235"/>
                  <a:pt x="51" y="235"/>
                  <a:pt x="49" y="234"/>
                </a:cubicBezTo>
                <a:cubicBezTo>
                  <a:pt x="49" y="236"/>
                  <a:pt x="48" y="238"/>
                  <a:pt x="48" y="240"/>
                </a:cubicBezTo>
                <a:cubicBezTo>
                  <a:pt x="52" y="244"/>
                  <a:pt x="62" y="245"/>
                  <a:pt x="72" y="247"/>
                </a:cubicBezTo>
                <a:cubicBezTo>
                  <a:pt x="78" y="247"/>
                  <a:pt x="81" y="247"/>
                  <a:pt x="87" y="246"/>
                </a:cubicBezTo>
                <a:cubicBezTo>
                  <a:pt x="90" y="245"/>
                  <a:pt x="100" y="243"/>
                  <a:pt x="101" y="241"/>
                </a:cubicBezTo>
                <a:cubicBezTo>
                  <a:pt x="103" y="237"/>
                  <a:pt x="100" y="234"/>
                  <a:pt x="100" y="231"/>
                </a:cubicBezTo>
                <a:cubicBezTo>
                  <a:pt x="99" y="231"/>
                  <a:pt x="99" y="231"/>
                  <a:pt x="99" y="231"/>
                </a:cubicBezTo>
                <a:close/>
                <a:moveTo>
                  <a:pt x="38" y="239"/>
                </a:moveTo>
                <a:cubicBezTo>
                  <a:pt x="33" y="241"/>
                  <a:pt x="30" y="243"/>
                  <a:pt x="26" y="245"/>
                </a:cubicBezTo>
                <a:cubicBezTo>
                  <a:pt x="20" y="248"/>
                  <a:pt x="17" y="250"/>
                  <a:pt x="12" y="255"/>
                </a:cubicBezTo>
                <a:cubicBezTo>
                  <a:pt x="10" y="257"/>
                  <a:pt x="7" y="261"/>
                  <a:pt x="7" y="263"/>
                </a:cubicBezTo>
                <a:cubicBezTo>
                  <a:pt x="7" y="267"/>
                  <a:pt x="15" y="269"/>
                  <a:pt x="19" y="271"/>
                </a:cubicBezTo>
                <a:cubicBezTo>
                  <a:pt x="29" y="275"/>
                  <a:pt x="41" y="278"/>
                  <a:pt x="54" y="279"/>
                </a:cubicBezTo>
                <a:cubicBezTo>
                  <a:pt x="65" y="280"/>
                  <a:pt x="70" y="278"/>
                  <a:pt x="80" y="278"/>
                </a:cubicBezTo>
                <a:cubicBezTo>
                  <a:pt x="86" y="278"/>
                  <a:pt x="92" y="278"/>
                  <a:pt x="98" y="277"/>
                </a:cubicBezTo>
                <a:cubicBezTo>
                  <a:pt x="109" y="275"/>
                  <a:pt x="118" y="274"/>
                  <a:pt x="127" y="270"/>
                </a:cubicBezTo>
                <a:cubicBezTo>
                  <a:pt x="132" y="268"/>
                  <a:pt x="137" y="265"/>
                  <a:pt x="140" y="262"/>
                </a:cubicBezTo>
                <a:cubicBezTo>
                  <a:pt x="135" y="252"/>
                  <a:pt x="124" y="247"/>
                  <a:pt x="116" y="240"/>
                </a:cubicBezTo>
                <a:cubicBezTo>
                  <a:pt x="112" y="240"/>
                  <a:pt x="110" y="238"/>
                  <a:pt x="106" y="238"/>
                </a:cubicBezTo>
                <a:cubicBezTo>
                  <a:pt x="105" y="239"/>
                  <a:pt x="105" y="240"/>
                  <a:pt x="106" y="241"/>
                </a:cubicBezTo>
                <a:cubicBezTo>
                  <a:pt x="100" y="245"/>
                  <a:pt x="92" y="248"/>
                  <a:pt x="83" y="249"/>
                </a:cubicBezTo>
                <a:cubicBezTo>
                  <a:pt x="77" y="250"/>
                  <a:pt x="72" y="249"/>
                  <a:pt x="67" y="248"/>
                </a:cubicBezTo>
                <a:cubicBezTo>
                  <a:pt x="58" y="247"/>
                  <a:pt x="50" y="247"/>
                  <a:pt x="45" y="243"/>
                </a:cubicBezTo>
                <a:cubicBezTo>
                  <a:pt x="45" y="242"/>
                  <a:pt x="47" y="238"/>
                  <a:pt x="45" y="236"/>
                </a:cubicBezTo>
                <a:cubicBezTo>
                  <a:pt x="43" y="237"/>
                  <a:pt x="40" y="238"/>
                  <a:pt x="38" y="2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73742850" name="图片 1073742849" descr="开题报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5" y="2319655"/>
            <a:ext cx="5802630" cy="230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586230" y="1189990"/>
            <a:ext cx="6097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本系统主要由登录模块，注册模块，学生管理，食材管理，菜单管理，配餐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管理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订单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管理，统计管理,角色管理，系统管理模块等模块组成。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"/>
          <p:cNvGrpSpPr/>
          <p:nvPr/>
        </p:nvGrpSpPr>
        <p:grpSpPr>
          <a:xfrm>
            <a:off x="1544396" y="980357"/>
            <a:ext cx="5403800" cy="3588100"/>
            <a:chOff x="839089" y="1015825"/>
            <a:chExt cx="4688114" cy="4877531"/>
          </a:xfrm>
        </p:grpSpPr>
        <p:grpSp>
          <p:nvGrpSpPr>
            <p:cNvPr id="30734" name="组合 4"/>
            <p:cNvGrpSpPr/>
            <p:nvPr/>
          </p:nvGrpSpPr>
          <p:grpSpPr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30738" idx="3"/>
              </p:cNvCxnSpPr>
              <p:nvPr/>
            </p:nvCxnSpPr>
            <p:spPr>
              <a:xfrm rot="297887" flipV="1">
                <a:off x="3130077" y="2231435"/>
                <a:ext cx="809535" cy="569192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0738" idx="5"/>
              </p:cNvCxnSpPr>
              <p:nvPr/>
            </p:nvCxnSpPr>
            <p:spPr>
              <a:xfrm rot="297887">
                <a:off x="4141385" y="2297757"/>
                <a:ext cx="723917" cy="58697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738" name="椭圆 8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3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4244"/>
              <a:ext cx="4688114" cy="34291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58634" y="2433661"/>
            <a:ext cx="5114917" cy="15465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</a:rPr>
              <a:t>此系统采用的是</a:t>
            </a:r>
            <a:r>
              <a:rPr lang="en-US" altLang="zh-CN" sz="1200" dirty="0">
                <a:solidFill>
                  <a:schemeClr val="bg1"/>
                </a:solidFill>
              </a:rPr>
              <a:t>B/S</a:t>
            </a:r>
            <a:r>
              <a:rPr lang="zh-CN" altLang="zh-CN" sz="1200" dirty="0">
                <a:solidFill>
                  <a:schemeClr val="bg1"/>
                </a:solidFill>
              </a:rPr>
              <a:t>模式和</a:t>
            </a:r>
            <a:r>
              <a:rPr lang="en-US" altLang="zh-CN" sz="1200" dirty="0">
                <a:solidFill>
                  <a:schemeClr val="bg1"/>
                </a:solidFill>
              </a:rPr>
              <a:t>J2EE</a:t>
            </a:r>
            <a:r>
              <a:rPr lang="zh-CN" altLang="zh-CN" sz="1200" dirty="0">
                <a:solidFill>
                  <a:schemeClr val="bg1"/>
                </a:solidFill>
              </a:rPr>
              <a:t>技术，在后期的系统拓展方面有了先天的优势，可进一步开发更多的功能。本系统采用</a:t>
            </a:r>
            <a:r>
              <a:rPr lang="en-US" altLang="zh-CN" sz="1200" dirty="0">
                <a:solidFill>
                  <a:schemeClr val="bg1"/>
                </a:solidFill>
              </a:rPr>
              <a:t>MVC</a:t>
            </a:r>
            <a:r>
              <a:rPr lang="zh-CN" altLang="zh-CN" sz="1200" dirty="0">
                <a:solidFill>
                  <a:schemeClr val="bg1"/>
                </a:solidFill>
              </a:rPr>
              <a:t>模式开发，很好的将视图，模型，控制逻辑分离开来，所有以后要更改，增加功能，或是做维护都比一般的要强一点。系统还有站内搜索功能尚未添加，待以后完善。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做一个完整的</a:t>
            </a:r>
            <a:r>
              <a:rPr lang="en-US" altLang="zh-CN" sz="1200" dirty="0">
                <a:solidFill>
                  <a:schemeClr val="bg1"/>
                </a:solidFill>
              </a:rPr>
              <a:t>WEB</a:t>
            </a:r>
            <a:r>
              <a:rPr lang="zh-CN" altLang="zh-CN" sz="1200" dirty="0">
                <a:solidFill>
                  <a:schemeClr val="bg1"/>
                </a:solidFill>
              </a:rPr>
              <a:t>系统一直是我在大学期间想实践的，看了好多关于</a:t>
            </a:r>
            <a:r>
              <a:rPr lang="en-US" altLang="zh-CN" sz="1200" dirty="0">
                <a:solidFill>
                  <a:schemeClr val="bg1"/>
                </a:solidFill>
              </a:rPr>
              <a:t>JSP</a:t>
            </a:r>
            <a:r>
              <a:rPr lang="zh-CN" altLang="zh-CN" sz="1200" dirty="0">
                <a:solidFill>
                  <a:schemeClr val="bg1"/>
                </a:solidFill>
              </a:rPr>
              <a:t>的教程，好多视频。这次终于把这些所学都运用到了这个系统之上，编程光有理论不行，还得要大量的动手经验，在这次开发过程中，我用到了</a:t>
            </a:r>
            <a:r>
              <a:rPr lang="en-US" altLang="zh-CN" sz="1200" dirty="0" err="1">
                <a:solidFill>
                  <a:schemeClr val="bg1"/>
                </a:solidFill>
              </a:rPr>
              <a:t>css</a:t>
            </a:r>
            <a:r>
              <a:rPr lang="zh-CN" altLang="zh-CN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html</a:t>
            </a:r>
            <a:r>
              <a:rPr lang="zh-CN" altLang="zh-CN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javascript</a:t>
            </a:r>
            <a:r>
              <a:rPr lang="zh-CN" altLang="zh-CN" sz="1200" dirty="0">
                <a:solidFill>
                  <a:schemeClr val="bg1"/>
                </a:solidFill>
              </a:rPr>
              <a:t>等技术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6965" y="357505"/>
            <a:ext cx="335597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问题总结及计划</a:t>
            </a:r>
            <a:endParaRPr kumimoji="0" lang="zh-CN" altLang="en-US" sz="3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347"/>
          <p:cNvSpPr>
            <a:spLocks noEditPoints="1"/>
          </p:cNvSpPr>
          <p:nvPr/>
        </p:nvSpPr>
        <p:spPr bwMode="auto">
          <a:xfrm>
            <a:off x="400050" y="239713"/>
            <a:ext cx="623888" cy="739775"/>
          </a:xfrm>
          <a:custGeom>
            <a:avLst/>
            <a:gdLst>
              <a:gd name="T0" fmla="*/ 19 w 240"/>
              <a:gd name="T1" fmla="*/ 245 h 284"/>
              <a:gd name="T2" fmla="*/ 7 w 240"/>
              <a:gd name="T3" fmla="*/ 116 h 284"/>
              <a:gd name="T4" fmla="*/ 23 w 240"/>
              <a:gd name="T5" fmla="*/ 85 h 284"/>
              <a:gd name="T6" fmla="*/ 207 w 240"/>
              <a:gd name="T7" fmla="*/ 37 h 284"/>
              <a:gd name="T8" fmla="*/ 191 w 240"/>
              <a:gd name="T9" fmla="*/ 113 h 284"/>
              <a:gd name="T10" fmla="*/ 113 w 240"/>
              <a:gd name="T11" fmla="*/ 119 h 284"/>
              <a:gd name="T12" fmla="*/ 33 w 240"/>
              <a:gd name="T13" fmla="*/ 112 h 284"/>
              <a:gd name="T14" fmla="*/ 104 w 240"/>
              <a:gd name="T15" fmla="*/ 233 h 284"/>
              <a:gd name="T16" fmla="*/ 89 w 240"/>
              <a:gd name="T17" fmla="*/ 139 h 284"/>
              <a:gd name="T18" fmla="*/ 128 w 240"/>
              <a:gd name="T19" fmla="*/ 154 h 284"/>
              <a:gd name="T20" fmla="*/ 178 w 240"/>
              <a:gd name="T21" fmla="*/ 149 h 284"/>
              <a:gd name="T22" fmla="*/ 131 w 240"/>
              <a:gd name="T23" fmla="*/ 247 h 284"/>
              <a:gd name="T24" fmla="*/ 28 w 240"/>
              <a:gd name="T25" fmla="*/ 91 h 284"/>
              <a:gd name="T26" fmla="*/ 161 w 240"/>
              <a:gd name="T27" fmla="*/ 5 h 284"/>
              <a:gd name="T28" fmla="*/ 190 w 240"/>
              <a:gd name="T29" fmla="*/ 36 h 284"/>
              <a:gd name="T30" fmla="*/ 117 w 240"/>
              <a:gd name="T31" fmla="*/ 88 h 284"/>
              <a:gd name="T32" fmla="*/ 117 w 240"/>
              <a:gd name="T33" fmla="*/ 58 h 284"/>
              <a:gd name="T34" fmla="*/ 85 w 240"/>
              <a:gd name="T35" fmla="*/ 58 h 284"/>
              <a:gd name="T36" fmla="*/ 113 w 240"/>
              <a:gd name="T37" fmla="*/ 49 h 284"/>
              <a:gd name="T38" fmla="*/ 113 w 240"/>
              <a:gd name="T39" fmla="*/ 52 h 284"/>
              <a:gd name="T40" fmla="*/ 117 w 240"/>
              <a:gd name="T41" fmla="*/ 62 h 284"/>
              <a:gd name="T42" fmla="*/ 226 w 240"/>
              <a:gd name="T43" fmla="*/ 87 h 284"/>
              <a:gd name="T44" fmla="*/ 37 w 240"/>
              <a:gd name="T45" fmla="*/ 101 h 284"/>
              <a:gd name="T46" fmla="*/ 194 w 240"/>
              <a:gd name="T47" fmla="*/ 87 h 284"/>
              <a:gd name="T48" fmla="*/ 188 w 240"/>
              <a:gd name="T49" fmla="*/ 104 h 284"/>
              <a:gd name="T50" fmla="*/ 158 w 240"/>
              <a:gd name="T51" fmla="*/ 81 h 284"/>
              <a:gd name="T52" fmla="*/ 199 w 240"/>
              <a:gd name="T53" fmla="*/ 111 h 284"/>
              <a:gd name="T54" fmla="*/ 184 w 240"/>
              <a:gd name="T55" fmla="*/ 89 h 284"/>
              <a:gd name="T56" fmla="*/ 170 w 240"/>
              <a:gd name="T57" fmla="*/ 83 h 284"/>
              <a:gd name="T58" fmla="*/ 85 w 240"/>
              <a:gd name="T59" fmla="*/ 224 h 284"/>
              <a:gd name="T60" fmla="*/ 31 w 240"/>
              <a:gd name="T61" fmla="*/ 115 h 284"/>
              <a:gd name="T62" fmla="*/ 85 w 240"/>
              <a:gd name="T63" fmla="*/ 224 h 284"/>
              <a:gd name="T64" fmla="*/ 65 w 240"/>
              <a:gd name="T65" fmla="*/ 218 h 284"/>
              <a:gd name="T66" fmla="*/ 12 w 240"/>
              <a:gd name="T67" fmla="*/ 118 h 284"/>
              <a:gd name="T68" fmla="*/ 73 w 240"/>
              <a:gd name="T69" fmla="*/ 217 h 284"/>
              <a:gd name="T70" fmla="*/ 131 w 240"/>
              <a:gd name="T71" fmla="*/ 192 h 284"/>
              <a:gd name="T72" fmla="*/ 126 w 240"/>
              <a:gd name="T73" fmla="*/ 178 h 284"/>
              <a:gd name="T74" fmla="*/ 120 w 240"/>
              <a:gd name="T75" fmla="*/ 166 h 284"/>
              <a:gd name="T76" fmla="*/ 114 w 240"/>
              <a:gd name="T77" fmla="*/ 154 h 284"/>
              <a:gd name="T78" fmla="*/ 110 w 240"/>
              <a:gd name="T79" fmla="*/ 147 h 284"/>
              <a:gd name="T80" fmla="*/ 98 w 240"/>
              <a:gd name="T81" fmla="*/ 143 h 284"/>
              <a:gd name="T82" fmla="*/ 168 w 240"/>
              <a:gd name="T83" fmla="*/ 143 h 284"/>
              <a:gd name="T84" fmla="*/ 139 w 240"/>
              <a:gd name="T85" fmla="*/ 151 h 284"/>
              <a:gd name="T86" fmla="*/ 166 w 240"/>
              <a:gd name="T87" fmla="*/ 165 h 284"/>
              <a:gd name="T88" fmla="*/ 167 w 240"/>
              <a:gd name="T89" fmla="*/ 172 h 284"/>
              <a:gd name="T90" fmla="*/ 147 w 240"/>
              <a:gd name="T91" fmla="*/ 156 h 284"/>
              <a:gd name="T92" fmla="*/ 164 w 240"/>
              <a:gd name="T93" fmla="*/ 169 h 284"/>
              <a:gd name="T94" fmla="*/ 115 w 240"/>
              <a:gd name="T95" fmla="*/ 207 h 284"/>
              <a:gd name="T96" fmla="*/ 153 w 240"/>
              <a:gd name="T97" fmla="*/ 209 h 284"/>
              <a:gd name="T98" fmla="*/ 150 w 240"/>
              <a:gd name="T99" fmla="*/ 209 h 284"/>
              <a:gd name="T100" fmla="*/ 140 w 240"/>
              <a:gd name="T101" fmla="*/ 211 h 284"/>
              <a:gd name="T102" fmla="*/ 131 w 240"/>
              <a:gd name="T103" fmla="*/ 212 h 284"/>
              <a:gd name="T104" fmla="*/ 135 w 240"/>
              <a:gd name="T105" fmla="*/ 211 h 284"/>
              <a:gd name="T106" fmla="*/ 136 w 240"/>
              <a:gd name="T107" fmla="*/ 243 h 284"/>
              <a:gd name="T108" fmla="*/ 58 w 240"/>
              <a:gd name="T109" fmla="*/ 223 h 284"/>
              <a:gd name="T110" fmla="*/ 75 w 240"/>
              <a:gd name="T111" fmla="*/ 220 h 284"/>
              <a:gd name="T112" fmla="*/ 72 w 240"/>
              <a:gd name="T113" fmla="*/ 247 h 284"/>
              <a:gd name="T114" fmla="*/ 12 w 240"/>
              <a:gd name="T115" fmla="*/ 255 h 284"/>
              <a:gd name="T116" fmla="*/ 140 w 240"/>
              <a:gd name="T117" fmla="*/ 262 h 284"/>
              <a:gd name="T118" fmla="*/ 45 w 240"/>
              <a:gd name="T119" fmla="*/ 23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0" h="284">
                <a:moveTo>
                  <a:pt x="131" y="247"/>
                </a:moveTo>
                <a:cubicBezTo>
                  <a:pt x="135" y="252"/>
                  <a:pt x="144" y="256"/>
                  <a:pt x="143" y="265"/>
                </a:cubicBezTo>
                <a:cubicBezTo>
                  <a:pt x="132" y="272"/>
                  <a:pt x="119" y="277"/>
                  <a:pt x="104" y="280"/>
                </a:cubicBezTo>
                <a:cubicBezTo>
                  <a:pt x="74" y="283"/>
                  <a:pt x="43" y="284"/>
                  <a:pt x="16" y="273"/>
                </a:cubicBezTo>
                <a:cubicBezTo>
                  <a:pt x="11" y="272"/>
                  <a:pt x="9" y="267"/>
                  <a:pt x="4" y="266"/>
                </a:cubicBezTo>
                <a:cubicBezTo>
                  <a:pt x="1" y="260"/>
                  <a:pt x="8" y="256"/>
                  <a:pt x="12" y="252"/>
                </a:cubicBezTo>
                <a:cubicBezTo>
                  <a:pt x="14" y="250"/>
                  <a:pt x="16" y="248"/>
                  <a:pt x="19" y="245"/>
                </a:cubicBezTo>
                <a:cubicBezTo>
                  <a:pt x="25" y="242"/>
                  <a:pt x="32" y="238"/>
                  <a:pt x="38" y="235"/>
                </a:cubicBezTo>
                <a:cubicBezTo>
                  <a:pt x="39" y="235"/>
                  <a:pt x="41" y="235"/>
                  <a:pt x="42" y="234"/>
                </a:cubicBezTo>
                <a:cubicBezTo>
                  <a:pt x="44" y="233"/>
                  <a:pt x="45" y="232"/>
                  <a:pt x="47" y="232"/>
                </a:cubicBezTo>
                <a:cubicBezTo>
                  <a:pt x="48" y="226"/>
                  <a:pt x="52" y="222"/>
                  <a:pt x="57" y="220"/>
                </a:cubicBezTo>
                <a:cubicBezTo>
                  <a:pt x="49" y="200"/>
                  <a:pt x="38" y="180"/>
                  <a:pt x="29" y="158"/>
                </a:cubicBezTo>
                <a:cubicBezTo>
                  <a:pt x="24" y="148"/>
                  <a:pt x="18" y="138"/>
                  <a:pt x="13" y="128"/>
                </a:cubicBezTo>
                <a:cubicBezTo>
                  <a:pt x="12" y="124"/>
                  <a:pt x="10" y="119"/>
                  <a:pt x="7" y="116"/>
                </a:cubicBezTo>
                <a:cubicBezTo>
                  <a:pt x="6" y="115"/>
                  <a:pt x="7" y="115"/>
                  <a:pt x="6" y="114"/>
                </a:cubicBezTo>
                <a:cubicBezTo>
                  <a:pt x="6" y="113"/>
                  <a:pt x="4" y="112"/>
                  <a:pt x="3" y="111"/>
                </a:cubicBezTo>
                <a:cubicBezTo>
                  <a:pt x="3" y="110"/>
                  <a:pt x="2" y="108"/>
                  <a:pt x="2" y="106"/>
                </a:cubicBezTo>
                <a:cubicBezTo>
                  <a:pt x="1" y="101"/>
                  <a:pt x="0" y="97"/>
                  <a:pt x="3" y="92"/>
                </a:cubicBezTo>
                <a:cubicBezTo>
                  <a:pt x="4" y="91"/>
                  <a:pt x="5" y="90"/>
                  <a:pt x="6" y="88"/>
                </a:cubicBezTo>
                <a:cubicBezTo>
                  <a:pt x="10" y="86"/>
                  <a:pt x="15" y="85"/>
                  <a:pt x="19" y="84"/>
                </a:cubicBezTo>
                <a:cubicBezTo>
                  <a:pt x="20" y="84"/>
                  <a:pt x="22" y="84"/>
                  <a:pt x="23" y="85"/>
                </a:cubicBezTo>
                <a:cubicBezTo>
                  <a:pt x="32" y="79"/>
                  <a:pt x="40" y="75"/>
                  <a:pt x="51" y="71"/>
                </a:cubicBezTo>
                <a:cubicBezTo>
                  <a:pt x="75" y="58"/>
                  <a:pt x="103" y="49"/>
                  <a:pt x="125" y="35"/>
                </a:cubicBezTo>
                <a:cubicBezTo>
                  <a:pt x="125" y="27"/>
                  <a:pt x="123" y="18"/>
                  <a:pt x="126" y="12"/>
                </a:cubicBezTo>
                <a:cubicBezTo>
                  <a:pt x="130" y="7"/>
                  <a:pt x="141" y="4"/>
                  <a:pt x="148" y="2"/>
                </a:cubicBezTo>
                <a:cubicBezTo>
                  <a:pt x="153" y="1"/>
                  <a:pt x="158" y="0"/>
                  <a:pt x="164" y="3"/>
                </a:cubicBezTo>
                <a:cubicBezTo>
                  <a:pt x="171" y="12"/>
                  <a:pt x="177" y="21"/>
                  <a:pt x="183" y="30"/>
                </a:cubicBezTo>
                <a:cubicBezTo>
                  <a:pt x="191" y="33"/>
                  <a:pt x="200" y="34"/>
                  <a:pt x="207" y="37"/>
                </a:cubicBezTo>
                <a:cubicBezTo>
                  <a:pt x="209" y="38"/>
                  <a:pt x="210" y="40"/>
                  <a:pt x="212" y="41"/>
                </a:cubicBezTo>
                <a:cubicBezTo>
                  <a:pt x="223" y="46"/>
                  <a:pt x="232" y="54"/>
                  <a:pt x="239" y="62"/>
                </a:cubicBezTo>
                <a:cubicBezTo>
                  <a:pt x="238" y="65"/>
                  <a:pt x="240" y="69"/>
                  <a:pt x="239" y="73"/>
                </a:cubicBezTo>
                <a:cubicBezTo>
                  <a:pt x="237" y="80"/>
                  <a:pt x="232" y="85"/>
                  <a:pt x="227" y="90"/>
                </a:cubicBezTo>
                <a:cubicBezTo>
                  <a:pt x="222" y="95"/>
                  <a:pt x="218" y="98"/>
                  <a:pt x="211" y="102"/>
                </a:cubicBezTo>
                <a:cubicBezTo>
                  <a:pt x="209" y="104"/>
                  <a:pt x="206" y="106"/>
                  <a:pt x="202" y="107"/>
                </a:cubicBezTo>
                <a:cubicBezTo>
                  <a:pt x="204" y="114"/>
                  <a:pt x="197" y="115"/>
                  <a:pt x="191" y="113"/>
                </a:cubicBezTo>
                <a:cubicBezTo>
                  <a:pt x="188" y="115"/>
                  <a:pt x="188" y="121"/>
                  <a:pt x="184" y="122"/>
                </a:cubicBezTo>
                <a:cubicBezTo>
                  <a:pt x="180" y="123"/>
                  <a:pt x="177" y="121"/>
                  <a:pt x="173" y="120"/>
                </a:cubicBezTo>
                <a:cubicBezTo>
                  <a:pt x="168" y="120"/>
                  <a:pt x="164" y="123"/>
                  <a:pt x="159" y="124"/>
                </a:cubicBezTo>
                <a:cubicBezTo>
                  <a:pt x="158" y="124"/>
                  <a:pt x="158" y="124"/>
                  <a:pt x="158" y="124"/>
                </a:cubicBezTo>
                <a:cubicBezTo>
                  <a:pt x="148" y="125"/>
                  <a:pt x="135" y="127"/>
                  <a:pt x="122" y="126"/>
                </a:cubicBezTo>
                <a:cubicBezTo>
                  <a:pt x="119" y="125"/>
                  <a:pt x="114" y="125"/>
                  <a:pt x="112" y="123"/>
                </a:cubicBezTo>
                <a:cubicBezTo>
                  <a:pt x="112" y="121"/>
                  <a:pt x="112" y="120"/>
                  <a:pt x="113" y="119"/>
                </a:cubicBezTo>
                <a:cubicBezTo>
                  <a:pt x="109" y="102"/>
                  <a:pt x="114" y="85"/>
                  <a:pt x="119" y="71"/>
                </a:cubicBezTo>
                <a:cubicBezTo>
                  <a:pt x="118" y="71"/>
                  <a:pt x="115" y="73"/>
                  <a:pt x="114" y="74"/>
                </a:cubicBezTo>
                <a:cubicBezTo>
                  <a:pt x="110" y="75"/>
                  <a:pt x="106" y="76"/>
                  <a:pt x="102" y="78"/>
                </a:cubicBezTo>
                <a:cubicBezTo>
                  <a:pt x="92" y="81"/>
                  <a:pt x="80" y="87"/>
                  <a:pt x="70" y="92"/>
                </a:cubicBezTo>
                <a:cubicBezTo>
                  <a:pt x="65" y="94"/>
                  <a:pt x="60" y="96"/>
                  <a:pt x="55" y="98"/>
                </a:cubicBezTo>
                <a:cubicBezTo>
                  <a:pt x="50" y="101"/>
                  <a:pt x="45" y="103"/>
                  <a:pt x="40" y="106"/>
                </a:cubicBezTo>
                <a:cubicBezTo>
                  <a:pt x="37" y="108"/>
                  <a:pt x="35" y="110"/>
                  <a:pt x="33" y="112"/>
                </a:cubicBezTo>
                <a:cubicBezTo>
                  <a:pt x="37" y="129"/>
                  <a:pt x="47" y="142"/>
                  <a:pt x="53" y="157"/>
                </a:cubicBezTo>
                <a:cubicBezTo>
                  <a:pt x="56" y="163"/>
                  <a:pt x="58" y="169"/>
                  <a:pt x="61" y="174"/>
                </a:cubicBezTo>
                <a:cubicBezTo>
                  <a:pt x="62" y="176"/>
                  <a:pt x="64" y="177"/>
                  <a:pt x="65" y="179"/>
                </a:cubicBezTo>
                <a:cubicBezTo>
                  <a:pt x="69" y="187"/>
                  <a:pt x="72" y="195"/>
                  <a:pt x="77" y="202"/>
                </a:cubicBezTo>
                <a:cubicBezTo>
                  <a:pt x="79" y="205"/>
                  <a:pt x="80" y="208"/>
                  <a:pt x="82" y="211"/>
                </a:cubicBezTo>
                <a:cubicBezTo>
                  <a:pt x="83" y="213"/>
                  <a:pt x="85" y="214"/>
                  <a:pt x="85" y="217"/>
                </a:cubicBezTo>
                <a:cubicBezTo>
                  <a:pt x="92" y="223"/>
                  <a:pt x="103" y="224"/>
                  <a:pt x="104" y="233"/>
                </a:cubicBezTo>
                <a:cubicBezTo>
                  <a:pt x="108" y="236"/>
                  <a:pt x="113" y="236"/>
                  <a:pt x="118" y="238"/>
                </a:cubicBezTo>
                <a:cubicBezTo>
                  <a:pt x="115" y="220"/>
                  <a:pt x="113" y="207"/>
                  <a:pt x="109" y="189"/>
                </a:cubicBezTo>
                <a:cubicBezTo>
                  <a:pt x="109" y="188"/>
                  <a:pt x="111" y="188"/>
                  <a:pt x="111" y="187"/>
                </a:cubicBezTo>
                <a:cubicBezTo>
                  <a:pt x="106" y="179"/>
                  <a:pt x="101" y="168"/>
                  <a:pt x="96" y="157"/>
                </a:cubicBezTo>
                <a:cubicBezTo>
                  <a:pt x="95" y="155"/>
                  <a:pt x="93" y="152"/>
                  <a:pt x="93" y="150"/>
                </a:cubicBezTo>
                <a:cubicBezTo>
                  <a:pt x="92" y="148"/>
                  <a:pt x="92" y="145"/>
                  <a:pt x="91" y="143"/>
                </a:cubicBezTo>
                <a:cubicBezTo>
                  <a:pt x="90" y="141"/>
                  <a:pt x="89" y="140"/>
                  <a:pt x="89" y="139"/>
                </a:cubicBezTo>
                <a:cubicBezTo>
                  <a:pt x="88" y="137"/>
                  <a:pt x="85" y="133"/>
                  <a:pt x="86" y="130"/>
                </a:cubicBezTo>
                <a:cubicBezTo>
                  <a:pt x="86" y="126"/>
                  <a:pt x="95" y="120"/>
                  <a:pt x="100" y="121"/>
                </a:cubicBezTo>
                <a:cubicBezTo>
                  <a:pt x="101" y="122"/>
                  <a:pt x="102" y="123"/>
                  <a:pt x="101" y="124"/>
                </a:cubicBezTo>
                <a:cubicBezTo>
                  <a:pt x="106" y="134"/>
                  <a:pt x="111" y="144"/>
                  <a:pt x="116" y="154"/>
                </a:cubicBezTo>
                <a:cubicBezTo>
                  <a:pt x="119" y="160"/>
                  <a:pt x="124" y="168"/>
                  <a:pt x="127" y="175"/>
                </a:cubicBezTo>
                <a:cubicBezTo>
                  <a:pt x="128" y="177"/>
                  <a:pt x="129" y="181"/>
                  <a:pt x="131" y="181"/>
                </a:cubicBezTo>
                <a:cubicBezTo>
                  <a:pt x="130" y="172"/>
                  <a:pt x="131" y="161"/>
                  <a:pt x="128" y="154"/>
                </a:cubicBezTo>
                <a:cubicBezTo>
                  <a:pt x="131" y="149"/>
                  <a:pt x="135" y="142"/>
                  <a:pt x="134" y="136"/>
                </a:cubicBezTo>
                <a:cubicBezTo>
                  <a:pt x="138" y="135"/>
                  <a:pt x="139" y="140"/>
                  <a:pt x="141" y="143"/>
                </a:cubicBezTo>
                <a:cubicBezTo>
                  <a:pt x="144" y="147"/>
                  <a:pt x="146" y="150"/>
                  <a:pt x="150" y="153"/>
                </a:cubicBezTo>
                <a:cubicBezTo>
                  <a:pt x="149" y="159"/>
                  <a:pt x="151" y="164"/>
                  <a:pt x="151" y="170"/>
                </a:cubicBezTo>
                <a:cubicBezTo>
                  <a:pt x="154" y="160"/>
                  <a:pt x="159" y="149"/>
                  <a:pt x="162" y="140"/>
                </a:cubicBezTo>
                <a:cubicBezTo>
                  <a:pt x="164" y="138"/>
                  <a:pt x="169" y="140"/>
                  <a:pt x="172" y="141"/>
                </a:cubicBezTo>
                <a:cubicBezTo>
                  <a:pt x="171" y="146"/>
                  <a:pt x="175" y="147"/>
                  <a:pt x="178" y="149"/>
                </a:cubicBezTo>
                <a:cubicBezTo>
                  <a:pt x="178" y="158"/>
                  <a:pt x="171" y="164"/>
                  <a:pt x="173" y="173"/>
                </a:cubicBezTo>
                <a:cubicBezTo>
                  <a:pt x="173" y="178"/>
                  <a:pt x="166" y="180"/>
                  <a:pt x="166" y="174"/>
                </a:cubicBezTo>
                <a:cubicBezTo>
                  <a:pt x="165" y="178"/>
                  <a:pt x="164" y="182"/>
                  <a:pt x="162" y="185"/>
                </a:cubicBezTo>
                <a:cubicBezTo>
                  <a:pt x="166" y="187"/>
                  <a:pt x="161" y="195"/>
                  <a:pt x="161" y="200"/>
                </a:cubicBezTo>
                <a:cubicBezTo>
                  <a:pt x="161" y="204"/>
                  <a:pt x="161" y="207"/>
                  <a:pt x="161" y="211"/>
                </a:cubicBezTo>
                <a:cubicBezTo>
                  <a:pt x="160" y="222"/>
                  <a:pt x="159" y="233"/>
                  <a:pt x="158" y="241"/>
                </a:cubicBezTo>
                <a:cubicBezTo>
                  <a:pt x="151" y="247"/>
                  <a:pt x="139" y="247"/>
                  <a:pt x="131" y="247"/>
                </a:cubicBezTo>
                <a:close/>
                <a:moveTo>
                  <a:pt x="4" y="100"/>
                </a:moveTo>
                <a:cubicBezTo>
                  <a:pt x="3" y="102"/>
                  <a:pt x="6" y="108"/>
                  <a:pt x="7" y="110"/>
                </a:cubicBezTo>
                <a:cubicBezTo>
                  <a:pt x="8" y="110"/>
                  <a:pt x="10" y="112"/>
                  <a:pt x="11" y="113"/>
                </a:cubicBezTo>
                <a:cubicBezTo>
                  <a:pt x="19" y="117"/>
                  <a:pt x="31" y="112"/>
                  <a:pt x="31" y="105"/>
                </a:cubicBezTo>
                <a:cubicBezTo>
                  <a:pt x="31" y="105"/>
                  <a:pt x="32" y="105"/>
                  <a:pt x="32" y="105"/>
                </a:cubicBezTo>
                <a:cubicBezTo>
                  <a:pt x="32" y="104"/>
                  <a:pt x="32" y="101"/>
                  <a:pt x="32" y="101"/>
                </a:cubicBezTo>
                <a:cubicBezTo>
                  <a:pt x="32" y="97"/>
                  <a:pt x="30" y="95"/>
                  <a:pt x="28" y="91"/>
                </a:cubicBezTo>
                <a:cubicBezTo>
                  <a:pt x="25" y="90"/>
                  <a:pt x="21" y="90"/>
                  <a:pt x="17" y="88"/>
                </a:cubicBezTo>
                <a:cubicBezTo>
                  <a:pt x="12" y="88"/>
                  <a:pt x="6" y="92"/>
                  <a:pt x="5" y="96"/>
                </a:cubicBezTo>
                <a:cubicBezTo>
                  <a:pt x="5" y="96"/>
                  <a:pt x="5" y="97"/>
                  <a:pt x="5" y="97"/>
                </a:cubicBezTo>
                <a:cubicBezTo>
                  <a:pt x="5" y="97"/>
                  <a:pt x="4" y="97"/>
                  <a:pt x="4" y="97"/>
                </a:cubicBezTo>
                <a:cubicBezTo>
                  <a:pt x="5" y="99"/>
                  <a:pt x="4" y="99"/>
                  <a:pt x="4" y="100"/>
                </a:cubicBezTo>
                <a:close/>
                <a:moveTo>
                  <a:pt x="168" y="13"/>
                </a:moveTo>
                <a:cubicBezTo>
                  <a:pt x="166" y="10"/>
                  <a:pt x="164" y="7"/>
                  <a:pt x="161" y="5"/>
                </a:cubicBezTo>
                <a:cubicBezTo>
                  <a:pt x="155" y="2"/>
                  <a:pt x="151" y="4"/>
                  <a:pt x="146" y="6"/>
                </a:cubicBezTo>
                <a:cubicBezTo>
                  <a:pt x="137" y="9"/>
                  <a:pt x="127" y="10"/>
                  <a:pt x="127" y="22"/>
                </a:cubicBezTo>
                <a:cubicBezTo>
                  <a:pt x="127" y="30"/>
                  <a:pt x="130" y="41"/>
                  <a:pt x="130" y="49"/>
                </a:cubicBezTo>
                <a:cubicBezTo>
                  <a:pt x="140" y="35"/>
                  <a:pt x="158" y="31"/>
                  <a:pt x="179" y="29"/>
                </a:cubicBezTo>
                <a:cubicBezTo>
                  <a:pt x="176" y="23"/>
                  <a:pt x="172" y="18"/>
                  <a:pt x="168" y="13"/>
                </a:cubicBezTo>
                <a:close/>
                <a:moveTo>
                  <a:pt x="195" y="36"/>
                </a:moveTo>
                <a:cubicBezTo>
                  <a:pt x="194" y="36"/>
                  <a:pt x="192" y="36"/>
                  <a:pt x="190" y="36"/>
                </a:cubicBezTo>
                <a:cubicBezTo>
                  <a:pt x="186" y="34"/>
                  <a:pt x="181" y="32"/>
                  <a:pt x="176" y="32"/>
                </a:cubicBezTo>
                <a:cubicBezTo>
                  <a:pt x="170" y="32"/>
                  <a:pt x="161" y="34"/>
                  <a:pt x="156" y="36"/>
                </a:cubicBezTo>
                <a:cubicBezTo>
                  <a:pt x="148" y="38"/>
                  <a:pt x="140" y="43"/>
                  <a:pt x="135" y="48"/>
                </a:cubicBezTo>
                <a:cubicBezTo>
                  <a:pt x="134" y="49"/>
                  <a:pt x="133" y="50"/>
                  <a:pt x="132" y="51"/>
                </a:cubicBezTo>
                <a:cubicBezTo>
                  <a:pt x="128" y="55"/>
                  <a:pt x="127" y="62"/>
                  <a:pt x="124" y="68"/>
                </a:cubicBezTo>
                <a:cubicBezTo>
                  <a:pt x="123" y="71"/>
                  <a:pt x="121" y="75"/>
                  <a:pt x="119" y="78"/>
                </a:cubicBezTo>
                <a:cubicBezTo>
                  <a:pt x="118" y="81"/>
                  <a:pt x="118" y="85"/>
                  <a:pt x="117" y="88"/>
                </a:cubicBezTo>
                <a:cubicBezTo>
                  <a:pt x="115" y="97"/>
                  <a:pt x="113" y="105"/>
                  <a:pt x="115" y="116"/>
                </a:cubicBezTo>
                <a:cubicBezTo>
                  <a:pt x="114" y="114"/>
                  <a:pt x="116" y="113"/>
                  <a:pt x="116" y="111"/>
                </a:cubicBezTo>
                <a:cubicBezTo>
                  <a:pt x="123" y="106"/>
                  <a:pt x="128" y="98"/>
                  <a:pt x="136" y="92"/>
                </a:cubicBezTo>
                <a:cubicBezTo>
                  <a:pt x="142" y="86"/>
                  <a:pt x="150" y="82"/>
                  <a:pt x="159" y="77"/>
                </a:cubicBezTo>
                <a:cubicBezTo>
                  <a:pt x="180" y="66"/>
                  <a:pt x="207" y="55"/>
                  <a:pt x="233" y="60"/>
                </a:cubicBezTo>
                <a:cubicBezTo>
                  <a:pt x="223" y="49"/>
                  <a:pt x="211" y="40"/>
                  <a:pt x="195" y="36"/>
                </a:cubicBezTo>
                <a:close/>
                <a:moveTo>
                  <a:pt x="117" y="58"/>
                </a:moveTo>
                <a:cubicBezTo>
                  <a:pt x="120" y="60"/>
                  <a:pt x="120" y="61"/>
                  <a:pt x="123" y="62"/>
                </a:cubicBezTo>
                <a:cubicBezTo>
                  <a:pt x="124" y="60"/>
                  <a:pt x="124" y="59"/>
                  <a:pt x="125" y="58"/>
                </a:cubicBezTo>
                <a:cubicBezTo>
                  <a:pt x="118" y="55"/>
                  <a:pt x="119" y="46"/>
                  <a:pt x="127" y="45"/>
                </a:cubicBezTo>
                <a:cubicBezTo>
                  <a:pt x="126" y="43"/>
                  <a:pt x="127" y="41"/>
                  <a:pt x="126" y="40"/>
                </a:cubicBezTo>
                <a:cubicBezTo>
                  <a:pt x="118" y="42"/>
                  <a:pt x="115" y="49"/>
                  <a:pt x="117" y="58"/>
                </a:cubicBezTo>
                <a:close/>
                <a:moveTo>
                  <a:pt x="93" y="54"/>
                </a:moveTo>
                <a:cubicBezTo>
                  <a:pt x="91" y="55"/>
                  <a:pt x="88" y="57"/>
                  <a:pt x="85" y="58"/>
                </a:cubicBezTo>
                <a:cubicBezTo>
                  <a:pt x="65" y="67"/>
                  <a:pt x="45" y="75"/>
                  <a:pt x="26" y="86"/>
                </a:cubicBezTo>
                <a:cubicBezTo>
                  <a:pt x="28" y="85"/>
                  <a:pt x="27" y="87"/>
                  <a:pt x="29" y="87"/>
                </a:cubicBezTo>
                <a:cubicBezTo>
                  <a:pt x="30" y="87"/>
                  <a:pt x="31" y="86"/>
                  <a:pt x="33" y="85"/>
                </a:cubicBezTo>
                <a:cubicBezTo>
                  <a:pt x="36" y="83"/>
                  <a:pt x="42" y="80"/>
                  <a:pt x="45" y="79"/>
                </a:cubicBezTo>
                <a:cubicBezTo>
                  <a:pt x="50" y="76"/>
                  <a:pt x="55" y="74"/>
                  <a:pt x="61" y="72"/>
                </a:cubicBezTo>
                <a:cubicBezTo>
                  <a:pt x="70" y="68"/>
                  <a:pt x="79" y="65"/>
                  <a:pt x="87" y="61"/>
                </a:cubicBezTo>
                <a:cubicBezTo>
                  <a:pt x="96" y="57"/>
                  <a:pt x="105" y="53"/>
                  <a:pt x="113" y="49"/>
                </a:cubicBezTo>
                <a:cubicBezTo>
                  <a:pt x="114" y="47"/>
                  <a:pt x="116" y="45"/>
                  <a:pt x="115" y="44"/>
                </a:cubicBezTo>
                <a:cubicBezTo>
                  <a:pt x="109" y="48"/>
                  <a:pt x="101" y="50"/>
                  <a:pt x="93" y="54"/>
                </a:cubicBezTo>
                <a:close/>
                <a:moveTo>
                  <a:pt x="126" y="55"/>
                </a:moveTo>
                <a:cubicBezTo>
                  <a:pt x="128" y="52"/>
                  <a:pt x="129" y="50"/>
                  <a:pt x="127" y="48"/>
                </a:cubicBezTo>
                <a:cubicBezTo>
                  <a:pt x="124" y="48"/>
                  <a:pt x="123" y="54"/>
                  <a:pt x="126" y="55"/>
                </a:cubicBezTo>
                <a:close/>
                <a:moveTo>
                  <a:pt x="113" y="56"/>
                </a:moveTo>
                <a:cubicBezTo>
                  <a:pt x="114" y="55"/>
                  <a:pt x="113" y="54"/>
                  <a:pt x="113" y="52"/>
                </a:cubicBezTo>
                <a:cubicBezTo>
                  <a:pt x="113" y="52"/>
                  <a:pt x="112" y="52"/>
                  <a:pt x="112" y="52"/>
                </a:cubicBezTo>
                <a:cubicBezTo>
                  <a:pt x="101" y="57"/>
                  <a:pt x="90" y="63"/>
                  <a:pt x="78" y="67"/>
                </a:cubicBezTo>
                <a:cubicBezTo>
                  <a:pt x="75" y="69"/>
                  <a:pt x="70" y="71"/>
                  <a:pt x="66" y="72"/>
                </a:cubicBezTo>
                <a:cubicBezTo>
                  <a:pt x="62" y="74"/>
                  <a:pt x="58" y="76"/>
                  <a:pt x="54" y="78"/>
                </a:cubicBezTo>
                <a:cubicBezTo>
                  <a:pt x="48" y="80"/>
                  <a:pt x="40" y="84"/>
                  <a:pt x="35" y="87"/>
                </a:cubicBezTo>
                <a:cubicBezTo>
                  <a:pt x="28" y="90"/>
                  <a:pt x="36" y="94"/>
                  <a:pt x="37" y="98"/>
                </a:cubicBezTo>
                <a:cubicBezTo>
                  <a:pt x="63" y="85"/>
                  <a:pt x="92" y="76"/>
                  <a:pt x="117" y="62"/>
                </a:cubicBezTo>
                <a:cubicBezTo>
                  <a:pt x="115" y="61"/>
                  <a:pt x="115" y="57"/>
                  <a:pt x="113" y="56"/>
                </a:cubicBezTo>
                <a:close/>
                <a:moveTo>
                  <a:pt x="226" y="87"/>
                </a:moveTo>
                <a:cubicBezTo>
                  <a:pt x="232" y="80"/>
                  <a:pt x="238" y="73"/>
                  <a:pt x="235" y="64"/>
                </a:cubicBezTo>
                <a:cubicBezTo>
                  <a:pt x="233" y="63"/>
                  <a:pt x="232" y="62"/>
                  <a:pt x="230" y="62"/>
                </a:cubicBezTo>
                <a:cubicBezTo>
                  <a:pt x="216" y="60"/>
                  <a:pt x="200" y="63"/>
                  <a:pt x="190" y="66"/>
                </a:cubicBezTo>
                <a:cubicBezTo>
                  <a:pt x="193" y="80"/>
                  <a:pt x="201" y="91"/>
                  <a:pt x="202" y="104"/>
                </a:cubicBezTo>
                <a:cubicBezTo>
                  <a:pt x="211" y="99"/>
                  <a:pt x="219" y="95"/>
                  <a:pt x="226" y="87"/>
                </a:cubicBezTo>
                <a:close/>
                <a:moveTo>
                  <a:pt x="119" y="65"/>
                </a:moveTo>
                <a:cubicBezTo>
                  <a:pt x="119" y="65"/>
                  <a:pt x="119" y="65"/>
                  <a:pt x="119" y="65"/>
                </a:cubicBezTo>
                <a:cubicBezTo>
                  <a:pt x="117" y="66"/>
                  <a:pt x="115" y="66"/>
                  <a:pt x="113" y="67"/>
                </a:cubicBezTo>
                <a:cubicBezTo>
                  <a:pt x="108" y="68"/>
                  <a:pt x="101" y="75"/>
                  <a:pt x="95" y="76"/>
                </a:cubicBezTo>
                <a:cubicBezTo>
                  <a:pt x="89" y="78"/>
                  <a:pt x="84" y="81"/>
                  <a:pt x="78" y="83"/>
                </a:cubicBezTo>
                <a:cubicBezTo>
                  <a:pt x="72" y="86"/>
                  <a:pt x="65" y="89"/>
                  <a:pt x="60" y="91"/>
                </a:cubicBezTo>
                <a:cubicBezTo>
                  <a:pt x="52" y="95"/>
                  <a:pt x="44" y="97"/>
                  <a:pt x="37" y="101"/>
                </a:cubicBezTo>
                <a:cubicBezTo>
                  <a:pt x="37" y="102"/>
                  <a:pt x="38" y="103"/>
                  <a:pt x="37" y="105"/>
                </a:cubicBezTo>
                <a:cubicBezTo>
                  <a:pt x="50" y="97"/>
                  <a:pt x="64" y="91"/>
                  <a:pt x="78" y="85"/>
                </a:cubicBezTo>
                <a:cubicBezTo>
                  <a:pt x="87" y="81"/>
                  <a:pt x="95" y="76"/>
                  <a:pt x="106" y="74"/>
                </a:cubicBezTo>
                <a:cubicBezTo>
                  <a:pt x="111" y="72"/>
                  <a:pt x="116" y="69"/>
                  <a:pt x="122" y="66"/>
                </a:cubicBezTo>
                <a:cubicBezTo>
                  <a:pt x="121" y="65"/>
                  <a:pt x="120" y="66"/>
                  <a:pt x="119" y="65"/>
                </a:cubicBezTo>
                <a:close/>
                <a:moveTo>
                  <a:pt x="199" y="101"/>
                </a:moveTo>
                <a:cubicBezTo>
                  <a:pt x="198" y="97"/>
                  <a:pt x="196" y="92"/>
                  <a:pt x="194" y="87"/>
                </a:cubicBezTo>
                <a:cubicBezTo>
                  <a:pt x="194" y="85"/>
                  <a:pt x="194" y="83"/>
                  <a:pt x="193" y="82"/>
                </a:cubicBezTo>
                <a:cubicBezTo>
                  <a:pt x="192" y="79"/>
                  <a:pt x="190" y="77"/>
                  <a:pt x="190" y="75"/>
                </a:cubicBezTo>
                <a:cubicBezTo>
                  <a:pt x="188" y="72"/>
                  <a:pt x="188" y="70"/>
                  <a:pt x="186" y="68"/>
                </a:cubicBezTo>
                <a:cubicBezTo>
                  <a:pt x="185" y="69"/>
                  <a:pt x="183" y="69"/>
                  <a:pt x="182" y="70"/>
                </a:cubicBezTo>
                <a:cubicBezTo>
                  <a:pt x="183" y="78"/>
                  <a:pt x="189" y="88"/>
                  <a:pt x="192" y="96"/>
                </a:cubicBezTo>
                <a:cubicBezTo>
                  <a:pt x="193" y="99"/>
                  <a:pt x="193" y="101"/>
                  <a:pt x="193" y="102"/>
                </a:cubicBezTo>
                <a:cubicBezTo>
                  <a:pt x="193" y="105"/>
                  <a:pt x="190" y="106"/>
                  <a:pt x="188" y="104"/>
                </a:cubicBezTo>
                <a:cubicBezTo>
                  <a:pt x="184" y="92"/>
                  <a:pt x="178" y="84"/>
                  <a:pt x="173" y="73"/>
                </a:cubicBezTo>
                <a:cubicBezTo>
                  <a:pt x="172" y="73"/>
                  <a:pt x="171" y="74"/>
                  <a:pt x="170" y="75"/>
                </a:cubicBezTo>
                <a:cubicBezTo>
                  <a:pt x="172" y="81"/>
                  <a:pt x="175" y="87"/>
                  <a:pt x="178" y="94"/>
                </a:cubicBezTo>
                <a:cubicBezTo>
                  <a:pt x="181" y="98"/>
                  <a:pt x="184" y="104"/>
                  <a:pt x="181" y="109"/>
                </a:cubicBezTo>
                <a:cubicBezTo>
                  <a:pt x="177" y="110"/>
                  <a:pt x="173" y="104"/>
                  <a:pt x="171" y="101"/>
                </a:cubicBezTo>
                <a:cubicBezTo>
                  <a:pt x="168" y="94"/>
                  <a:pt x="165" y="85"/>
                  <a:pt x="162" y="79"/>
                </a:cubicBezTo>
                <a:cubicBezTo>
                  <a:pt x="161" y="79"/>
                  <a:pt x="159" y="80"/>
                  <a:pt x="158" y="81"/>
                </a:cubicBezTo>
                <a:cubicBezTo>
                  <a:pt x="158" y="82"/>
                  <a:pt x="159" y="81"/>
                  <a:pt x="159" y="83"/>
                </a:cubicBezTo>
                <a:cubicBezTo>
                  <a:pt x="158" y="86"/>
                  <a:pt x="161" y="90"/>
                  <a:pt x="164" y="93"/>
                </a:cubicBezTo>
                <a:cubicBezTo>
                  <a:pt x="166" y="97"/>
                  <a:pt x="168" y="102"/>
                  <a:pt x="170" y="106"/>
                </a:cubicBezTo>
                <a:cubicBezTo>
                  <a:pt x="171" y="108"/>
                  <a:pt x="173" y="110"/>
                  <a:pt x="174" y="112"/>
                </a:cubicBezTo>
                <a:cubicBezTo>
                  <a:pt x="176" y="115"/>
                  <a:pt x="178" y="120"/>
                  <a:pt x="182" y="120"/>
                </a:cubicBezTo>
                <a:cubicBezTo>
                  <a:pt x="186" y="119"/>
                  <a:pt x="185" y="114"/>
                  <a:pt x="188" y="111"/>
                </a:cubicBezTo>
                <a:cubicBezTo>
                  <a:pt x="191" y="108"/>
                  <a:pt x="196" y="111"/>
                  <a:pt x="199" y="111"/>
                </a:cubicBezTo>
                <a:cubicBezTo>
                  <a:pt x="200" y="108"/>
                  <a:pt x="200" y="104"/>
                  <a:pt x="199" y="101"/>
                </a:cubicBezTo>
                <a:close/>
                <a:moveTo>
                  <a:pt x="187" y="92"/>
                </a:moveTo>
                <a:cubicBezTo>
                  <a:pt x="184" y="85"/>
                  <a:pt x="183" y="78"/>
                  <a:pt x="178" y="73"/>
                </a:cubicBezTo>
                <a:cubicBezTo>
                  <a:pt x="178" y="72"/>
                  <a:pt x="178" y="72"/>
                  <a:pt x="178" y="71"/>
                </a:cubicBezTo>
                <a:cubicBezTo>
                  <a:pt x="178" y="71"/>
                  <a:pt x="178" y="71"/>
                  <a:pt x="177" y="71"/>
                </a:cubicBezTo>
                <a:cubicBezTo>
                  <a:pt x="177" y="71"/>
                  <a:pt x="177" y="72"/>
                  <a:pt x="176" y="72"/>
                </a:cubicBezTo>
                <a:cubicBezTo>
                  <a:pt x="178" y="78"/>
                  <a:pt x="181" y="83"/>
                  <a:pt x="184" y="89"/>
                </a:cubicBezTo>
                <a:cubicBezTo>
                  <a:pt x="187" y="93"/>
                  <a:pt x="187" y="98"/>
                  <a:pt x="190" y="101"/>
                </a:cubicBezTo>
                <a:cubicBezTo>
                  <a:pt x="191" y="97"/>
                  <a:pt x="188" y="95"/>
                  <a:pt x="187" y="92"/>
                </a:cubicBezTo>
                <a:close/>
                <a:moveTo>
                  <a:pt x="170" y="83"/>
                </a:moveTo>
                <a:cubicBezTo>
                  <a:pt x="169" y="80"/>
                  <a:pt x="169" y="77"/>
                  <a:pt x="167" y="76"/>
                </a:cubicBezTo>
                <a:cubicBezTo>
                  <a:pt x="166" y="77"/>
                  <a:pt x="164" y="76"/>
                  <a:pt x="164" y="78"/>
                </a:cubicBezTo>
                <a:cubicBezTo>
                  <a:pt x="169" y="86"/>
                  <a:pt x="172" y="99"/>
                  <a:pt x="179" y="106"/>
                </a:cubicBezTo>
                <a:cubicBezTo>
                  <a:pt x="178" y="97"/>
                  <a:pt x="173" y="90"/>
                  <a:pt x="170" y="83"/>
                </a:cubicBezTo>
                <a:close/>
                <a:moveTo>
                  <a:pt x="121" y="111"/>
                </a:moveTo>
                <a:cubicBezTo>
                  <a:pt x="118" y="114"/>
                  <a:pt x="117" y="117"/>
                  <a:pt x="116" y="121"/>
                </a:cubicBezTo>
                <a:cubicBezTo>
                  <a:pt x="126" y="125"/>
                  <a:pt x="139" y="124"/>
                  <a:pt x="149" y="122"/>
                </a:cubicBezTo>
                <a:cubicBezTo>
                  <a:pt x="157" y="121"/>
                  <a:pt x="165" y="119"/>
                  <a:pt x="171" y="117"/>
                </a:cubicBezTo>
                <a:cubicBezTo>
                  <a:pt x="165" y="106"/>
                  <a:pt x="159" y="93"/>
                  <a:pt x="155" y="82"/>
                </a:cubicBezTo>
                <a:cubicBezTo>
                  <a:pt x="141" y="90"/>
                  <a:pt x="130" y="100"/>
                  <a:pt x="121" y="111"/>
                </a:cubicBezTo>
                <a:close/>
                <a:moveTo>
                  <a:pt x="85" y="224"/>
                </a:moveTo>
                <a:cubicBezTo>
                  <a:pt x="84" y="223"/>
                  <a:pt x="83" y="221"/>
                  <a:pt x="82" y="219"/>
                </a:cubicBezTo>
                <a:cubicBezTo>
                  <a:pt x="81" y="213"/>
                  <a:pt x="78" y="211"/>
                  <a:pt x="76" y="205"/>
                </a:cubicBezTo>
                <a:cubicBezTo>
                  <a:pt x="75" y="204"/>
                  <a:pt x="74" y="202"/>
                  <a:pt x="72" y="200"/>
                </a:cubicBezTo>
                <a:cubicBezTo>
                  <a:pt x="72" y="199"/>
                  <a:pt x="72" y="199"/>
                  <a:pt x="72" y="198"/>
                </a:cubicBezTo>
                <a:cubicBezTo>
                  <a:pt x="68" y="194"/>
                  <a:pt x="67" y="187"/>
                  <a:pt x="63" y="184"/>
                </a:cubicBezTo>
                <a:cubicBezTo>
                  <a:pt x="58" y="175"/>
                  <a:pt x="54" y="165"/>
                  <a:pt x="50" y="156"/>
                </a:cubicBezTo>
                <a:cubicBezTo>
                  <a:pt x="44" y="142"/>
                  <a:pt x="36" y="130"/>
                  <a:pt x="31" y="115"/>
                </a:cubicBezTo>
                <a:cubicBezTo>
                  <a:pt x="29" y="116"/>
                  <a:pt x="28" y="117"/>
                  <a:pt x="27" y="117"/>
                </a:cubicBezTo>
                <a:cubicBezTo>
                  <a:pt x="29" y="124"/>
                  <a:pt x="33" y="131"/>
                  <a:pt x="36" y="137"/>
                </a:cubicBezTo>
                <a:cubicBezTo>
                  <a:pt x="38" y="140"/>
                  <a:pt x="39" y="143"/>
                  <a:pt x="41" y="147"/>
                </a:cubicBezTo>
                <a:cubicBezTo>
                  <a:pt x="52" y="169"/>
                  <a:pt x="61" y="192"/>
                  <a:pt x="74" y="212"/>
                </a:cubicBezTo>
                <a:cubicBezTo>
                  <a:pt x="76" y="216"/>
                  <a:pt x="79" y="219"/>
                  <a:pt x="80" y="224"/>
                </a:cubicBezTo>
                <a:cubicBezTo>
                  <a:pt x="80" y="225"/>
                  <a:pt x="79" y="225"/>
                  <a:pt x="80" y="226"/>
                </a:cubicBezTo>
                <a:cubicBezTo>
                  <a:pt x="83" y="227"/>
                  <a:pt x="83" y="225"/>
                  <a:pt x="85" y="224"/>
                </a:cubicBezTo>
                <a:close/>
                <a:moveTo>
                  <a:pt x="15" y="126"/>
                </a:moveTo>
                <a:cubicBezTo>
                  <a:pt x="16" y="128"/>
                  <a:pt x="17" y="130"/>
                  <a:pt x="18" y="132"/>
                </a:cubicBezTo>
                <a:cubicBezTo>
                  <a:pt x="21" y="136"/>
                  <a:pt x="22" y="140"/>
                  <a:pt x="25" y="144"/>
                </a:cubicBezTo>
                <a:cubicBezTo>
                  <a:pt x="34" y="161"/>
                  <a:pt x="41" y="179"/>
                  <a:pt x="49" y="195"/>
                </a:cubicBezTo>
                <a:cubicBezTo>
                  <a:pt x="54" y="204"/>
                  <a:pt x="56" y="213"/>
                  <a:pt x="61" y="220"/>
                </a:cubicBezTo>
                <a:cubicBezTo>
                  <a:pt x="61" y="222"/>
                  <a:pt x="62" y="228"/>
                  <a:pt x="66" y="226"/>
                </a:cubicBezTo>
                <a:cubicBezTo>
                  <a:pt x="66" y="223"/>
                  <a:pt x="65" y="222"/>
                  <a:pt x="65" y="218"/>
                </a:cubicBezTo>
                <a:cubicBezTo>
                  <a:pt x="60" y="213"/>
                  <a:pt x="58" y="206"/>
                  <a:pt x="55" y="199"/>
                </a:cubicBezTo>
                <a:cubicBezTo>
                  <a:pt x="53" y="196"/>
                  <a:pt x="52" y="194"/>
                  <a:pt x="50" y="190"/>
                </a:cubicBezTo>
                <a:cubicBezTo>
                  <a:pt x="49" y="187"/>
                  <a:pt x="47" y="185"/>
                  <a:pt x="45" y="182"/>
                </a:cubicBezTo>
                <a:cubicBezTo>
                  <a:pt x="44" y="178"/>
                  <a:pt x="43" y="175"/>
                  <a:pt x="41" y="172"/>
                </a:cubicBezTo>
                <a:cubicBezTo>
                  <a:pt x="39" y="165"/>
                  <a:pt x="36" y="159"/>
                  <a:pt x="33" y="153"/>
                </a:cubicBezTo>
                <a:cubicBezTo>
                  <a:pt x="30" y="146"/>
                  <a:pt x="26" y="141"/>
                  <a:pt x="23" y="135"/>
                </a:cubicBezTo>
                <a:cubicBezTo>
                  <a:pt x="20" y="129"/>
                  <a:pt x="18" y="117"/>
                  <a:pt x="12" y="118"/>
                </a:cubicBezTo>
                <a:cubicBezTo>
                  <a:pt x="13" y="121"/>
                  <a:pt x="14" y="123"/>
                  <a:pt x="15" y="126"/>
                </a:cubicBezTo>
                <a:close/>
                <a:moveTo>
                  <a:pt x="23" y="118"/>
                </a:moveTo>
                <a:cubicBezTo>
                  <a:pt x="22" y="118"/>
                  <a:pt x="21" y="118"/>
                  <a:pt x="19" y="118"/>
                </a:cubicBezTo>
                <a:cubicBezTo>
                  <a:pt x="22" y="128"/>
                  <a:pt x="27" y="137"/>
                  <a:pt x="32" y="145"/>
                </a:cubicBezTo>
                <a:cubicBezTo>
                  <a:pt x="42" y="165"/>
                  <a:pt x="48" y="185"/>
                  <a:pt x="60" y="204"/>
                </a:cubicBezTo>
                <a:cubicBezTo>
                  <a:pt x="62" y="208"/>
                  <a:pt x="64" y="213"/>
                  <a:pt x="67" y="217"/>
                </a:cubicBezTo>
                <a:cubicBezTo>
                  <a:pt x="69" y="216"/>
                  <a:pt x="72" y="218"/>
                  <a:pt x="73" y="217"/>
                </a:cubicBezTo>
                <a:cubicBezTo>
                  <a:pt x="55" y="185"/>
                  <a:pt x="41" y="150"/>
                  <a:pt x="23" y="118"/>
                </a:cubicBezTo>
                <a:close/>
                <a:moveTo>
                  <a:pt x="97" y="124"/>
                </a:moveTo>
                <a:cubicBezTo>
                  <a:pt x="91" y="126"/>
                  <a:pt x="88" y="130"/>
                  <a:pt x="90" y="136"/>
                </a:cubicBezTo>
                <a:cubicBezTo>
                  <a:pt x="91" y="138"/>
                  <a:pt x="93" y="140"/>
                  <a:pt x="94" y="143"/>
                </a:cubicBezTo>
                <a:cubicBezTo>
                  <a:pt x="96" y="149"/>
                  <a:pt x="97" y="154"/>
                  <a:pt x="100" y="160"/>
                </a:cubicBezTo>
                <a:cubicBezTo>
                  <a:pt x="104" y="170"/>
                  <a:pt x="110" y="181"/>
                  <a:pt x="115" y="190"/>
                </a:cubicBezTo>
                <a:cubicBezTo>
                  <a:pt x="118" y="192"/>
                  <a:pt x="125" y="193"/>
                  <a:pt x="131" y="192"/>
                </a:cubicBezTo>
                <a:cubicBezTo>
                  <a:pt x="131" y="191"/>
                  <a:pt x="130" y="191"/>
                  <a:pt x="131" y="190"/>
                </a:cubicBezTo>
                <a:cubicBezTo>
                  <a:pt x="130" y="191"/>
                  <a:pt x="128" y="192"/>
                  <a:pt x="127" y="191"/>
                </a:cubicBezTo>
                <a:cubicBezTo>
                  <a:pt x="127" y="189"/>
                  <a:pt x="129" y="189"/>
                  <a:pt x="130" y="186"/>
                </a:cubicBezTo>
                <a:cubicBezTo>
                  <a:pt x="128" y="185"/>
                  <a:pt x="126" y="189"/>
                  <a:pt x="125" y="187"/>
                </a:cubicBezTo>
                <a:cubicBezTo>
                  <a:pt x="125" y="185"/>
                  <a:pt x="129" y="184"/>
                  <a:pt x="127" y="182"/>
                </a:cubicBezTo>
                <a:cubicBezTo>
                  <a:pt x="126" y="183"/>
                  <a:pt x="124" y="184"/>
                  <a:pt x="123" y="184"/>
                </a:cubicBezTo>
                <a:cubicBezTo>
                  <a:pt x="123" y="181"/>
                  <a:pt x="125" y="180"/>
                  <a:pt x="126" y="178"/>
                </a:cubicBezTo>
                <a:cubicBezTo>
                  <a:pt x="125" y="177"/>
                  <a:pt x="125" y="175"/>
                  <a:pt x="124" y="174"/>
                </a:cubicBezTo>
                <a:cubicBezTo>
                  <a:pt x="122" y="175"/>
                  <a:pt x="118" y="179"/>
                  <a:pt x="116" y="177"/>
                </a:cubicBezTo>
                <a:cubicBezTo>
                  <a:pt x="118" y="175"/>
                  <a:pt x="120" y="173"/>
                  <a:pt x="123" y="172"/>
                </a:cubicBezTo>
                <a:cubicBezTo>
                  <a:pt x="123" y="171"/>
                  <a:pt x="122" y="171"/>
                  <a:pt x="122" y="170"/>
                </a:cubicBezTo>
                <a:cubicBezTo>
                  <a:pt x="121" y="170"/>
                  <a:pt x="119" y="172"/>
                  <a:pt x="118" y="171"/>
                </a:cubicBezTo>
                <a:cubicBezTo>
                  <a:pt x="117" y="169"/>
                  <a:pt x="120" y="168"/>
                  <a:pt x="121" y="167"/>
                </a:cubicBezTo>
                <a:cubicBezTo>
                  <a:pt x="120" y="167"/>
                  <a:pt x="120" y="166"/>
                  <a:pt x="120" y="166"/>
                </a:cubicBezTo>
                <a:cubicBezTo>
                  <a:pt x="120" y="166"/>
                  <a:pt x="116" y="168"/>
                  <a:pt x="116" y="166"/>
                </a:cubicBezTo>
                <a:cubicBezTo>
                  <a:pt x="116" y="164"/>
                  <a:pt x="118" y="165"/>
                  <a:pt x="118" y="163"/>
                </a:cubicBezTo>
                <a:cubicBezTo>
                  <a:pt x="117" y="163"/>
                  <a:pt x="115" y="165"/>
                  <a:pt x="114" y="164"/>
                </a:cubicBezTo>
                <a:cubicBezTo>
                  <a:pt x="114" y="162"/>
                  <a:pt x="117" y="160"/>
                  <a:pt x="116" y="159"/>
                </a:cubicBezTo>
                <a:cubicBezTo>
                  <a:pt x="115" y="159"/>
                  <a:pt x="113" y="163"/>
                  <a:pt x="111" y="160"/>
                </a:cubicBezTo>
                <a:cubicBezTo>
                  <a:pt x="112" y="159"/>
                  <a:pt x="114" y="158"/>
                  <a:pt x="115" y="156"/>
                </a:cubicBezTo>
                <a:cubicBezTo>
                  <a:pt x="114" y="156"/>
                  <a:pt x="114" y="155"/>
                  <a:pt x="114" y="154"/>
                </a:cubicBezTo>
                <a:cubicBezTo>
                  <a:pt x="111" y="154"/>
                  <a:pt x="109" y="156"/>
                  <a:pt x="107" y="157"/>
                </a:cubicBezTo>
                <a:cubicBezTo>
                  <a:pt x="107" y="157"/>
                  <a:pt x="107" y="157"/>
                  <a:pt x="106" y="156"/>
                </a:cubicBezTo>
                <a:cubicBezTo>
                  <a:pt x="107" y="153"/>
                  <a:pt x="111" y="153"/>
                  <a:pt x="112" y="151"/>
                </a:cubicBezTo>
                <a:cubicBezTo>
                  <a:pt x="112" y="151"/>
                  <a:pt x="112" y="151"/>
                  <a:pt x="112" y="150"/>
                </a:cubicBezTo>
                <a:cubicBezTo>
                  <a:pt x="111" y="150"/>
                  <a:pt x="110" y="151"/>
                  <a:pt x="108" y="151"/>
                </a:cubicBezTo>
                <a:cubicBezTo>
                  <a:pt x="108" y="150"/>
                  <a:pt x="108" y="150"/>
                  <a:pt x="108" y="149"/>
                </a:cubicBezTo>
                <a:cubicBezTo>
                  <a:pt x="108" y="148"/>
                  <a:pt x="110" y="148"/>
                  <a:pt x="110" y="147"/>
                </a:cubicBezTo>
                <a:cubicBezTo>
                  <a:pt x="109" y="146"/>
                  <a:pt x="107" y="149"/>
                  <a:pt x="105" y="148"/>
                </a:cubicBezTo>
                <a:cubicBezTo>
                  <a:pt x="106" y="146"/>
                  <a:pt x="106" y="145"/>
                  <a:pt x="108" y="145"/>
                </a:cubicBezTo>
                <a:cubicBezTo>
                  <a:pt x="108" y="144"/>
                  <a:pt x="108" y="143"/>
                  <a:pt x="107" y="143"/>
                </a:cubicBezTo>
                <a:cubicBezTo>
                  <a:pt x="106" y="144"/>
                  <a:pt x="106" y="145"/>
                  <a:pt x="104" y="145"/>
                </a:cubicBezTo>
                <a:cubicBezTo>
                  <a:pt x="104" y="143"/>
                  <a:pt x="104" y="141"/>
                  <a:pt x="106" y="141"/>
                </a:cubicBezTo>
                <a:cubicBezTo>
                  <a:pt x="106" y="140"/>
                  <a:pt x="106" y="139"/>
                  <a:pt x="105" y="139"/>
                </a:cubicBezTo>
                <a:cubicBezTo>
                  <a:pt x="103" y="140"/>
                  <a:pt x="100" y="144"/>
                  <a:pt x="98" y="143"/>
                </a:cubicBezTo>
                <a:cubicBezTo>
                  <a:pt x="100" y="140"/>
                  <a:pt x="101" y="138"/>
                  <a:pt x="105" y="137"/>
                </a:cubicBezTo>
                <a:cubicBezTo>
                  <a:pt x="102" y="132"/>
                  <a:pt x="100" y="126"/>
                  <a:pt x="97" y="124"/>
                </a:cubicBezTo>
                <a:close/>
                <a:moveTo>
                  <a:pt x="135" y="147"/>
                </a:moveTo>
                <a:cubicBezTo>
                  <a:pt x="137" y="146"/>
                  <a:pt x="138" y="145"/>
                  <a:pt x="139" y="143"/>
                </a:cubicBezTo>
                <a:cubicBezTo>
                  <a:pt x="138" y="142"/>
                  <a:pt x="137" y="141"/>
                  <a:pt x="137" y="140"/>
                </a:cubicBezTo>
                <a:cubicBezTo>
                  <a:pt x="137" y="143"/>
                  <a:pt x="135" y="144"/>
                  <a:pt x="135" y="147"/>
                </a:cubicBezTo>
                <a:close/>
                <a:moveTo>
                  <a:pt x="168" y="143"/>
                </a:moveTo>
                <a:cubicBezTo>
                  <a:pt x="167" y="143"/>
                  <a:pt x="166" y="143"/>
                  <a:pt x="165" y="142"/>
                </a:cubicBezTo>
                <a:cubicBezTo>
                  <a:pt x="165" y="143"/>
                  <a:pt x="164" y="143"/>
                  <a:pt x="164" y="144"/>
                </a:cubicBezTo>
                <a:cubicBezTo>
                  <a:pt x="165" y="145"/>
                  <a:pt x="167" y="145"/>
                  <a:pt x="169" y="145"/>
                </a:cubicBezTo>
                <a:cubicBezTo>
                  <a:pt x="169" y="143"/>
                  <a:pt x="167" y="145"/>
                  <a:pt x="168" y="143"/>
                </a:cubicBezTo>
                <a:close/>
                <a:moveTo>
                  <a:pt x="134" y="148"/>
                </a:moveTo>
                <a:cubicBezTo>
                  <a:pt x="134" y="150"/>
                  <a:pt x="132" y="155"/>
                  <a:pt x="132" y="155"/>
                </a:cubicBezTo>
                <a:cubicBezTo>
                  <a:pt x="135" y="160"/>
                  <a:pt x="136" y="152"/>
                  <a:pt x="139" y="151"/>
                </a:cubicBezTo>
                <a:cubicBezTo>
                  <a:pt x="141" y="152"/>
                  <a:pt x="142" y="154"/>
                  <a:pt x="143" y="154"/>
                </a:cubicBezTo>
                <a:cubicBezTo>
                  <a:pt x="144" y="153"/>
                  <a:pt x="145" y="153"/>
                  <a:pt x="145" y="152"/>
                </a:cubicBezTo>
                <a:cubicBezTo>
                  <a:pt x="143" y="150"/>
                  <a:pt x="142" y="147"/>
                  <a:pt x="140" y="146"/>
                </a:cubicBezTo>
                <a:cubicBezTo>
                  <a:pt x="139" y="147"/>
                  <a:pt x="136" y="149"/>
                  <a:pt x="134" y="148"/>
                </a:cubicBezTo>
                <a:close/>
                <a:moveTo>
                  <a:pt x="162" y="147"/>
                </a:moveTo>
                <a:cubicBezTo>
                  <a:pt x="160" y="153"/>
                  <a:pt x="157" y="158"/>
                  <a:pt x="155" y="165"/>
                </a:cubicBezTo>
                <a:cubicBezTo>
                  <a:pt x="158" y="167"/>
                  <a:pt x="163" y="167"/>
                  <a:pt x="166" y="165"/>
                </a:cubicBezTo>
                <a:cubicBezTo>
                  <a:pt x="167" y="160"/>
                  <a:pt x="168" y="155"/>
                  <a:pt x="169" y="149"/>
                </a:cubicBezTo>
                <a:cubicBezTo>
                  <a:pt x="167" y="148"/>
                  <a:pt x="165" y="147"/>
                  <a:pt x="162" y="147"/>
                </a:cubicBezTo>
                <a:close/>
                <a:moveTo>
                  <a:pt x="167" y="172"/>
                </a:moveTo>
                <a:cubicBezTo>
                  <a:pt x="167" y="172"/>
                  <a:pt x="167" y="174"/>
                  <a:pt x="169" y="174"/>
                </a:cubicBezTo>
                <a:cubicBezTo>
                  <a:pt x="170" y="167"/>
                  <a:pt x="172" y="159"/>
                  <a:pt x="175" y="152"/>
                </a:cubicBezTo>
                <a:cubicBezTo>
                  <a:pt x="174" y="150"/>
                  <a:pt x="173" y="150"/>
                  <a:pt x="171" y="149"/>
                </a:cubicBezTo>
                <a:cubicBezTo>
                  <a:pt x="170" y="156"/>
                  <a:pt x="168" y="165"/>
                  <a:pt x="167" y="172"/>
                </a:cubicBezTo>
                <a:close/>
                <a:moveTo>
                  <a:pt x="132" y="159"/>
                </a:moveTo>
                <a:cubicBezTo>
                  <a:pt x="133" y="171"/>
                  <a:pt x="134" y="184"/>
                  <a:pt x="136" y="192"/>
                </a:cubicBezTo>
                <a:cubicBezTo>
                  <a:pt x="137" y="192"/>
                  <a:pt x="141" y="192"/>
                  <a:pt x="142" y="192"/>
                </a:cubicBezTo>
                <a:cubicBezTo>
                  <a:pt x="143" y="191"/>
                  <a:pt x="141" y="188"/>
                  <a:pt x="142" y="186"/>
                </a:cubicBezTo>
                <a:cubicBezTo>
                  <a:pt x="145" y="186"/>
                  <a:pt x="143" y="191"/>
                  <a:pt x="145" y="192"/>
                </a:cubicBezTo>
                <a:cubicBezTo>
                  <a:pt x="148" y="190"/>
                  <a:pt x="148" y="184"/>
                  <a:pt x="147" y="180"/>
                </a:cubicBezTo>
                <a:cubicBezTo>
                  <a:pt x="149" y="172"/>
                  <a:pt x="147" y="164"/>
                  <a:pt x="147" y="156"/>
                </a:cubicBezTo>
                <a:cubicBezTo>
                  <a:pt x="145" y="157"/>
                  <a:pt x="143" y="158"/>
                  <a:pt x="142" y="157"/>
                </a:cubicBezTo>
                <a:cubicBezTo>
                  <a:pt x="142" y="164"/>
                  <a:pt x="143" y="172"/>
                  <a:pt x="143" y="180"/>
                </a:cubicBezTo>
                <a:cubicBezTo>
                  <a:pt x="139" y="173"/>
                  <a:pt x="142" y="162"/>
                  <a:pt x="138" y="155"/>
                </a:cubicBezTo>
                <a:cubicBezTo>
                  <a:pt x="138" y="158"/>
                  <a:pt x="135" y="160"/>
                  <a:pt x="132" y="159"/>
                </a:cubicBezTo>
                <a:close/>
                <a:moveTo>
                  <a:pt x="149" y="192"/>
                </a:moveTo>
                <a:cubicBezTo>
                  <a:pt x="151" y="191"/>
                  <a:pt x="153" y="191"/>
                  <a:pt x="156" y="190"/>
                </a:cubicBezTo>
                <a:cubicBezTo>
                  <a:pt x="160" y="184"/>
                  <a:pt x="163" y="177"/>
                  <a:pt x="164" y="169"/>
                </a:cubicBezTo>
                <a:cubicBezTo>
                  <a:pt x="160" y="169"/>
                  <a:pt x="156" y="169"/>
                  <a:pt x="155" y="167"/>
                </a:cubicBezTo>
                <a:cubicBezTo>
                  <a:pt x="152" y="176"/>
                  <a:pt x="150" y="183"/>
                  <a:pt x="149" y="192"/>
                </a:cubicBezTo>
                <a:close/>
                <a:moveTo>
                  <a:pt x="131" y="184"/>
                </a:moveTo>
                <a:cubicBezTo>
                  <a:pt x="132" y="185"/>
                  <a:pt x="131" y="186"/>
                  <a:pt x="133" y="187"/>
                </a:cubicBezTo>
                <a:cubicBezTo>
                  <a:pt x="132" y="185"/>
                  <a:pt x="133" y="184"/>
                  <a:pt x="132" y="183"/>
                </a:cubicBezTo>
                <a:cubicBezTo>
                  <a:pt x="131" y="183"/>
                  <a:pt x="131" y="184"/>
                  <a:pt x="131" y="184"/>
                </a:cubicBezTo>
                <a:close/>
                <a:moveTo>
                  <a:pt x="115" y="207"/>
                </a:moveTo>
                <a:cubicBezTo>
                  <a:pt x="128" y="209"/>
                  <a:pt x="137" y="210"/>
                  <a:pt x="148" y="206"/>
                </a:cubicBezTo>
                <a:cubicBezTo>
                  <a:pt x="154" y="206"/>
                  <a:pt x="155" y="204"/>
                  <a:pt x="159" y="202"/>
                </a:cubicBezTo>
                <a:cubicBezTo>
                  <a:pt x="158" y="197"/>
                  <a:pt x="160" y="195"/>
                  <a:pt x="161" y="190"/>
                </a:cubicBezTo>
                <a:cubicBezTo>
                  <a:pt x="154" y="196"/>
                  <a:pt x="143" y="194"/>
                  <a:pt x="133" y="195"/>
                </a:cubicBezTo>
                <a:cubicBezTo>
                  <a:pt x="128" y="196"/>
                  <a:pt x="117" y="195"/>
                  <a:pt x="113" y="192"/>
                </a:cubicBezTo>
                <a:cubicBezTo>
                  <a:pt x="114" y="198"/>
                  <a:pt x="114" y="202"/>
                  <a:pt x="115" y="207"/>
                </a:cubicBezTo>
                <a:close/>
                <a:moveTo>
                  <a:pt x="153" y="209"/>
                </a:moveTo>
                <a:cubicBezTo>
                  <a:pt x="154" y="212"/>
                  <a:pt x="154" y="214"/>
                  <a:pt x="154" y="217"/>
                </a:cubicBezTo>
                <a:cubicBezTo>
                  <a:pt x="156" y="217"/>
                  <a:pt x="156" y="216"/>
                  <a:pt x="158" y="216"/>
                </a:cubicBezTo>
                <a:cubicBezTo>
                  <a:pt x="158" y="212"/>
                  <a:pt x="159" y="210"/>
                  <a:pt x="158" y="206"/>
                </a:cubicBezTo>
                <a:cubicBezTo>
                  <a:pt x="157" y="207"/>
                  <a:pt x="154" y="207"/>
                  <a:pt x="153" y="209"/>
                </a:cubicBezTo>
                <a:close/>
                <a:moveTo>
                  <a:pt x="150" y="219"/>
                </a:moveTo>
                <a:cubicBezTo>
                  <a:pt x="150" y="219"/>
                  <a:pt x="150" y="219"/>
                  <a:pt x="151" y="219"/>
                </a:cubicBezTo>
                <a:cubicBezTo>
                  <a:pt x="152" y="216"/>
                  <a:pt x="152" y="210"/>
                  <a:pt x="150" y="209"/>
                </a:cubicBezTo>
                <a:cubicBezTo>
                  <a:pt x="149" y="211"/>
                  <a:pt x="149" y="216"/>
                  <a:pt x="150" y="219"/>
                </a:cubicBezTo>
                <a:close/>
                <a:moveTo>
                  <a:pt x="116" y="210"/>
                </a:moveTo>
                <a:cubicBezTo>
                  <a:pt x="116" y="213"/>
                  <a:pt x="117" y="216"/>
                  <a:pt x="117" y="220"/>
                </a:cubicBezTo>
                <a:cubicBezTo>
                  <a:pt x="119" y="220"/>
                  <a:pt x="120" y="221"/>
                  <a:pt x="120" y="220"/>
                </a:cubicBezTo>
                <a:cubicBezTo>
                  <a:pt x="121" y="218"/>
                  <a:pt x="120" y="215"/>
                  <a:pt x="120" y="211"/>
                </a:cubicBezTo>
                <a:cubicBezTo>
                  <a:pt x="118" y="210"/>
                  <a:pt x="118" y="209"/>
                  <a:pt x="116" y="210"/>
                </a:cubicBezTo>
                <a:close/>
                <a:moveTo>
                  <a:pt x="140" y="211"/>
                </a:moveTo>
                <a:cubicBezTo>
                  <a:pt x="140" y="215"/>
                  <a:pt x="139" y="218"/>
                  <a:pt x="140" y="222"/>
                </a:cubicBezTo>
                <a:cubicBezTo>
                  <a:pt x="142" y="221"/>
                  <a:pt x="145" y="222"/>
                  <a:pt x="147" y="220"/>
                </a:cubicBezTo>
                <a:cubicBezTo>
                  <a:pt x="147" y="216"/>
                  <a:pt x="147" y="214"/>
                  <a:pt x="146" y="210"/>
                </a:cubicBezTo>
                <a:cubicBezTo>
                  <a:pt x="144" y="210"/>
                  <a:pt x="142" y="211"/>
                  <a:pt x="140" y="211"/>
                </a:cubicBezTo>
                <a:close/>
                <a:moveTo>
                  <a:pt x="123" y="221"/>
                </a:moveTo>
                <a:cubicBezTo>
                  <a:pt x="126" y="222"/>
                  <a:pt x="128" y="222"/>
                  <a:pt x="132" y="222"/>
                </a:cubicBezTo>
                <a:cubicBezTo>
                  <a:pt x="131" y="219"/>
                  <a:pt x="132" y="215"/>
                  <a:pt x="131" y="212"/>
                </a:cubicBezTo>
                <a:cubicBezTo>
                  <a:pt x="129" y="211"/>
                  <a:pt x="125" y="211"/>
                  <a:pt x="123" y="211"/>
                </a:cubicBezTo>
                <a:cubicBezTo>
                  <a:pt x="123" y="213"/>
                  <a:pt x="122" y="219"/>
                  <a:pt x="123" y="221"/>
                </a:cubicBezTo>
                <a:close/>
                <a:moveTo>
                  <a:pt x="135" y="211"/>
                </a:moveTo>
                <a:cubicBezTo>
                  <a:pt x="133" y="215"/>
                  <a:pt x="134" y="219"/>
                  <a:pt x="134" y="223"/>
                </a:cubicBezTo>
                <a:cubicBezTo>
                  <a:pt x="135" y="223"/>
                  <a:pt x="137" y="223"/>
                  <a:pt x="138" y="222"/>
                </a:cubicBezTo>
                <a:cubicBezTo>
                  <a:pt x="137" y="219"/>
                  <a:pt x="138" y="215"/>
                  <a:pt x="137" y="211"/>
                </a:cubicBezTo>
                <a:cubicBezTo>
                  <a:pt x="136" y="211"/>
                  <a:pt x="135" y="211"/>
                  <a:pt x="135" y="211"/>
                </a:cubicBezTo>
                <a:close/>
                <a:moveTo>
                  <a:pt x="147" y="224"/>
                </a:moveTo>
                <a:cubicBezTo>
                  <a:pt x="147" y="224"/>
                  <a:pt x="147" y="223"/>
                  <a:pt x="146" y="224"/>
                </a:cubicBezTo>
                <a:cubicBezTo>
                  <a:pt x="138" y="227"/>
                  <a:pt x="127" y="226"/>
                  <a:pt x="118" y="223"/>
                </a:cubicBezTo>
                <a:cubicBezTo>
                  <a:pt x="119" y="228"/>
                  <a:pt x="120" y="235"/>
                  <a:pt x="121" y="240"/>
                </a:cubicBezTo>
                <a:cubicBezTo>
                  <a:pt x="122" y="241"/>
                  <a:pt x="123" y="241"/>
                  <a:pt x="124" y="242"/>
                </a:cubicBezTo>
                <a:cubicBezTo>
                  <a:pt x="126" y="242"/>
                  <a:pt x="128" y="244"/>
                  <a:pt x="131" y="244"/>
                </a:cubicBezTo>
                <a:cubicBezTo>
                  <a:pt x="133" y="244"/>
                  <a:pt x="134" y="243"/>
                  <a:pt x="136" y="243"/>
                </a:cubicBezTo>
                <a:cubicBezTo>
                  <a:pt x="142" y="243"/>
                  <a:pt x="148" y="245"/>
                  <a:pt x="153" y="241"/>
                </a:cubicBezTo>
                <a:cubicBezTo>
                  <a:pt x="156" y="235"/>
                  <a:pt x="157" y="225"/>
                  <a:pt x="157" y="219"/>
                </a:cubicBezTo>
                <a:cubicBezTo>
                  <a:pt x="154" y="221"/>
                  <a:pt x="150" y="222"/>
                  <a:pt x="147" y="224"/>
                </a:cubicBezTo>
                <a:close/>
                <a:moveTo>
                  <a:pt x="69" y="220"/>
                </a:moveTo>
                <a:cubicBezTo>
                  <a:pt x="71" y="223"/>
                  <a:pt x="72" y="230"/>
                  <a:pt x="65" y="230"/>
                </a:cubicBezTo>
                <a:cubicBezTo>
                  <a:pt x="64" y="229"/>
                  <a:pt x="63" y="229"/>
                  <a:pt x="61" y="230"/>
                </a:cubicBezTo>
                <a:cubicBezTo>
                  <a:pt x="60" y="227"/>
                  <a:pt x="60" y="223"/>
                  <a:pt x="58" y="223"/>
                </a:cubicBezTo>
                <a:cubicBezTo>
                  <a:pt x="56" y="225"/>
                  <a:pt x="49" y="227"/>
                  <a:pt x="52" y="231"/>
                </a:cubicBezTo>
                <a:cubicBezTo>
                  <a:pt x="64" y="234"/>
                  <a:pt x="81" y="235"/>
                  <a:pt x="95" y="231"/>
                </a:cubicBezTo>
                <a:cubicBezTo>
                  <a:pt x="94" y="230"/>
                  <a:pt x="96" y="231"/>
                  <a:pt x="95" y="229"/>
                </a:cubicBezTo>
                <a:cubicBezTo>
                  <a:pt x="94" y="226"/>
                  <a:pt x="90" y="223"/>
                  <a:pt x="88" y="223"/>
                </a:cubicBezTo>
                <a:cubicBezTo>
                  <a:pt x="92" y="227"/>
                  <a:pt x="84" y="231"/>
                  <a:pt x="80" y="229"/>
                </a:cubicBezTo>
                <a:cubicBezTo>
                  <a:pt x="77" y="228"/>
                  <a:pt x="76" y="225"/>
                  <a:pt x="77" y="222"/>
                </a:cubicBezTo>
                <a:cubicBezTo>
                  <a:pt x="76" y="222"/>
                  <a:pt x="76" y="221"/>
                  <a:pt x="75" y="220"/>
                </a:cubicBezTo>
                <a:cubicBezTo>
                  <a:pt x="74" y="221"/>
                  <a:pt x="72" y="220"/>
                  <a:pt x="69" y="220"/>
                </a:cubicBezTo>
                <a:close/>
                <a:moveTo>
                  <a:pt x="99" y="231"/>
                </a:moveTo>
                <a:cubicBezTo>
                  <a:pt x="98" y="232"/>
                  <a:pt x="96" y="234"/>
                  <a:pt x="95" y="234"/>
                </a:cubicBezTo>
                <a:cubicBezTo>
                  <a:pt x="84" y="239"/>
                  <a:pt x="69" y="235"/>
                  <a:pt x="55" y="236"/>
                </a:cubicBezTo>
                <a:cubicBezTo>
                  <a:pt x="54" y="235"/>
                  <a:pt x="51" y="235"/>
                  <a:pt x="49" y="234"/>
                </a:cubicBezTo>
                <a:cubicBezTo>
                  <a:pt x="49" y="236"/>
                  <a:pt x="48" y="238"/>
                  <a:pt x="48" y="240"/>
                </a:cubicBezTo>
                <a:cubicBezTo>
                  <a:pt x="52" y="244"/>
                  <a:pt x="62" y="245"/>
                  <a:pt x="72" y="247"/>
                </a:cubicBezTo>
                <a:cubicBezTo>
                  <a:pt x="78" y="247"/>
                  <a:pt x="81" y="247"/>
                  <a:pt x="87" y="246"/>
                </a:cubicBezTo>
                <a:cubicBezTo>
                  <a:pt x="90" y="245"/>
                  <a:pt x="100" y="243"/>
                  <a:pt x="101" y="241"/>
                </a:cubicBezTo>
                <a:cubicBezTo>
                  <a:pt x="103" y="237"/>
                  <a:pt x="100" y="234"/>
                  <a:pt x="100" y="231"/>
                </a:cubicBezTo>
                <a:cubicBezTo>
                  <a:pt x="99" y="231"/>
                  <a:pt x="99" y="231"/>
                  <a:pt x="99" y="231"/>
                </a:cubicBezTo>
                <a:close/>
                <a:moveTo>
                  <a:pt x="38" y="239"/>
                </a:moveTo>
                <a:cubicBezTo>
                  <a:pt x="33" y="241"/>
                  <a:pt x="30" y="243"/>
                  <a:pt x="26" y="245"/>
                </a:cubicBezTo>
                <a:cubicBezTo>
                  <a:pt x="20" y="248"/>
                  <a:pt x="17" y="250"/>
                  <a:pt x="12" y="255"/>
                </a:cubicBezTo>
                <a:cubicBezTo>
                  <a:pt x="10" y="257"/>
                  <a:pt x="7" y="261"/>
                  <a:pt x="7" y="263"/>
                </a:cubicBezTo>
                <a:cubicBezTo>
                  <a:pt x="7" y="267"/>
                  <a:pt x="15" y="269"/>
                  <a:pt x="19" y="271"/>
                </a:cubicBezTo>
                <a:cubicBezTo>
                  <a:pt x="29" y="275"/>
                  <a:pt x="41" y="278"/>
                  <a:pt x="54" y="279"/>
                </a:cubicBezTo>
                <a:cubicBezTo>
                  <a:pt x="65" y="280"/>
                  <a:pt x="70" y="278"/>
                  <a:pt x="80" y="278"/>
                </a:cubicBezTo>
                <a:cubicBezTo>
                  <a:pt x="86" y="278"/>
                  <a:pt x="92" y="278"/>
                  <a:pt x="98" y="277"/>
                </a:cubicBezTo>
                <a:cubicBezTo>
                  <a:pt x="109" y="275"/>
                  <a:pt x="118" y="274"/>
                  <a:pt x="127" y="270"/>
                </a:cubicBezTo>
                <a:cubicBezTo>
                  <a:pt x="132" y="268"/>
                  <a:pt x="137" y="265"/>
                  <a:pt x="140" y="262"/>
                </a:cubicBezTo>
                <a:cubicBezTo>
                  <a:pt x="135" y="252"/>
                  <a:pt x="124" y="247"/>
                  <a:pt x="116" y="240"/>
                </a:cubicBezTo>
                <a:cubicBezTo>
                  <a:pt x="112" y="240"/>
                  <a:pt x="110" y="238"/>
                  <a:pt x="106" y="238"/>
                </a:cubicBezTo>
                <a:cubicBezTo>
                  <a:pt x="105" y="239"/>
                  <a:pt x="105" y="240"/>
                  <a:pt x="106" y="241"/>
                </a:cubicBezTo>
                <a:cubicBezTo>
                  <a:pt x="100" y="245"/>
                  <a:pt x="92" y="248"/>
                  <a:pt x="83" y="249"/>
                </a:cubicBezTo>
                <a:cubicBezTo>
                  <a:pt x="77" y="250"/>
                  <a:pt x="72" y="249"/>
                  <a:pt x="67" y="248"/>
                </a:cubicBezTo>
                <a:cubicBezTo>
                  <a:pt x="58" y="247"/>
                  <a:pt x="50" y="247"/>
                  <a:pt x="45" y="243"/>
                </a:cubicBezTo>
                <a:cubicBezTo>
                  <a:pt x="45" y="242"/>
                  <a:pt x="47" y="238"/>
                  <a:pt x="45" y="236"/>
                </a:cubicBezTo>
                <a:cubicBezTo>
                  <a:pt x="43" y="237"/>
                  <a:pt x="40" y="238"/>
                  <a:pt x="38" y="2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0">
    <p:fade/>
  </p:transition>
</p:sld>
</file>

<file path=ppt/tags/tag1.xml><?xml version="1.0" encoding="utf-8"?>
<p:tagLst xmlns:p="http://schemas.openxmlformats.org/presentationml/2006/main">
  <p:tag name="MH" val="20151008135026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51008135026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51008135026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51008135026"/>
  <p:tag name="MH_LIBRARY" val="GRAPHIC"/>
  <p:tag name="MH_TYPE" val="SubTitle"/>
  <p:tag name="MH_ORDER" val="3"/>
</p:tagLst>
</file>

<file path=ppt/tags/tag5.xml><?xml version="1.0" encoding="utf-8"?>
<p:tagLst xmlns:p="http://schemas.openxmlformats.org/presentationml/2006/main">
  <p:tag name="MH" val="20151008135026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51008135026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51008135026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1008135026"/>
  <p:tag name="MH_LIBRARY" val="GRAPHIC"/>
  <p:tag name="MH_TYPE" val="Other"/>
  <p:tag name="MH_ORDER" val="6"/>
</p:tagLst>
</file>

<file path=ppt/tags/tag9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51008135026"/>
  <p:tag name="MH_LIBRARY" val="GRAPHIC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康少女体-Lao UI">
      <a:majorFont>
        <a:latin typeface="Lao UI"/>
        <a:ea typeface="华康少女文字W5(P)"/>
        <a:cs typeface=""/>
      </a:majorFont>
      <a:minorFont>
        <a:latin typeface="Lao UI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1417</Words>
  <Application>WPS 演示</Application>
  <PresentationFormat>全屏显示(16:9)</PresentationFormat>
  <Paragraphs>81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Lao UI</vt:lpstr>
      <vt:lpstr>华康少女文字W5(P)</vt:lpstr>
      <vt:lpstr>仿宋</vt:lpstr>
      <vt:lpstr>楷体</vt:lpstr>
      <vt:lpstr>微软雅黑</vt:lpstr>
      <vt:lpstr>Calibri</vt:lpstr>
      <vt:lpstr>Times New Roman</vt:lpstr>
      <vt:lpstr>幼圆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Administrator</cp:lastModifiedBy>
  <cp:revision>77</cp:revision>
  <dcterms:created xsi:type="dcterms:W3CDTF">2015-03-31T05:49:00Z</dcterms:created>
  <dcterms:modified xsi:type="dcterms:W3CDTF">2018-10-25T12:14:42Z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8</vt:lpwstr>
  </property>
</Properties>
</file>