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3" r:id="rId2"/>
    <p:sldMasterId id="2147483739" r:id="rId3"/>
    <p:sldMasterId id="2147483752" r:id="rId4"/>
    <p:sldMasterId id="2147483765" r:id="rId5"/>
    <p:sldMasterId id="2147483778" r:id="rId6"/>
    <p:sldMasterId id="2147483791" r:id="rId7"/>
    <p:sldMasterId id="2147483804" r:id="rId8"/>
    <p:sldMasterId id="2147483884" r:id="rId9"/>
    <p:sldMasterId id="2147483898" r:id="rId10"/>
    <p:sldMasterId id="2147484337" r:id="rId11"/>
    <p:sldMasterId id="2147485233" r:id="rId12"/>
  </p:sldMasterIdLst>
  <p:notesMasterIdLst>
    <p:notesMasterId r:id="rId23"/>
  </p:notesMasterIdLst>
  <p:handoutMasterIdLst>
    <p:handoutMasterId r:id="rId24"/>
  </p:handoutMasterIdLst>
  <p:sldIdLst>
    <p:sldId id="256" r:id="rId13"/>
    <p:sldId id="282" r:id="rId14"/>
    <p:sldId id="290" r:id="rId15"/>
    <p:sldId id="291" r:id="rId16"/>
    <p:sldId id="295" r:id="rId17"/>
    <p:sldId id="298" r:id="rId18"/>
    <p:sldId id="297" r:id="rId19"/>
    <p:sldId id="296" r:id="rId20"/>
    <p:sldId id="299" r:id="rId21"/>
    <p:sldId id="265"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8267E"/>
    <a:srgbClr val="EE8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60"/>
  </p:normalViewPr>
  <p:slideViewPr>
    <p:cSldViewPr>
      <p:cViewPr varScale="1">
        <p:scale>
          <a:sx n="97" d="100"/>
          <a:sy n="97" d="100"/>
        </p:scale>
        <p:origin x="8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F0736C6-FA7B-4321-9E5A-62BE6D7DC18E}" type="datetimeFigureOut">
              <a:rPr lang="en-US"/>
              <a:pPr>
                <a:defRPr/>
              </a:pPr>
              <a:t>1/15/2016</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BC1A227-0958-41E8-B790-557322C93AE0}" type="slidenum">
              <a:rPr lang="en-US" altLang="zh-CN"/>
              <a:pPr/>
              <a:t>‹#›</a:t>
            </a:fld>
            <a:endParaRPr lang="en-US" altLang="zh-CN"/>
          </a:p>
        </p:txBody>
      </p:sp>
    </p:spTree>
    <p:extLst>
      <p:ext uri="{BB962C8B-B14F-4D97-AF65-F5344CB8AC3E}">
        <p14:creationId xmlns:p14="http://schemas.microsoft.com/office/powerpoint/2010/main" val="478245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86018C2-54D7-4488-8675-5FFBC30F60FA}" type="datetimeFigureOut">
              <a:rPr lang="zh-CN" altLang="en-US"/>
              <a:pPr>
                <a:defRPr/>
              </a:pPr>
              <a:t>2016/1/15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FB34D81-63BB-4B68-BCFC-B68FF00ADD10}" type="slidenum">
              <a:rPr lang="zh-CN" altLang="en-US"/>
              <a:pPr/>
              <a:t>‹#›</a:t>
            </a:fld>
            <a:endParaRPr lang="zh-CN" altLang="en-US"/>
          </a:p>
        </p:txBody>
      </p:sp>
    </p:spTree>
    <p:extLst>
      <p:ext uri="{BB962C8B-B14F-4D97-AF65-F5344CB8AC3E}">
        <p14:creationId xmlns:p14="http://schemas.microsoft.com/office/powerpoint/2010/main" val="2545367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873AA4-0BE4-4B71-913B-8FBCCFB455A7}" type="slidenum">
              <a:rPr lang="zh-CN" altLang="en-US">
                <a:latin typeface="Calibri" panose="020F0502020204030204" pitchFamily="34" charset="0"/>
              </a:rPr>
              <a:pPr eaLnBrk="1" hangingPunct="1"/>
              <a:t>8</a:t>
            </a:fld>
            <a:endParaRPr lang="zh-CN" altLang="en-US">
              <a:latin typeface="Calibri" panose="020F0502020204030204" pitchFamily="34" charset="0"/>
            </a:endParaRPr>
          </a:p>
        </p:txBody>
      </p:sp>
    </p:spTree>
    <p:extLst>
      <p:ext uri="{BB962C8B-B14F-4D97-AF65-F5344CB8AC3E}">
        <p14:creationId xmlns:p14="http://schemas.microsoft.com/office/powerpoint/2010/main" val="167029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03307B-559F-4C86-A00D-89AB2C1F3C0E}" type="slidenum">
              <a:rPr lang="zh-CN" altLang="en-US">
                <a:solidFill>
                  <a:srgbClr val="000000"/>
                </a:solidFill>
                <a:latin typeface="Calibri" panose="020F0502020204030204" pitchFamily="34" charset="0"/>
              </a:rPr>
              <a:pPr eaLnBrk="1" hangingPunct="1"/>
              <a:t>9</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29614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14706" y="2130425"/>
            <a:ext cx="4986318" cy="1470025"/>
          </a:xfrm>
        </p:spPr>
        <p:txBody>
          <a:bodyPr/>
          <a:lstStyle>
            <a:lvl1pPr algn="l">
              <a:defRPr/>
            </a:lvl1pPr>
          </a:lstStyle>
          <a:p>
            <a:r>
              <a:rPr lang="zh-CN" altLang="en-US" dirty="0" smtClean="0"/>
              <a:t>单击此处编辑母版</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lstStyle>
            <a:lvl1pPr>
              <a:defRPr/>
            </a:lvl1pPr>
          </a:lstStyle>
          <a:p>
            <a:pPr>
              <a:defRPr/>
            </a:pPr>
            <a:fld id="{F7617BAA-6FB3-44A0-B095-DF616821C7EF}" type="datetimeFigureOut">
              <a:rPr lang="en-US"/>
              <a:pPr>
                <a:defRPr/>
              </a:pPr>
              <a:t>1/15/2016</a:t>
            </a:fld>
            <a:endParaRPr lang="en-US"/>
          </a:p>
        </p:txBody>
      </p:sp>
      <p:sp>
        <p:nvSpPr>
          <p:cNvPr id="5" name="灯片编号占位符 5"/>
          <p:cNvSpPr>
            <a:spLocks noGrp="1"/>
          </p:cNvSpPr>
          <p:nvPr>
            <p:ph type="sldNum" sz="quarter" idx="11"/>
          </p:nvPr>
        </p:nvSpPr>
        <p:spPr>
          <a:xfrm>
            <a:off x="2867025" y="6356350"/>
            <a:ext cx="2133600" cy="365125"/>
          </a:xfrm>
        </p:spPr>
        <p:txBody>
          <a:bodyPr/>
          <a:lstStyle>
            <a:lvl1pPr>
              <a:defRPr/>
            </a:lvl1pPr>
          </a:lstStyle>
          <a:p>
            <a:fld id="{A9B87356-254E-49A1-8E70-58111E4B6A29}" type="slidenum">
              <a:rPr lang="en-US" altLang="zh-CN"/>
              <a:pPr/>
              <a:t>‹#›</a:t>
            </a:fld>
            <a:endParaRPr lang="en-US" altLang="zh-CN"/>
          </a:p>
        </p:txBody>
      </p:sp>
    </p:spTree>
    <p:extLst>
      <p:ext uri="{BB962C8B-B14F-4D97-AF65-F5344CB8AC3E}">
        <p14:creationId xmlns:p14="http://schemas.microsoft.com/office/powerpoint/2010/main" val="1544550309"/>
      </p:ext>
    </p:extLst>
  </p:cSld>
  <p:clrMapOvr>
    <a:masterClrMapping/>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Franklin Gothic Book"/>
              <a:ea typeface="+mn-ea"/>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87BF4F5A-EC5F-4E01-91A6-1C65B518E5DD}" type="datetimeFigureOut">
              <a:rPr lang="zh-CN" altLang="en-US"/>
              <a:pPr>
                <a:defRPr/>
              </a:pPr>
              <a:t>2016/1/15</a:t>
            </a:fld>
            <a:endParaRPr lang="zh-CN" altLang="en-US"/>
          </a:p>
        </p:txBody>
      </p:sp>
      <p:sp>
        <p:nvSpPr>
          <p:cNvPr id="7" name="页脚占位符 28"/>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3C6A88CD-250B-4510-9F8B-BABC01D2D16D}" type="slidenum">
              <a:rPr lang="zh-CN" altLang="en-US"/>
              <a:pPr/>
              <a:t>‹#›</a:t>
            </a:fld>
            <a:endParaRPr lang="zh-CN" altLang="en-US"/>
          </a:p>
        </p:txBody>
      </p:sp>
    </p:spTree>
    <p:extLst>
      <p:ext uri="{BB962C8B-B14F-4D97-AF65-F5344CB8AC3E}">
        <p14:creationId xmlns:p14="http://schemas.microsoft.com/office/powerpoint/2010/main" val="30595776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92B313B-D9F6-400D-8F1A-FF4AB47445DE}" type="slidenum">
              <a:rPr lang="zh-CN" altLang="en-US"/>
              <a:pPr/>
              <a:t>‹#›</a:t>
            </a:fld>
            <a:endParaRPr lang="zh-CN" altLang="en-US"/>
          </a:p>
        </p:txBody>
      </p:sp>
    </p:spTree>
    <p:extLst>
      <p:ext uri="{BB962C8B-B14F-4D97-AF65-F5344CB8AC3E}">
        <p14:creationId xmlns:p14="http://schemas.microsoft.com/office/powerpoint/2010/main" val="15352619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70581AB7-4F47-4845-A3F8-9A1A58EDE272}" type="slidenum">
              <a:rPr lang="zh-CN" altLang="en-US"/>
              <a:pPr/>
              <a:t>‹#›</a:t>
            </a:fld>
            <a:endParaRPr lang="zh-CN" altLang="en-US"/>
          </a:p>
        </p:txBody>
      </p:sp>
    </p:spTree>
    <p:extLst>
      <p:ext uri="{BB962C8B-B14F-4D97-AF65-F5344CB8AC3E}">
        <p14:creationId xmlns:p14="http://schemas.microsoft.com/office/powerpoint/2010/main" val="29812955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4438"/>
            <a:ext cx="40386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4438"/>
            <a:ext cx="40386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9C5BE2AB-30B3-4BC3-A3D5-2950A5C43594}" type="slidenum">
              <a:rPr lang="zh-CN" altLang="en-US"/>
              <a:pPr/>
              <a:t>‹#›</a:t>
            </a:fld>
            <a:endParaRPr lang="zh-CN" altLang="en-US"/>
          </a:p>
        </p:txBody>
      </p:sp>
    </p:spTree>
    <p:extLst>
      <p:ext uri="{BB962C8B-B14F-4D97-AF65-F5344CB8AC3E}">
        <p14:creationId xmlns:p14="http://schemas.microsoft.com/office/powerpoint/2010/main" val="42039352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lgn="l">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BEA07F28-5A5E-47A7-A14E-3B0CBABBA4A9}" type="slidenum">
              <a:rPr lang="zh-CN" altLang="en-US"/>
              <a:pPr/>
              <a:t>‹#›</a:t>
            </a:fld>
            <a:endParaRPr lang="zh-CN" altLang="en-US"/>
          </a:p>
        </p:txBody>
      </p:sp>
    </p:spTree>
    <p:extLst>
      <p:ext uri="{BB962C8B-B14F-4D97-AF65-F5344CB8AC3E}">
        <p14:creationId xmlns:p14="http://schemas.microsoft.com/office/powerpoint/2010/main" val="12657353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lgn="l">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C8830281-7B22-4DB8-B565-65B5D698697E}" type="slidenum">
              <a:rPr lang="zh-CN" altLang="en-US"/>
              <a:pPr/>
              <a:t>‹#›</a:t>
            </a:fld>
            <a:endParaRPr lang="zh-CN" altLang="en-US"/>
          </a:p>
        </p:txBody>
      </p:sp>
    </p:spTree>
    <p:extLst>
      <p:ext uri="{BB962C8B-B14F-4D97-AF65-F5344CB8AC3E}">
        <p14:creationId xmlns:p14="http://schemas.microsoft.com/office/powerpoint/2010/main" val="42853061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lgn="l">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63945392-683E-4F18-8940-779BA13EBA90}" type="slidenum">
              <a:rPr lang="zh-CN" altLang="en-US"/>
              <a:pPr/>
              <a:t>‹#›</a:t>
            </a:fld>
            <a:endParaRPr lang="zh-CN" altLang="en-US"/>
          </a:p>
        </p:txBody>
      </p:sp>
    </p:spTree>
    <p:extLst>
      <p:ext uri="{BB962C8B-B14F-4D97-AF65-F5344CB8AC3E}">
        <p14:creationId xmlns:p14="http://schemas.microsoft.com/office/powerpoint/2010/main" val="21758309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844D6246-B10F-47EA-8DC3-BF236AEBF659}" type="slidenum">
              <a:rPr lang="zh-CN" altLang="en-US"/>
              <a:pPr/>
              <a:t>‹#›</a:t>
            </a:fld>
            <a:endParaRPr lang="zh-CN" altLang="en-US"/>
          </a:p>
        </p:txBody>
      </p:sp>
    </p:spTree>
    <p:extLst>
      <p:ext uri="{BB962C8B-B14F-4D97-AF65-F5344CB8AC3E}">
        <p14:creationId xmlns:p14="http://schemas.microsoft.com/office/powerpoint/2010/main" val="460327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6D6D6BF5-91A2-4222-97C9-FFE9A7E7C384}" type="slidenum">
              <a:rPr lang="zh-CN" altLang="en-US"/>
              <a:pPr/>
              <a:t>‹#›</a:t>
            </a:fld>
            <a:endParaRPr lang="zh-CN" altLang="en-US"/>
          </a:p>
        </p:txBody>
      </p:sp>
    </p:spTree>
    <p:extLst>
      <p:ext uri="{BB962C8B-B14F-4D97-AF65-F5344CB8AC3E}">
        <p14:creationId xmlns:p14="http://schemas.microsoft.com/office/powerpoint/2010/main" val="375639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9E3A99D6-F0D6-44C1-A271-97E743417321}" type="slidenum">
              <a:rPr lang="zh-CN" altLang="en-US"/>
              <a:pPr/>
              <a:t>‹#›</a:t>
            </a:fld>
            <a:endParaRPr lang="zh-CN" altLang="en-US"/>
          </a:p>
        </p:txBody>
      </p:sp>
    </p:spTree>
    <p:extLst>
      <p:ext uri="{BB962C8B-B14F-4D97-AF65-F5344CB8AC3E}">
        <p14:creationId xmlns:p14="http://schemas.microsoft.com/office/powerpoint/2010/main" val="186304665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42875"/>
            <a:ext cx="2286000" cy="6143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42875"/>
            <a:ext cx="6705600" cy="6143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55FD088-E924-4CFD-BC12-08F3F981E9BF}" type="slidenum">
              <a:rPr lang="zh-CN" altLang="en-US"/>
              <a:pPr/>
              <a:t>‹#›</a:t>
            </a:fld>
            <a:endParaRPr lang="zh-CN" altLang="en-US"/>
          </a:p>
        </p:txBody>
      </p:sp>
    </p:spTree>
    <p:extLst>
      <p:ext uri="{BB962C8B-B14F-4D97-AF65-F5344CB8AC3E}">
        <p14:creationId xmlns:p14="http://schemas.microsoft.com/office/powerpoint/2010/main" val="109201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BBDEF790-1DA8-4699-B273-1A3A0C67A7C4}" type="datetimeFigureOut">
              <a:rPr lang="zh-CN" altLang="en-US"/>
              <a:pPr>
                <a:defRPr/>
              </a:pPr>
              <a:t>2016/1/15</a:t>
            </a:fld>
            <a:endParaRPr lang="zh-CN" altLang="en-US"/>
          </a:p>
        </p:txBody>
      </p:sp>
      <p:sp>
        <p:nvSpPr>
          <p:cNvPr id="6"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7" name="灯片编号占位符 30"/>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5BDDCF8C-C7AE-4317-B39C-CD75A38B6CCB}" type="slidenum">
              <a:rPr lang="zh-CN" altLang="en-US"/>
              <a:pPr/>
              <a:t>‹#›</a:t>
            </a:fld>
            <a:endParaRPr lang="zh-CN" altLang="en-US"/>
          </a:p>
        </p:txBody>
      </p:sp>
    </p:spTree>
    <p:extLst>
      <p:ext uri="{BB962C8B-B14F-4D97-AF65-F5344CB8AC3E}">
        <p14:creationId xmlns:p14="http://schemas.microsoft.com/office/powerpoint/2010/main" val="17188071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42875"/>
            <a:ext cx="9144000" cy="714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4438"/>
            <a:ext cx="4038600" cy="5072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4438"/>
            <a:ext cx="4038600" cy="5072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1BAB9431-F5D6-4484-B9D0-9FBCACE1DEF9}" type="slidenum">
              <a:rPr lang="zh-CN" altLang="en-US"/>
              <a:pPr/>
              <a:t>‹#›</a:t>
            </a:fld>
            <a:endParaRPr lang="zh-CN" altLang="en-US"/>
          </a:p>
        </p:txBody>
      </p:sp>
    </p:spTree>
    <p:extLst>
      <p:ext uri="{BB962C8B-B14F-4D97-AF65-F5344CB8AC3E}">
        <p14:creationId xmlns:p14="http://schemas.microsoft.com/office/powerpoint/2010/main" val="707853322"/>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42875"/>
            <a:ext cx="9144000" cy="714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4438"/>
            <a:ext cx="4038600" cy="5072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4438"/>
            <a:ext cx="4038600" cy="24590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25875"/>
            <a:ext cx="4038600" cy="2460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zh-CN" altLang="en-US"/>
          </a:p>
        </p:txBody>
      </p:sp>
      <p:sp>
        <p:nvSpPr>
          <p:cNvPr id="7" name="页脚占位符 6"/>
          <p:cNvSpPr>
            <a:spLocks noGrp="1"/>
          </p:cNvSpPr>
          <p:nvPr>
            <p:ph type="ftr" sz="quarter" idx="11"/>
          </p:nvPr>
        </p:nvSpPr>
        <p:spPr/>
        <p:txBody>
          <a:bodyPr/>
          <a:lstStyle>
            <a:lvl1pPr algn="l">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8D4C5456-541B-4067-97B8-10D297EDD005}" type="slidenum">
              <a:rPr lang="zh-CN" altLang="en-US"/>
              <a:pPr/>
              <a:t>‹#›</a:t>
            </a:fld>
            <a:endParaRPr lang="zh-CN" altLang="en-US"/>
          </a:p>
        </p:txBody>
      </p:sp>
    </p:spTree>
    <p:extLst>
      <p:ext uri="{BB962C8B-B14F-4D97-AF65-F5344CB8AC3E}">
        <p14:creationId xmlns:p14="http://schemas.microsoft.com/office/powerpoint/2010/main" val="1456255107"/>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Box 29"/>
          <p:cNvSpPr txBox="1">
            <a:spLocks noChangeArrowheads="1"/>
          </p:cNvSpPr>
          <p:nvPr/>
        </p:nvSpPr>
        <p:spPr bwMode="black">
          <a:xfrm>
            <a:off x="7473950" y="6062663"/>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defRPr/>
            </a:pPr>
            <a:r>
              <a:rPr lang="en-US" altLang="ko-KR" sz="2400" b="1" smtClean="0">
                <a:solidFill>
                  <a:srgbClr val="FFFFFF"/>
                </a:solidFill>
                <a:latin typeface="Verdana" pitchFamily="34" charset="0"/>
                <a:ea typeface="굴림" pitchFamily="34" charset="-127"/>
              </a:rPr>
              <a:t>LOGO</a:t>
            </a:r>
          </a:p>
        </p:txBody>
      </p:sp>
      <p:sp>
        <p:nvSpPr>
          <p:cNvPr id="13489" name="Rectangle 177"/>
          <p:cNvSpPr>
            <a:spLocks noGrp="1" noChangeArrowheads="1"/>
          </p:cNvSpPr>
          <p:nvPr>
            <p:ph type="ctrTitle" sz="quarter"/>
          </p:nvPr>
        </p:nvSpPr>
        <p:spPr bwMode="auto">
          <a:xfrm>
            <a:off x="1293813" y="1663700"/>
            <a:ext cx="6821487" cy="1470025"/>
          </a:xfrm>
          <a:extLst>
            <a:ext uri="{91240B29-F687-4F45-9708-019B960494DF}">
              <a14:hiddenLine xmlns:a14="http://schemas.microsoft.com/office/drawing/2010/main" w="9525">
                <a:solidFill>
                  <a:schemeClr val="folHlink"/>
                </a:solidFill>
                <a:miter lim="800000"/>
                <a:headEnd/>
                <a:tailEnd/>
              </a14:hiddenLine>
            </a:ext>
          </a:extLst>
        </p:spPr>
        <p:txBody>
          <a:bodyPr/>
          <a:lstStyle>
            <a:lvl1pPr algn="ctr">
              <a:defRPr sz="4000">
                <a:solidFill>
                  <a:srgbClr val="293E00"/>
                </a:solidFill>
              </a:defRPr>
            </a:lvl1pPr>
          </a:lstStyle>
          <a:p>
            <a:pPr lvl="0"/>
            <a:r>
              <a:rPr lang="en-US" altLang="zh-CN" noProof="0" smtClean="0"/>
              <a:t>PowerPoint Template</a:t>
            </a:r>
            <a:endParaRPr lang="zh-CN" altLang="en-US" noProof="0" smtClean="0"/>
          </a:p>
        </p:txBody>
      </p:sp>
      <p:sp>
        <p:nvSpPr>
          <p:cNvPr id="4" name="Rectangle 23"/>
          <p:cNvSpPr>
            <a:spLocks noGrp="1" noChangeArrowheads="1"/>
          </p:cNvSpPr>
          <p:nvPr>
            <p:ph type="dt" sz="quarter" idx="10"/>
          </p:nvPr>
        </p:nvSpPr>
        <p:spPr bwMode="auto">
          <a:xfrm>
            <a:off x="457200" y="6510338"/>
            <a:ext cx="2133600" cy="15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4D4D4D"/>
                </a:solidFill>
                <a:effectLst>
                  <a:outerShdw blurRad="38100" dist="38100" dir="2700000" algn="tl">
                    <a:srgbClr val="C0C0C0"/>
                  </a:outerShdw>
                </a:effectLst>
                <a:latin typeface="Times New Roman" pitchFamily="18" charset="0"/>
                <a:ea typeface="굴림" pitchFamily="34" charset="-127"/>
              </a:defRPr>
            </a:lvl1pPr>
          </a:lstStyle>
          <a:p>
            <a:pPr>
              <a:defRPr/>
            </a:pPr>
            <a:endParaRPr lang="en-US" altLang="ko-KR"/>
          </a:p>
        </p:txBody>
      </p:sp>
      <p:sp>
        <p:nvSpPr>
          <p:cNvPr id="5" name="Rectangle 24"/>
          <p:cNvSpPr>
            <a:spLocks noGrp="1" noChangeArrowheads="1"/>
          </p:cNvSpPr>
          <p:nvPr>
            <p:ph type="ftr" sz="quarter" idx="11"/>
          </p:nvPr>
        </p:nvSpPr>
        <p:spPr>
          <a:xfrm>
            <a:off x="3452813" y="6451600"/>
            <a:ext cx="2895600" cy="152400"/>
          </a:xfrm>
        </p:spPr>
        <p:txBody>
          <a:bodyPr/>
          <a:lstStyle>
            <a:lvl1pPr algn="ctr">
              <a:defRPr sz="1400" b="0">
                <a:solidFill>
                  <a:srgbClr val="507800"/>
                </a:solidFill>
                <a:effectLst>
                  <a:outerShdw blurRad="38100" dist="38100" dir="2700000" algn="tl">
                    <a:srgbClr val="C0C0C0"/>
                  </a:outerShdw>
                </a:effectLst>
                <a:latin typeface="Times New Roman" pitchFamily="18" charset="0"/>
                <a:ea typeface="宋体" pitchFamily="2" charset="-122"/>
              </a:defRPr>
            </a:lvl1pPr>
          </a:lstStyle>
          <a:p>
            <a:pPr>
              <a:defRPr/>
            </a:pPr>
            <a:endParaRPr lang="en-US" altLang="ko-KR"/>
          </a:p>
        </p:txBody>
      </p:sp>
    </p:spTree>
    <p:extLst>
      <p:ext uri="{BB962C8B-B14F-4D97-AF65-F5344CB8AC3E}">
        <p14:creationId xmlns:p14="http://schemas.microsoft.com/office/powerpoint/2010/main" val="3455132708"/>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71760154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287375876"/>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sz="3200"/>
            </a:lvl1pPr>
          </a:lstStyle>
          <a:p>
            <a:r>
              <a:rPr lang="zh-CN" altLang="en-US" sz="2400" dirty="0" smtClean="0">
                <a:solidFill>
                  <a:srgbClr val="A0B462"/>
                </a:solidFill>
                <a:ea typeface="宋体" panose="02010600030101010101" pitchFamily="2" charset="-122"/>
              </a:rPr>
              <a:t>硕士研究生学位论文开题报告</a:t>
            </a:r>
            <a:endParaRPr lang="zh-CN" altLang="en-US" dirty="0"/>
          </a:p>
        </p:txBody>
      </p:sp>
      <p:sp>
        <p:nvSpPr>
          <p:cNvPr id="3" name="内容占位符 2"/>
          <p:cNvSpPr>
            <a:spLocks noGrp="1"/>
          </p:cNvSpPr>
          <p:nvPr>
            <p:ph sz="half" idx="1"/>
          </p:nvPr>
        </p:nvSpPr>
        <p:spPr>
          <a:xfrm>
            <a:off x="830263" y="1209675"/>
            <a:ext cx="38449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827588" y="1209675"/>
            <a:ext cx="3846512"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359438541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31108687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13592272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47090288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202094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59F20212-7ECE-4045-8BDE-E830FF6C8C08}" type="datetimeFigureOut">
              <a:rPr lang="zh-CN" altLang="en-US"/>
              <a:pPr>
                <a:defRPr/>
              </a:pPr>
              <a:t>2016/1/15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BD398767-BD05-4E13-A8B2-AB1FCC51BDA1}" type="slidenum">
              <a:rPr lang="zh-CN" altLang="en-US"/>
              <a:pPr/>
              <a:t>‹#›</a:t>
            </a:fld>
            <a:endParaRPr lang="zh-CN" altLang="en-US"/>
          </a:p>
        </p:txBody>
      </p:sp>
    </p:spTree>
    <p:extLst>
      <p:ext uri="{BB962C8B-B14F-4D97-AF65-F5344CB8AC3E}">
        <p14:creationId xmlns:p14="http://schemas.microsoft.com/office/powerpoint/2010/main" val="246887009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2760304014"/>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964352910"/>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1500" y="169863"/>
            <a:ext cx="2028825" cy="5992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0263" y="169863"/>
            <a:ext cx="5938837" cy="5992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ea typeface="宋体" pitchFamily="2" charset="-122"/>
              </a:defRPr>
            </a:lvl1pPr>
          </a:lstStyle>
          <a:p>
            <a:pPr>
              <a:defRPr/>
            </a:pPr>
            <a:r>
              <a:rPr lang="en-US" altLang="ko-KR"/>
              <a:t>Company Logo</a:t>
            </a:r>
          </a:p>
        </p:txBody>
      </p:sp>
    </p:spTree>
    <p:extLst>
      <p:ext uri="{BB962C8B-B14F-4D97-AF65-F5344CB8AC3E}">
        <p14:creationId xmlns:p14="http://schemas.microsoft.com/office/powerpoint/2010/main" val="7419283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14706" y="2130425"/>
            <a:ext cx="4986318" cy="1470025"/>
          </a:xfrm>
        </p:spPr>
        <p:txBody>
          <a:bodyPr/>
          <a:lstStyle>
            <a:lvl1pPr algn="l">
              <a:defRPr/>
            </a:lvl1pPr>
          </a:lstStyle>
          <a:p>
            <a:r>
              <a:rPr lang="zh-CN" altLang="en-US" dirty="0" smtClean="0"/>
              <a:t>单击此处编辑母版</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lstStyle>
            <a:lvl1pPr>
              <a:defRPr/>
            </a:lvl1pPr>
          </a:lstStyle>
          <a:p>
            <a:pPr>
              <a:defRPr/>
            </a:pPr>
            <a:fld id="{4DDA84E9-24DD-471B-8D0B-71AFA77B9A7B}" type="datetimeFigureOut">
              <a:rPr lang="en-US"/>
              <a:pPr>
                <a:defRPr/>
              </a:pPr>
              <a:t>1/15/2016</a:t>
            </a:fld>
            <a:endParaRPr lang="en-US"/>
          </a:p>
        </p:txBody>
      </p:sp>
      <p:sp>
        <p:nvSpPr>
          <p:cNvPr id="5" name="灯片编号占位符 5"/>
          <p:cNvSpPr>
            <a:spLocks noGrp="1"/>
          </p:cNvSpPr>
          <p:nvPr>
            <p:ph type="sldNum" sz="quarter" idx="11"/>
          </p:nvPr>
        </p:nvSpPr>
        <p:spPr>
          <a:xfrm>
            <a:off x="2867025" y="6356350"/>
            <a:ext cx="2133600" cy="365125"/>
          </a:xfrm>
        </p:spPr>
        <p:txBody>
          <a:bodyPr/>
          <a:lstStyle>
            <a:lvl1pPr>
              <a:defRPr/>
            </a:lvl1pPr>
          </a:lstStyle>
          <a:p>
            <a:fld id="{E5C0FD7D-A835-47B5-AC92-92D647D59AA3}" type="slidenum">
              <a:rPr lang="en-US" altLang="zh-CN"/>
              <a:pPr/>
              <a:t>‹#›</a:t>
            </a:fld>
            <a:endParaRPr lang="en-US" altLang="zh-CN"/>
          </a:p>
        </p:txBody>
      </p:sp>
    </p:spTree>
    <p:extLst>
      <p:ext uri="{BB962C8B-B14F-4D97-AF65-F5344CB8AC3E}">
        <p14:creationId xmlns:p14="http://schemas.microsoft.com/office/powerpoint/2010/main" val="443534806"/>
      </p:ext>
    </p:extLst>
  </p:cSld>
  <p:clrMapOvr>
    <a:masterClrMapping/>
  </p:clrMapOvr>
  <p:transition spd="med">
    <p:circl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14366" y="500042"/>
            <a:ext cx="8229600" cy="1143000"/>
          </a:xfrm>
        </p:spPr>
        <p:txBody>
          <a:bodyPr/>
          <a:lstStyle>
            <a:lvl1pPr algn="l">
              <a:defRPr/>
            </a:lvl1pPr>
          </a:lstStyle>
          <a:p>
            <a:r>
              <a:rPr lang="zh-CN" altLang="en-US" dirty="0" smtClean="0"/>
              <a:t>单击此处编辑母版标题样式</a:t>
            </a:r>
            <a:endParaRPr lang="en-US" dirty="0"/>
          </a:p>
        </p:txBody>
      </p:sp>
      <p:sp>
        <p:nvSpPr>
          <p:cNvPr id="3" name="内容占位符 2"/>
          <p:cNvSpPr>
            <a:spLocks noGrp="1"/>
          </p:cNvSpPr>
          <p:nvPr>
            <p:ph idx="1"/>
          </p:nvPr>
        </p:nvSpPr>
        <p:spPr>
          <a:xfrm>
            <a:off x="414366" y="1760557"/>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p:txBody>
          <a:bodyPr/>
          <a:lstStyle>
            <a:lvl1pPr>
              <a:defRPr/>
            </a:lvl1pPr>
          </a:lstStyle>
          <a:p>
            <a:pPr>
              <a:defRPr/>
            </a:pPr>
            <a:fld id="{BA4D9ACC-0CFE-4DBA-9E0F-01757F549420}" type="datetimeFigureOut">
              <a:rPr lang="en-US"/>
              <a:pPr>
                <a:defRPr/>
              </a:pPr>
              <a:t>1/15/2016</a:t>
            </a:fld>
            <a:endParaRPr lang="en-US"/>
          </a:p>
        </p:txBody>
      </p:sp>
      <p:sp>
        <p:nvSpPr>
          <p:cNvPr id="5" name="灯片编号占位符 5"/>
          <p:cNvSpPr>
            <a:spLocks noGrp="1"/>
          </p:cNvSpPr>
          <p:nvPr>
            <p:ph type="sldNum" sz="quarter" idx="11"/>
          </p:nvPr>
        </p:nvSpPr>
        <p:spPr>
          <a:xfrm>
            <a:off x="2857500" y="6356350"/>
            <a:ext cx="2133600" cy="365125"/>
          </a:xfrm>
        </p:spPr>
        <p:txBody>
          <a:bodyPr/>
          <a:lstStyle>
            <a:lvl1pPr>
              <a:defRPr/>
            </a:lvl1pPr>
          </a:lstStyle>
          <a:p>
            <a:fld id="{7FAE929B-3838-42C6-9E68-F8D0369E5BAA}" type="slidenum">
              <a:rPr lang="en-US" altLang="zh-CN"/>
              <a:pPr/>
              <a:t>‹#›</a:t>
            </a:fld>
            <a:endParaRPr lang="en-US" altLang="zh-CN"/>
          </a:p>
        </p:txBody>
      </p:sp>
    </p:spTree>
    <p:extLst>
      <p:ext uri="{BB962C8B-B14F-4D97-AF65-F5344CB8AC3E}">
        <p14:creationId xmlns:p14="http://schemas.microsoft.com/office/powerpoint/2010/main" val="2036348739"/>
      </p:ext>
    </p:extLst>
  </p:cSld>
  <p:clrMapOvr>
    <a:masterClrMapping/>
  </p:clrMapOvr>
  <p:transition spd="med">
    <p:circl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A68FBD25-6244-4234-A789-70E22B8781A4}" type="datetimeFigureOut">
              <a:rPr lang="zh-CN" altLang="en-US"/>
              <a:pPr>
                <a:defRPr/>
              </a:pPr>
              <a:t>2016/1/15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273C0362-9626-4398-A063-EEB42CC041F9}" type="slidenum">
              <a:rPr lang="zh-CN" altLang="en-US"/>
              <a:pPr/>
              <a:t>‹#›</a:t>
            </a:fld>
            <a:endParaRPr lang="zh-CN" altLang="en-US"/>
          </a:p>
        </p:txBody>
      </p:sp>
    </p:spTree>
    <p:extLst>
      <p:ext uri="{BB962C8B-B14F-4D97-AF65-F5344CB8AC3E}">
        <p14:creationId xmlns:p14="http://schemas.microsoft.com/office/powerpoint/2010/main" val="906054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A1EA5BFF-E4C9-44DE-93ED-61F77E081293}"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F6EBD885-DDA6-4640-9A07-8CE660B0F10B}" type="slidenum">
              <a:rPr lang="zh-CN" altLang="en-US"/>
              <a:pPr/>
              <a:t>‹#›</a:t>
            </a:fld>
            <a:endParaRPr lang="en-US" altLang="zh-CN"/>
          </a:p>
        </p:txBody>
      </p:sp>
    </p:spTree>
    <p:extLst>
      <p:ext uri="{BB962C8B-B14F-4D97-AF65-F5344CB8AC3E}">
        <p14:creationId xmlns:p14="http://schemas.microsoft.com/office/powerpoint/2010/main" val="4219926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AB4A758F-09CD-4691-92F9-7DAC4D13D846}"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9BA1B1A-9927-44AF-84D2-4A16D08398BF}" type="slidenum">
              <a:rPr lang="zh-CN" altLang="en-US"/>
              <a:pPr/>
              <a:t>‹#›</a:t>
            </a:fld>
            <a:endParaRPr lang="en-US" altLang="zh-CN"/>
          </a:p>
        </p:txBody>
      </p:sp>
    </p:spTree>
    <p:extLst>
      <p:ext uri="{BB962C8B-B14F-4D97-AF65-F5344CB8AC3E}">
        <p14:creationId xmlns:p14="http://schemas.microsoft.com/office/powerpoint/2010/main" val="73693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6309242C-6A9B-42E3-8323-12CD8F3804D8}"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8CB1F9F9-067C-4BF2-A055-859A6A7C082A}" type="slidenum">
              <a:rPr lang="zh-CN" altLang="en-US"/>
              <a:pPr/>
              <a:t>‹#›</a:t>
            </a:fld>
            <a:endParaRPr lang="en-US" altLang="zh-CN"/>
          </a:p>
        </p:txBody>
      </p:sp>
    </p:spTree>
    <p:extLst>
      <p:ext uri="{BB962C8B-B14F-4D97-AF65-F5344CB8AC3E}">
        <p14:creationId xmlns:p14="http://schemas.microsoft.com/office/powerpoint/2010/main" val="984556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F13D608D-DD78-48D3-A84F-3D2FB41599AA}"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72C76DC2-F56C-4B59-A1FA-765C8BD0F943}" type="slidenum">
              <a:rPr lang="zh-CN" altLang="en-US"/>
              <a:pPr/>
              <a:t>‹#›</a:t>
            </a:fld>
            <a:endParaRPr lang="en-US" altLang="zh-CN"/>
          </a:p>
        </p:txBody>
      </p:sp>
    </p:spTree>
    <p:extLst>
      <p:ext uri="{BB962C8B-B14F-4D97-AF65-F5344CB8AC3E}">
        <p14:creationId xmlns:p14="http://schemas.microsoft.com/office/powerpoint/2010/main" val="1129612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Arial" charset="0"/>
                <a:ea typeface="宋体" charset="-122"/>
              </a:defRPr>
            </a:lvl1pPr>
          </a:lstStyle>
          <a:p>
            <a:pPr>
              <a:defRPr/>
            </a:pPr>
            <a:fld id="{1C02E3A7-6496-486C-9AC1-678EF55E2E7F}" type="datetimeFigureOut">
              <a:rPr lang="zh-CN" altLang="en-US"/>
              <a:pPr>
                <a:defRPr/>
              </a:pPr>
              <a:t>2016/1/15</a:t>
            </a:fld>
            <a:endParaRPr lang="en-US" altLang="zh-CN"/>
          </a:p>
        </p:txBody>
      </p:sp>
      <p:sp>
        <p:nvSpPr>
          <p:cNvPr id="8" name="页脚占位符 7"/>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EFDC1016-DEE9-4609-8449-70DEC9EF3D4A}" type="slidenum">
              <a:rPr lang="zh-CN" altLang="en-US"/>
              <a:pPr/>
              <a:t>‹#›</a:t>
            </a:fld>
            <a:endParaRPr lang="en-US" altLang="zh-CN"/>
          </a:p>
        </p:txBody>
      </p:sp>
    </p:spTree>
    <p:extLst>
      <p:ext uri="{BB962C8B-B14F-4D97-AF65-F5344CB8AC3E}">
        <p14:creationId xmlns:p14="http://schemas.microsoft.com/office/powerpoint/2010/main" val="2644994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Arial" charset="0"/>
                <a:ea typeface="宋体" charset="-122"/>
              </a:defRPr>
            </a:lvl1pPr>
          </a:lstStyle>
          <a:p>
            <a:pPr>
              <a:defRPr/>
            </a:pPr>
            <a:fld id="{922D7EC0-5D91-4606-AEF7-8F53BAB50870}" type="datetimeFigureOut">
              <a:rPr lang="zh-CN" altLang="en-US"/>
              <a:pPr>
                <a:defRPr/>
              </a:pPr>
              <a:t>2016/1/15</a:t>
            </a:fld>
            <a:endParaRPr lang="en-US" altLang="zh-CN"/>
          </a:p>
        </p:txBody>
      </p:sp>
      <p:sp>
        <p:nvSpPr>
          <p:cNvPr id="4" name="页脚占位符 3"/>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D5AF313B-7962-492A-ADA7-21E29A1A0338}" type="slidenum">
              <a:rPr lang="zh-CN" altLang="en-US"/>
              <a:pPr/>
              <a:t>‹#›</a:t>
            </a:fld>
            <a:endParaRPr lang="en-US" altLang="zh-CN"/>
          </a:p>
        </p:txBody>
      </p:sp>
    </p:spTree>
    <p:extLst>
      <p:ext uri="{BB962C8B-B14F-4D97-AF65-F5344CB8AC3E}">
        <p14:creationId xmlns:p14="http://schemas.microsoft.com/office/powerpoint/2010/main" val="272826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14366" y="500042"/>
            <a:ext cx="8229600" cy="1143000"/>
          </a:xfrm>
        </p:spPr>
        <p:txBody>
          <a:bodyPr/>
          <a:lstStyle>
            <a:lvl1pPr algn="l">
              <a:defRPr/>
            </a:lvl1pPr>
          </a:lstStyle>
          <a:p>
            <a:r>
              <a:rPr lang="zh-CN" altLang="en-US" dirty="0" smtClean="0"/>
              <a:t>单击此处编辑母版标题样式</a:t>
            </a:r>
            <a:endParaRPr lang="en-US" dirty="0"/>
          </a:p>
        </p:txBody>
      </p:sp>
      <p:sp>
        <p:nvSpPr>
          <p:cNvPr id="3" name="内容占位符 2"/>
          <p:cNvSpPr>
            <a:spLocks noGrp="1"/>
          </p:cNvSpPr>
          <p:nvPr>
            <p:ph idx="1"/>
          </p:nvPr>
        </p:nvSpPr>
        <p:spPr>
          <a:xfrm>
            <a:off x="414366" y="1760557"/>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p:txBody>
          <a:bodyPr/>
          <a:lstStyle>
            <a:lvl1pPr>
              <a:defRPr/>
            </a:lvl1pPr>
          </a:lstStyle>
          <a:p>
            <a:pPr>
              <a:defRPr/>
            </a:pPr>
            <a:fld id="{A144A57D-79ED-4546-AD60-72BCCEA60B4A}" type="datetimeFigureOut">
              <a:rPr lang="en-US"/>
              <a:pPr>
                <a:defRPr/>
              </a:pPr>
              <a:t>1/15/2016</a:t>
            </a:fld>
            <a:endParaRPr lang="en-US"/>
          </a:p>
        </p:txBody>
      </p:sp>
      <p:sp>
        <p:nvSpPr>
          <p:cNvPr id="5" name="灯片编号占位符 5"/>
          <p:cNvSpPr>
            <a:spLocks noGrp="1"/>
          </p:cNvSpPr>
          <p:nvPr>
            <p:ph type="sldNum" sz="quarter" idx="11"/>
          </p:nvPr>
        </p:nvSpPr>
        <p:spPr>
          <a:xfrm>
            <a:off x="2857500" y="6356350"/>
            <a:ext cx="2133600" cy="365125"/>
          </a:xfrm>
        </p:spPr>
        <p:txBody>
          <a:bodyPr/>
          <a:lstStyle>
            <a:lvl1pPr>
              <a:defRPr/>
            </a:lvl1pPr>
          </a:lstStyle>
          <a:p>
            <a:fld id="{9DBD6071-9767-4787-958C-23710784A17A}" type="slidenum">
              <a:rPr lang="en-US" altLang="zh-CN"/>
              <a:pPr/>
              <a:t>‹#›</a:t>
            </a:fld>
            <a:endParaRPr lang="en-US" altLang="zh-CN"/>
          </a:p>
        </p:txBody>
      </p:sp>
    </p:spTree>
    <p:extLst>
      <p:ext uri="{BB962C8B-B14F-4D97-AF65-F5344CB8AC3E}">
        <p14:creationId xmlns:p14="http://schemas.microsoft.com/office/powerpoint/2010/main" val="2434680829"/>
      </p:ext>
    </p:extLst>
  </p:cSld>
  <p:clrMapOvr>
    <a:masterClrMapping/>
  </p:clrMapOvr>
  <p:transition spd="med">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charset="0"/>
                <a:ea typeface="宋体" charset="-122"/>
              </a:defRPr>
            </a:lvl1pPr>
          </a:lstStyle>
          <a:p>
            <a:pPr>
              <a:defRPr/>
            </a:pPr>
            <a:fld id="{0AA1D84E-7F9D-41BE-933D-273495E97E65}" type="datetimeFigureOut">
              <a:rPr lang="zh-CN" altLang="en-US"/>
              <a:pPr>
                <a:defRPr/>
              </a:pPr>
              <a:t>2016/1/15</a:t>
            </a:fld>
            <a:endParaRPr lang="en-US" altLang="zh-CN"/>
          </a:p>
        </p:txBody>
      </p:sp>
      <p:sp>
        <p:nvSpPr>
          <p:cNvPr id="3" name="页脚占位符 2"/>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AEC65385-DA32-4FE9-ABC9-67F308B1B4C5}" type="slidenum">
              <a:rPr lang="zh-CN" altLang="en-US"/>
              <a:pPr/>
              <a:t>‹#›</a:t>
            </a:fld>
            <a:endParaRPr lang="en-US" altLang="zh-CN"/>
          </a:p>
        </p:txBody>
      </p:sp>
    </p:spTree>
    <p:extLst>
      <p:ext uri="{BB962C8B-B14F-4D97-AF65-F5344CB8AC3E}">
        <p14:creationId xmlns:p14="http://schemas.microsoft.com/office/powerpoint/2010/main" val="446131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3067AB39-7837-4F3B-BE43-D3A201A8D345}"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6AF9F564-0DEF-4955-8929-1299E0B623B3}" type="slidenum">
              <a:rPr lang="zh-CN" altLang="en-US"/>
              <a:pPr/>
              <a:t>‹#›</a:t>
            </a:fld>
            <a:endParaRPr lang="en-US" altLang="zh-CN"/>
          </a:p>
        </p:txBody>
      </p:sp>
    </p:spTree>
    <p:extLst>
      <p:ext uri="{BB962C8B-B14F-4D97-AF65-F5344CB8AC3E}">
        <p14:creationId xmlns:p14="http://schemas.microsoft.com/office/powerpoint/2010/main" val="1941701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A68F55F2-8992-4BD5-9547-36659C8280F8}"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53846E34-4933-4755-B04C-258F5368C1F8}" type="slidenum">
              <a:rPr lang="zh-CN" altLang="en-US"/>
              <a:pPr/>
              <a:t>‹#›</a:t>
            </a:fld>
            <a:endParaRPr lang="en-US" altLang="zh-CN"/>
          </a:p>
        </p:txBody>
      </p:sp>
    </p:spTree>
    <p:extLst>
      <p:ext uri="{BB962C8B-B14F-4D97-AF65-F5344CB8AC3E}">
        <p14:creationId xmlns:p14="http://schemas.microsoft.com/office/powerpoint/2010/main" val="1022626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4C4391BB-B334-484F-8FC6-02B1C7D278A1}"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AFB01CA3-E58C-45FF-8D4D-3302B9B7EA63}" type="slidenum">
              <a:rPr lang="zh-CN" altLang="en-US"/>
              <a:pPr/>
              <a:t>‹#›</a:t>
            </a:fld>
            <a:endParaRPr lang="en-US" altLang="zh-CN"/>
          </a:p>
        </p:txBody>
      </p:sp>
    </p:spTree>
    <p:extLst>
      <p:ext uri="{BB962C8B-B14F-4D97-AF65-F5344CB8AC3E}">
        <p14:creationId xmlns:p14="http://schemas.microsoft.com/office/powerpoint/2010/main" val="2956046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72033EC4-1BE8-4F06-8EC6-39CAB1F2FEBB}"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30086750-EAA6-4B46-9A59-28CA33C5A6E9}" type="slidenum">
              <a:rPr lang="zh-CN" altLang="en-US"/>
              <a:pPr/>
              <a:t>‹#›</a:t>
            </a:fld>
            <a:endParaRPr lang="en-US" altLang="zh-CN"/>
          </a:p>
        </p:txBody>
      </p:sp>
    </p:spTree>
    <p:extLst>
      <p:ext uri="{BB962C8B-B14F-4D97-AF65-F5344CB8AC3E}">
        <p14:creationId xmlns:p14="http://schemas.microsoft.com/office/powerpoint/2010/main" val="3032125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6FD0C196-C889-40D6-8EF1-2C2ECDA1D7DC}"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3D0E404-D638-49D0-84EB-297A2E8EA66C}" type="slidenum">
              <a:rPr lang="zh-CN" altLang="en-US"/>
              <a:pPr/>
              <a:t>‹#›</a:t>
            </a:fld>
            <a:endParaRPr lang="en-US" altLang="zh-CN"/>
          </a:p>
        </p:txBody>
      </p:sp>
    </p:spTree>
    <p:extLst>
      <p:ext uri="{BB962C8B-B14F-4D97-AF65-F5344CB8AC3E}">
        <p14:creationId xmlns:p14="http://schemas.microsoft.com/office/powerpoint/2010/main" val="4250773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83D240AD-959E-424B-AE5F-0D975FEE9AC0}"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9EB5BA7-21B2-42EA-ADA6-17821C6976F6}" type="slidenum">
              <a:rPr lang="zh-CN" altLang="en-US"/>
              <a:pPr/>
              <a:t>‹#›</a:t>
            </a:fld>
            <a:endParaRPr lang="en-US" altLang="zh-CN"/>
          </a:p>
        </p:txBody>
      </p:sp>
    </p:spTree>
    <p:extLst>
      <p:ext uri="{BB962C8B-B14F-4D97-AF65-F5344CB8AC3E}">
        <p14:creationId xmlns:p14="http://schemas.microsoft.com/office/powerpoint/2010/main" val="298961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3F96733D-9BD3-4174-A433-10384C4C9B4A}"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FEDE9F9-AE75-44C7-9710-7F2B7B79BA05}" type="slidenum">
              <a:rPr lang="zh-CN" altLang="en-US"/>
              <a:pPr/>
              <a:t>‹#›</a:t>
            </a:fld>
            <a:endParaRPr lang="en-US" altLang="zh-CN"/>
          </a:p>
        </p:txBody>
      </p:sp>
    </p:spTree>
    <p:extLst>
      <p:ext uri="{BB962C8B-B14F-4D97-AF65-F5344CB8AC3E}">
        <p14:creationId xmlns:p14="http://schemas.microsoft.com/office/powerpoint/2010/main" val="2585218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7BAEFC70-D5B8-4129-80BA-FBF7638B5DA2}"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8857AB92-1A1A-4B94-9A28-6D617A5D3931}" type="slidenum">
              <a:rPr lang="zh-CN" altLang="en-US"/>
              <a:pPr/>
              <a:t>‹#›</a:t>
            </a:fld>
            <a:endParaRPr lang="en-US" altLang="zh-CN"/>
          </a:p>
        </p:txBody>
      </p:sp>
    </p:spTree>
    <p:extLst>
      <p:ext uri="{BB962C8B-B14F-4D97-AF65-F5344CB8AC3E}">
        <p14:creationId xmlns:p14="http://schemas.microsoft.com/office/powerpoint/2010/main" val="3569464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D794B951-EF9A-43C1-8D66-90710A3D0733}"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1FC4B4AC-269E-455C-AAFA-465D8FD9C930}" type="slidenum">
              <a:rPr lang="zh-CN" altLang="en-US"/>
              <a:pPr/>
              <a:t>‹#›</a:t>
            </a:fld>
            <a:endParaRPr lang="en-US" altLang="zh-CN"/>
          </a:p>
        </p:txBody>
      </p:sp>
    </p:spTree>
    <p:extLst>
      <p:ext uri="{BB962C8B-B14F-4D97-AF65-F5344CB8AC3E}">
        <p14:creationId xmlns:p14="http://schemas.microsoft.com/office/powerpoint/2010/main" val="353843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Franklin Gothic Book"/>
              <a:ea typeface="+mn-ea"/>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D99863C5-B15C-4F3F-A096-A96A5FFE9553}" type="datetimeFigureOut">
              <a:rPr lang="zh-CN" altLang="en-US"/>
              <a:pPr>
                <a:defRPr/>
              </a:pPr>
              <a:t>2016/1/15</a:t>
            </a:fld>
            <a:endParaRPr lang="zh-CN" altLang="en-US"/>
          </a:p>
        </p:txBody>
      </p:sp>
      <p:sp>
        <p:nvSpPr>
          <p:cNvPr id="6" name="页脚占位符 1"/>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7" name="灯片编号占位符 14"/>
          <p:cNvSpPr>
            <a:spLocks noGrp="1"/>
          </p:cNvSpPr>
          <p:nvPr>
            <p:ph type="sldNum" sz="quarter" idx="12"/>
          </p:nvPr>
        </p:nvSpPr>
        <p:spPr>
          <a:xfrm>
            <a:off x="8229600" y="6473825"/>
            <a:ext cx="758825" cy="247650"/>
          </a:xfrm>
        </p:spPr>
        <p:txBody>
          <a:bodyPr/>
          <a:lstStyle>
            <a:lvl1pPr>
              <a:defRPr>
                <a:latin typeface="Arial" panose="020B0604020202020204" pitchFamily="34" charset="0"/>
                <a:ea typeface="宋体" panose="02010600030101010101" pitchFamily="2" charset="-122"/>
              </a:defRPr>
            </a:lvl1pPr>
          </a:lstStyle>
          <a:p>
            <a:fld id="{35EF0D20-5B00-493D-B08C-D95D7B51D003}" type="slidenum">
              <a:rPr lang="zh-CN" altLang="en-US"/>
              <a:pPr/>
              <a:t>‹#›</a:t>
            </a:fld>
            <a:endParaRPr lang="zh-CN" altLang="en-US"/>
          </a:p>
        </p:txBody>
      </p:sp>
    </p:spTree>
    <p:extLst>
      <p:ext uri="{BB962C8B-B14F-4D97-AF65-F5344CB8AC3E}">
        <p14:creationId xmlns:p14="http://schemas.microsoft.com/office/powerpoint/2010/main" val="104232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Arial" charset="0"/>
                <a:ea typeface="宋体" charset="-122"/>
              </a:defRPr>
            </a:lvl1pPr>
          </a:lstStyle>
          <a:p>
            <a:pPr>
              <a:defRPr/>
            </a:pPr>
            <a:fld id="{372101E6-9B0E-4F70-B40E-5349062381DB}" type="datetimeFigureOut">
              <a:rPr lang="zh-CN" altLang="en-US"/>
              <a:pPr>
                <a:defRPr/>
              </a:pPr>
              <a:t>2016/1/15</a:t>
            </a:fld>
            <a:endParaRPr lang="en-US" altLang="zh-CN"/>
          </a:p>
        </p:txBody>
      </p:sp>
      <p:sp>
        <p:nvSpPr>
          <p:cNvPr id="8" name="页脚占位符 7"/>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CB996698-976E-46FA-9210-C2EC2C27DADC}" type="slidenum">
              <a:rPr lang="zh-CN" altLang="en-US"/>
              <a:pPr/>
              <a:t>‹#›</a:t>
            </a:fld>
            <a:endParaRPr lang="en-US" altLang="zh-CN"/>
          </a:p>
        </p:txBody>
      </p:sp>
    </p:spTree>
    <p:extLst>
      <p:ext uri="{BB962C8B-B14F-4D97-AF65-F5344CB8AC3E}">
        <p14:creationId xmlns:p14="http://schemas.microsoft.com/office/powerpoint/2010/main" val="332863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Arial" charset="0"/>
                <a:ea typeface="宋体" charset="-122"/>
              </a:defRPr>
            </a:lvl1pPr>
          </a:lstStyle>
          <a:p>
            <a:pPr>
              <a:defRPr/>
            </a:pPr>
            <a:fld id="{C9986E58-EEFE-449A-AC74-CD0D5D43B35E}" type="datetimeFigureOut">
              <a:rPr lang="zh-CN" altLang="en-US"/>
              <a:pPr>
                <a:defRPr/>
              </a:pPr>
              <a:t>2016/1/15</a:t>
            </a:fld>
            <a:endParaRPr lang="en-US" altLang="zh-CN"/>
          </a:p>
        </p:txBody>
      </p:sp>
      <p:sp>
        <p:nvSpPr>
          <p:cNvPr id="4" name="页脚占位符 3"/>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242C7C57-E1B0-4B7B-8BE6-04075A9A1E8E}" type="slidenum">
              <a:rPr lang="zh-CN" altLang="en-US"/>
              <a:pPr/>
              <a:t>‹#›</a:t>
            </a:fld>
            <a:endParaRPr lang="en-US" altLang="zh-CN"/>
          </a:p>
        </p:txBody>
      </p:sp>
    </p:spTree>
    <p:extLst>
      <p:ext uri="{BB962C8B-B14F-4D97-AF65-F5344CB8AC3E}">
        <p14:creationId xmlns:p14="http://schemas.microsoft.com/office/powerpoint/2010/main" val="81251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charset="0"/>
                <a:ea typeface="宋体" charset="-122"/>
              </a:defRPr>
            </a:lvl1pPr>
          </a:lstStyle>
          <a:p>
            <a:pPr>
              <a:defRPr/>
            </a:pPr>
            <a:fld id="{A820EDAE-F884-491E-90E4-32611BD40CF9}" type="datetimeFigureOut">
              <a:rPr lang="zh-CN" altLang="en-US"/>
              <a:pPr>
                <a:defRPr/>
              </a:pPr>
              <a:t>2016/1/15</a:t>
            </a:fld>
            <a:endParaRPr lang="en-US" altLang="zh-CN"/>
          </a:p>
        </p:txBody>
      </p:sp>
      <p:sp>
        <p:nvSpPr>
          <p:cNvPr id="3" name="页脚占位符 2"/>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D74CE834-512B-4170-9880-C368E02A930C}" type="slidenum">
              <a:rPr lang="zh-CN" altLang="en-US"/>
              <a:pPr/>
              <a:t>‹#›</a:t>
            </a:fld>
            <a:endParaRPr lang="en-US" altLang="zh-CN"/>
          </a:p>
        </p:txBody>
      </p:sp>
    </p:spTree>
    <p:extLst>
      <p:ext uri="{BB962C8B-B14F-4D97-AF65-F5344CB8AC3E}">
        <p14:creationId xmlns:p14="http://schemas.microsoft.com/office/powerpoint/2010/main" val="3901059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5E045A8D-06AD-45E7-9A0E-718DAD733E07}"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9B6CAB3B-50FB-44ED-AA30-0946036736A1}" type="slidenum">
              <a:rPr lang="zh-CN" altLang="en-US"/>
              <a:pPr/>
              <a:t>‹#›</a:t>
            </a:fld>
            <a:endParaRPr lang="en-US" altLang="zh-CN"/>
          </a:p>
        </p:txBody>
      </p:sp>
    </p:spTree>
    <p:extLst>
      <p:ext uri="{BB962C8B-B14F-4D97-AF65-F5344CB8AC3E}">
        <p14:creationId xmlns:p14="http://schemas.microsoft.com/office/powerpoint/2010/main" val="3774978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BF3F7ECF-0F66-4754-A171-45466B80849A}"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70E7EAB7-BF07-4702-A2FA-84BF5AC059E3}" type="slidenum">
              <a:rPr lang="zh-CN" altLang="en-US"/>
              <a:pPr/>
              <a:t>‹#›</a:t>
            </a:fld>
            <a:endParaRPr lang="en-US" altLang="zh-CN"/>
          </a:p>
        </p:txBody>
      </p:sp>
    </p:spTree>
    <p:extLst>
      <p:ext uri="{BB962C8B-B14F-4D97-AF65-F5344CB8AC3E}">
        <p14:creationId xmlns:p14="http://schemas.microsoft.com/office/powerpoint/2010/main" val="91251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DC58684F-E740-4E61-8A76-5555953A6152}"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0BE71F4-8FD4-49BE-8D3E-E4E72469DCFF}" type="slidenum">
              <a:rPr lang="zh-CN" altLang="en-US"/>
              <a:pPr/>
              <a:t>‹#›</a:t>
            </a:fld>
            <a:endParaRPr lang="en-US" altLang="zh-CN"/>
          </a:p>
        </p:txBody>
      </p:sp>
    </p:spTree>
    <p:extLst>
      <p:ext uri="{BB962C8B-B14F-4D97-AF65-F5344CB8AC3E}">
        <p14:creationId xmlns:p14="http://schemas.microsoft.com/office/powerpoint/2010/main" val="2487648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C2360046-9B5B-4FBD-8A62-83F36DF1B116}"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7FC88C3-8CB1-4D57-94D2-5B076E85F7A3}" type="slidenum">
              <a:rPr lang="zh-CN" altLang="en-US"/>
              <a:pPr/>
              <a:t>‹#›</a:t>
            </a:fld>
            <a:endParaRPr lang="en-US" altLang="zh-CN"/>
          </a:p>
        </p:txBody>
      </p:sp>
    </p:spTree>
    <p:extLst>
      <p:ext uri="{BB962C8B-B14F-4D97-AF65-F5344CB8AC3E}">
        <p14:creationId xmlns:p14="http://schemas.microsoft.com/office/powerpoint/2010/main" val="3371442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668F2D8F-0EC4-4DCF-92AD-D10E5AE1D3F4}"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DB595F0-6886-4341-8CBC-D0577AE55900}" type="slidenum">
              <a:rPr lang="zh-CN" altLang="en-US"/>
              <a:pPr/>
              <a:t>‹#›</a:t>
            </a:fld>
            <a:endParaRPr lang="en-US" altLang="zh-CN"/>
          </a:p>
        </p:txBody>
      </p:sp>
    </p:spTree>
    <p:extLst>
      <p:ext uri="{BB962C8B-B14F-4D97-AF65-F5344CB8AC3E}">
        <p14:creationId xmlns:p14="http://schemas.microsoft.com/office/powerpoint/2010/main" val="46883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32D8B202-0D7D-40CB-BE8D-98FE5FA75F32}"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4BC77D4-4838-4DCF-8F10-3DCC7FCF759D}" type="slidenum">
              <a:rPr lang="zh-CN" altLang="en-US"/>
              <a:pPr/>
              <a:t>‹#›</a:t>
            </a:fld>
            <a:endParaRPr lang="en-US" altLang="zh-CN"/>
          </a:p>
        </p:txBody>
      </p:sp>
    </p:spTree>
    <p:extLst>
      <p:ext uri="{BB962C8B-B14F-4D97-AF65-F5344CB8AC3E}">
        <p14:creationId xmlns:p14="http://schemas.microsoft.com/office/powerpoint/2010/main" val="13450287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F721D6A4-01E4-4728-8CBE-04646F2390C8}"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22164204-FFAC-4880-BDE8-F8903E6DA44C}" type="slidenum">
              <a:rPr lang="zh-CN" altLang="en-US"/>
              <a:pPr/>
              <a:t>‹#›</a:t>
            </a:fld>
            <a:endParaRPr lang="en-US" altLang="zh-CN"/>
          </a:p>
        </p:txBody>
      </p:sp>
    </p:spTree>
    <p:extLst>
      <p:ext uri="{BB962C8B-B14F-4D97-AF65-F5344CB8AC3E}">
        <p14:creationId xmlns:p14="http://schemas.microsoft.com/office/powerpoint/2010/main" val="117420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99757E20-BF8A-4A64-9509-476C4273E6A0}" type="datetimeFigureOut">
              <a:rPr lang="zh-CN" altLang="en-US"/>
              <a:pPr>
                <a:defRPr/>
              </a:pPr>
              <a:t>2016/1/15</a:t>
            </a:fld>
            <a:endParaRPr lang="zh-CN" altLang="en-US"/>
          </a:p>
        </p:txBody>
      </p:sp>
      <p:sp>
        <p:nvSpPr>
          <p:cNvPr id="5" name="页脚占位符 18"/>
          <p:cNvSpPr>
            <a:spLocks noGrp="1"/>
          </p:cNvSpPr>
          <p:nvPr>
            <p:ph type="ftr" sz="quarter" idx="11"/>
          </p:nvPr>
        </p:nvSpPr>
        <p:spPr>
          <a:xfrm>
            <a:off x="3581400" y="76200"/>
            <a:ext cx="2895600" cy="288925"/>
          </a:xfrm>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15"/>
          <p:cNvSpPr>
            <a:spLocks noGrp="1"/>
          </p:cNvSpPr>
          <p:nvPr>
            <p:ph type="sldNum" sz="quarter" idx="12"/>
          </p:nvPr>
        </p:nvSpPr>
        <p:spPr>
          <a:xfrm>
            <a:off x="8229600" y="6473825"/>
            <a:ext cx="758825" cy="247650"/>
          </a:xfrm>
        </p:spPr>
        <p:txBody>
          <a:bodyPr/>
          <a:lstStyle>
            <a:lvl1pPr>
              <a:defRPr>
                <a:latin typeface="Arial" panose="020B0604020202020204" pitchFamily="34" charset="0"/>
                <a:ea typeface="宋体" panose="02010600030101010101" pitchFamily="2" charset="-122"/>
              </a:defRPr>
            </a:lvl1pPr>
          </a:lstStyle>
          <a:p>
            <a:fld id="{C321F53A-CA95-4889-903C-020EBB8A74BE}" type="slidenum">
              <a:rPr lang="zh-CN" altLang="en-US"/>
              <a:pPr/>
              <a:t>‹#›</a:t>
            </a:fld>
            <a:endParaRPr lang="zh-CN" altLang="en-US"/>
          </a:p>
        </p:txBody>
      </p:sp>
    </p:spTree>
    <p:extLst>
      <p:ext uri="{BB962C8B-B14F-4D97-AF65-F5344CB8AC3E}">
        <p14:creationId xmlns:p14="http://schemas.microsoft.com/office/powerpoint/2010/main" val="8976888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2CCE7EE9-2DD6-4D70-8C23-71C679A73DA5}"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34FD5A9D-EADD-437B-A288-C2A31BA4A51B}" type="slidenum">
              <a:rPr lang="zh-CN" altLang="en-US"/>
              <a:pPr/>
              <a:t>‹#›</a:t>
            </a:fld>
            <a:endParaRPr lang="en-US" altLang="zh-CN"/>
          </a:p>
        </p:txBody>
      </p:sp>
    </p:spTree>
    <p:extLst>
      <p:ext uri="{BB962C8B-B14F-4D97-AF65-F5344CB8AC3E}">
        <p14:creationId xmlns:p14="http://schemas.microsoft.com/office/powerpoint/2010/main" val="1669118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6B833DCC-F596-4C35-839C-6852080A4EC7}"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FF8C4CBE-E070-49FF-AA23-EF21D70CEEB1}" type="slidenum">
              <a:rPr lang="zh-CN" altLang="en-US"/>
              <a:pPr/>
              <a:t>‹#›</a:t>
            </a:fld>
            <a:endParaRPr lang="en-US" altLang="zh-CN"/>
          </a:p>
        </p:txBody>
      </p:sp>
    </p:spTree>
    <p:extLst>
      <p:ext uri="{BB962C8B-B14F-4D97-AF65-F5344CB8AC3E}">
        <p14:creationId xmlns:p14="http://schemas.microsoft.com/office/powerpoint/2010/main" val="3051314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Arial" charset="0"/>
                <a:ea typeface="宋体" charset="-122"/>
              </a:defRPr>
            </a:lvl1pPr>
          </a:lstStyle>
          <a:p>
            <a:pPr>
              <a:defRPr/>
            </a:pPr>
            <a:fld id="{F408AA23-7C8E-488F-B1E4-5468115C5A2B}" type="datetimeFigureOut">
              <a:rPr lang="zh-CN" altLang="en-US"/>
              <a:pPr>
                <a:defRPr/>
              </a:pPr>
              <a:t>2016/1/15</a:t>
            </a:fld>
            <a:endParaRPr lang="en-US" altLang="zh-CN"/>
          </a:p>
        </p:txBody>
      </p:sp>
      <p:sp>
        <p:nvSpPr>
          <p:cNvPr id="8" name="页脚占位符 7"/>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60B2D821-5D42-44A6-99FA-62EB4FF0862A}" type="slidenum">
              <a:rPr lang="zh-CN" altLang="en-US"/>
              <a:pPr/>
              <a:t>‹#›</a:t>
            </a:fld>
            <a:endParaRPr lang="en-US" altLang="zh-CN"/>
          </a:p>
        </p:txBody>
      </p:sp>
    </p:spTree>
    <p:extLst>
      <p:ext uri="{BB962C8B-B14F-4D97-AF65-F5344CB8AC3E}">
        <p14:creationId xmlns:p14="http://schemas.microsoft.com/office/powerpoint/2010/main" val="22198472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Arial" charset="0"/>
                <a:ea typeface="宋体" charset="-122"/>
              </a:defRPr>
            </a:lvl1pPr>
          </a:lstStyle>
          <a:p>
            <a:pPr>
              <a:defRPr/>
            </a:pPr>
            <a:fld id="{435B4738-4454-40CC-B6C4-6D493D5B57F6}" type="datetimeFigureOut">
              <a:rPr lang="zh-CN" altLang="en-US"/>
              <a:pPr>
                <a:defRPr/>
              </a:pPr>
              <a:t>2016/1/15</a:t>
            </a:fld>
            <a:endParaRPr lang="en-US" altLang="zh-CN"/>
          </a:p>
        </p:txBody>
      </p:sp>
      <p:sp>
        <p:nvSpPr>
          <p:cNvPr id="4" name="页脚占位符 3"/>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C10ECD6C-06D3-4A35-AE05-CCAC85109864}" type="slidenum">
              <a:rPr lang="zh-CN" altLang="en-US"/>
              <a:pPr/>
              <a:t>‹#›</a:t>
            </a:fld>
            <a:endParaRPr lang="en-US" altLang="zh-CN"/>
          </a:p>
        </p:txBody>
      </p:sp>
    </p:spTree>
    <p:extLst>
      <p:ext uri="{BB962C8B-B14F-4D97-AF65-F5344CB8AC3E}">
        <p14:creationId xmlns:p14="http://schemas.microsoft.com/office/powerpoint/2010/main" val="31695280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charset="0"/>
                <a:ea typeface="宋体" charset="-122"/>
              </a:defRPr>
            </a:lvl1pPr>
          </a:lstStyle>
          <a:p>
            <a:pPr>
              <a:defRPr/>
            </a:pPr>
            <a:fld id="{8E562919-A0CF-4F30-A2E8-84F039058C3A}" type="datetimeFigureOut">
              <a:rPr lang="zh-CN" altLang="en-US"/>
              <a:pPr>
                <a:defRPr/>
              </a:pPr>
              <a:t>2016/1/15</a:t>
            </a:fld>
            <a:endParaRPr lang="en-US" altLang="zh-CN"/>
          </a:p>
        </p:txBody>
      </p:sp>
      <p:sp>
        <p:nvSpPr>
          <p:cNvPr id="3" name="页脚占位符 2"/>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64095219-8B4F-466F-B799-15A6D136EFD8}" type="slidenum">
              <a:rPr lang="zh-CN" altLang="en-US"/>
              <a:pPr/>
              <a:t>‹#›</a:t>
            </a:fld>
            <a:endParaRPr lang="en-US" altLang="zh-CN"/>
          </a:p>
        </p:txBody>
      </p:sp>
    </p:spTree>
    <p:extLst>
      <p:ext uri="{BB962C8B-B14F-4D97-AF65-F5344CB8AC3E}">
        <p14:creationId xmlns:p14="http://schemas.microsoft.com/office/powerpoint/2010/main" val="39451031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7FB5D27F-B082-40D6-8A4F-32DED3728A84}"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F81E1722-17FD-4458-87C0-4CE6CA3AE074}" type="slidenum">
              <a:rPr lang="zh-CN" altLang="en-US"/>
              <a:pPr/>
              <a:t>‹#›</a:t>
            </a:fld>
            <a:endParaRPr lang="en-US" altLang="zh-CN"/>
          </a:p>
        </p:txBody>
      </p:sp>
    </p:spTree>
    <p:extLst>
      <p:ext uri="{BB962C8B-B14F-4D97-AF65-F5344CB8AC3E}">
        <p14:creationId xmlns:p14="http://schemas.microsoft.com/office/powerpoint/2010/main" val="19283199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07C91734-C933-4747-9404-664A89D0FB8C}"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3E0AAE1B-B365-4AD0-AC39-AE6672501B80}" type="slidenum">
              <a:rPr lang="zh-CN" altLang="en-US"/>
              <a:pPr/>
              <a:t>‹#›</a:t>
            </a:fld>
            <a:endParaRPr lang="en-US" altLang="zh-CN"/>
          </a:p>
        </p:txBody>
      </p:sp>
    </p:spTree>
    <p:extLst>
      <p:ext uri="{BB962C8B-B14F-4D97-AF65-F5344CB8AC3E}">
        <p14:creationId xmlns:p14="http://schemas.microsoft.com/office/powerpoint/2010/main" val="1842233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9305C1F5-8641-49C2-B3A7-6302995418EB}"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3D41D09E-B478-4D13-BCAA-60FEC789F7CE}" type="slidenum">
              <a:rPr lang="zh-CN" altLang="en-US"/>
              <a:pPr/>
              <a:t>‹#›</a:t>
            </a:fld>
            <a:endParaRPr lang="en-US" altLang="zh-CN"/>
          </a:p>
        </p:txBody>
      </p:sp>
    </p:spTree>
    <p:extLst>
      <p:ext uri="{BB962C8B-B14F-4D97-AF65-F5344CB8AC3E}">
        <p14:creationId xmlns:p14="http://schemas.microsoft.com/office/powerpoint/2010/main" val="8898090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50D675F5-961F-4945-93B7-AFB5A91AC6C4}"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342AA710-BC3F-4E3E-972F-BD7B314D5AF4}" type="slidenum">
              <a:rPr lang="zh-CN" altLang="en-US"/>
              <a:pPr/>
              <a:t>‹#›</a:t>
            </a:fld>
            <a:endParaRPr lang="en-US" altLang="zh-CN"/>
          </a:p>
        </p:txBody>
      </p:sp>
    </p:spTree>
    <p:extLst>
      <p:ext uri="{BB962C8B-B14F-4D97-AF65-F5344CB8AC3E}">
        <p14:creationId xmlns:p14="http://schemas.microsoft.com/office/powerpoint/2010/main" val="37483641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0533D0DB-14CC-45FE-8153-2EEDFAF38DA3}"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F5CCD3A-313D-4A1C-9332-0EC811463FBB}" type="slidenum">
              <a:rPr lang="zh-CN" altLang="en-US"/>
              <a:pPr/>
              <a:t>‹#›</a:t>
            </a:fld>
            <a:endParaRPr lang="en-US" altLang="zh-CN"/>
          </a:p>
        </p:txBody>
      </p:sp>
    </p:spTree>
    <p:extLst>
      <p:ext uri="{BB962C8B-B14F-4D97-AF65-F5344CB8AC3E}">
        <p14:creationId xmlns:p14="http://schemas.microsoft.com/office/powerpoint/2010/main" val="91383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white"/>
              </a:solidFill>
              <a:latin typeface="Franklin Gothic Book"/>
              <a:ea typeface="+mn-ea"/>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B675014B-F5F7-4696-9116-F008EE513F90}" type="datetimeFigureOut">
              <a:rPr lang="zh-CN" altLang="en-US"/>
              <a:pPr>
                <a:defRPr/>
              </a:pPr>
              <a:t>2016/1/15</a:t>
            </a:fld>
            <a:endParaRPr lang="zh-CN" altLang="en-US"/>
          </a:p>
        </p:txBody>
      </p:sp>
      <p:sp>
        <p:nvSpPr>
          <p:cNvPr id="7" name="页脚占位符 10"/>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9" name="灯片编号占位符 15"/>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59850E86-0452-46DF-AF6B-413F2F306291}" type="slidenum">
              <a:rPr lang="zh-CN" altLang="en-US"/>
              <a:pPr/>
              <a:t>‹#›</a:t>
            </a:fld>
            <a:endParaRPr lang="zh-CN" altLang="en-US"/>
          </a:p>
        </p:txBody>
      </p:sp>
    </p:spTree>
    <p:extLst>
      <p:ext uri="{BB962C8B-B14F-4D97-AF65-F5344CB8AC3E}">
        <p14:creationId xmlns:p14="http://schemas.microsoft.com/office/powerpoint/2010/main" val="25635603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5D75867C-4E5E-4BBA-9834-A506F4F49BF1}"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E53C8F5E-C54D-42EE-80F1-0FBAF8D635D0}" type="slidenum">
              <a:rPr lang="zh-CN" altLang="en-US"/>
              <a:pPr/>
              <a:t>‹#›</a:t>
            </a:fld>
            <a:endParaRPr lang="en-US" altLang="zh-CN"/>
          </a:p>
        </p:txBody>
      </p:sp>
    </p:spTree>
    <p:extLst>
      <p:ext uri="{BB962C8B-B14F-4D97-AF65-F5344CB8AC3E}">
        <p14:creationId xmlns:p14="http://schemas.microsoft.com/office/powerpoint/2010/main" val="25657901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8597BD18-03B0-4BA8-8FE0-DCD3884C44FD}"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B8B05676-EBF8-4F64-BA5A-A4550EEBF55E}" type="slidenum">
              <a:rPr lang="zh-CN" altLang="en-US"/>
              <a:pPr/>
              <a:t>‹#›</a:t>
            </a:fld>
            <a:endParaRPr lang="en-US" altLang="zh-CN"/>
          </a:p>
        </p:txBody>
      </p:sp>
    </p:spTree>
    <p:extLst>
      <p:ext uri="{BB962C8B-B14F-4D97-AF65-F5344CB8AC3E}">
        <p14:creationId xmlns:p14="http://schemas.microsoft.com/office/powerpoint/2010/main" val="10185660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F3D7FFDF-EBF5-44F9-9513-B9874DE29CA3}"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C88F2B67-F38F-4B11-9CF4-CD40139950E3}" type="slidenum">
              <a:rPr lang="zh-CN" altLang="en-US"/>
              <a:pPr/>
              <a:t>‹#›</a:t>
            </a:fld>
            <a:endParaRPr lang="en-US" altLang="zh-CN"/>
          </a:p>
        </p:txBody>
      </p:sp>
    </p:spTree>
    <p:extLst>
      <p:ext uri="{BB962C8B-B14F-4D97-AF65-F5344CB8AC3E}">
        <p14:creationId xmlns:p14="http://schemas.microsoft.com/office/powerpoint/2010/main" val="40345718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9F542D41-E5F8-4EBF-BACB-786BA778D4A5}"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40F1A4E1-9E22-4AEA-AB43-59AA4CF305FF}" type="slidenum">
              <a:rPr lang="zh-CN" altLang="en-US"/>
              <a:pPr/>
              <a:t>‹#›</a:t>
            </a:fld>
            <a:endParaRPr lang="en-US" altLang="zh-CN"/>
          </a:p>
        </p:txBody>
      </p:sp>
    </p:spTree>
    <p:extLst>
      <p:ext uri="{BB962C8B-B14F-4D97-AF65-F5344CB8AC3E}">
        <p14:creationId xmlns:p14="http://schemas.microsoft.com/office/powerpoint/2010/main" val="13773829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Arial" charset="0"/>
                <a:ea typeface="宋体" charset="-122"/>
              </a:defRPr>
            </a:lvl1pPr>
          </a:lstStyle>
          <a:p>
            <a:pPr>
              <a:defRPr/>
            </a:pPr>
            <a:fld id="{735DEE4D-C576-492A-8B7F-EB8D59985B6A}" type="datetimeFigureOut">
              <a:rPr lang="zh-CN" altLang="en-US"/>
              <a:pPr>
                <a:defRPr/>
              </a:pPr>
              <a:t>2016/1/15</a:t>
            </a:fld>
            <a:endParaRPr lang="en-US" altLang="zh-CN"/>
          </a:p>
        </p:txBody>
      </p:sp>
      <p:sp>
        <p:nvSpPr>
          <p:cNvPr id="8" name="页脚占位符 7"/>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37044890-50BE-46FC-8320-A86514F86604}" type="slidenum">
              <a:rPr lang="zh-CN" altLang="en-US"/>
              <a:pPr/>
              <a:t>‹#›</a:t>
            </a:fld>
            <a:endParaRPr lang="en-US" altLang="zh-CN"/>
          </a:p>
        </p:txBody>
      </p:sp>
    </p:spTree>
    <p:extLst>
      <p:ext uri="{BB962C8B-B14F-4D97-AF65-F5344CB8AC3E}">
        <p14:creationId xmlns:p14="http://schemas.microsoft.com/office/powerpoint/2010/main" val="17272443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Arial" charset="0"/>
                <a:ea typeface="宋体" charset="-122"/>
              </a:defRPr>
            </a:lvl1pPr>
          </a:lstStyle>
          <a:p>
            <a:pPr>
              <a:defRPr/>
            </a:pPr>
            <a:fld id="{008068B1-24EB-400F-A20F-A9E1155B5346}" type="datetimeFigureOut">
              <a:rPr lang="zh-CN" altLang="en-US"/>
              <a:pPr>
                <a:defRPr/>
              </a:pPr>
              <a:t>2016/1/15</a:t>
            </a:fld>
            <a:endParaRPr lang="en-US" altLang="zh-CN"/>
          </a:p>
        </p:txBody>
      </p:sp>
      <p:sp>
        <p:nvSpPr>
          <p:cNvPr id="4" name="页脚占位符 3"/>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76D18804-C3F8-4E35-9EA9-639326083134}" type="slidenum">
              <a:rPr lang="zh-CN" altLang="en-US"/>
              <a:pPr/>
              <a:t>‹#›</a:t>
            </a:fld>
            <a:endParaRPr lang="en-US" altLang="zh-CN"/>
          </a:p>
        </p:txBody>
      </p:sp>
    </p:spTree>
    <p:extLst>
      <p:ext uri="{BB962C8B-B14F-4D97-AF65-F5344CB8AC3E}">
        <p14:creationId xmlns:p14="http://schemas.microsoft.com/office/powerpoint/2010/main" val="7007238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charset="0"/>
                <a:ea typeface="宋体" charset="-122"/>
              </a:defRPr>
            </a:lvl1pPr>
          </a:lstStyle>
          <a:p>
            <a:pPr>
              <a:defRPr/>
            </a:pPr>
            <a:fld id="{69998830-11F2-460C-A7E0-EC006B24CDE4}" type="datetimeFigureOut">
              <a:rPr lang="zh-CN" altLang="en-US"/>
              <a:pPr>
                <a:defRPr/>
              </a:pPr>
              <a:t>2016/1/15</a:t>
            </a:fld>
            <a:endParaRPr lang="en-US" altLang="zh-CN"/>
          </a:p>
        </p:txBody>
      </p:sp>
      <p:sp>
        <p:nvSpPr>
          <p:cNvPr id="3" name="页脚占位符 2"/>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EAA38D08-338C-4CF3-B4D9-8F2E9F89B617}" type="slidenum">
              <a:rPr lang="zh-CN" altLang="en-US"/>
              <a:pPr/>
              <a:t>‹#›</a:t>
            </a:fld>
            <a:endParaRPr lang="en-US" altLang="zh-CN"/>
          </a:p>
        </p:txBody>
      </p:sp>
    </p:spTree>
    <p:extLst>
      <p:ext uri="{BB962C8B-B14F-4D97-AF65-F5344CB8AC3E}">
        <p14:creationId xmlns:p14="http://schemas.microsoft.com/office/powerpoint/2010/main" val="7783609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B665DFE3-9EF0-4122-B6D3-19C98B38556A}"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CF0FB1C4-9320-47D8-A6F6-3E56AB66C35D}" type="slidenum">
              <a:rPr lang="zh-CN" altLang="en-US"/>
              <a:pPr/>
              <a:t>‹#›</a:t>
            </a:fld>
            <a:endParaRPr lang="en-US" altLang="zh-CN"/>
          </a:p>
        </p:txBody>
      </p:sp>
    </p:spTree>
    <p:extLst>
      <p:ext uri="{BB962C8B-B14F-4D97-AF65-F5344CB8AC3E}">
        <p14:creationId xmlns:p14="http://schemas.microsoft.com/office/powerpoint/2010/main" val="28715736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2A2B0570-F14A-4169-B8CE-DEEA5B93A3CE}"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118BAA5F-6836-41EC-8180-6E60740E1468}" type="slidenum">
              <a:rPr lang="zh-CN" altLang="en-US"/>
              <a:pPr/>
              <a:t>‹#›</a:t>
            </a:fld>
            <a:endParaRPr lang="en-US" altLang="zh-CN"/>
          </a:p>
        </p:txBody>
      </p:sp>
    </p:spTree>
    <p:extLst>
      <p:ext uri="{BB962C8B-B14F-4D97-AF65-F5344CB8AC3E}">
        <p14:creationId xmlns:p14="http://schemas.microsoft.com/office/powerpoint/2010/main" val="25756406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40726F16-63A5-4BD1-80DE-7CB160014697}"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958FECAB-516C-4725-A889-C057F9342961}" type="slidenum">
              <a:rPr lang="zh-CN" altLang="en-US"/>
              <a:pPr/>
              <a:t>‹#›</a:t>
            </a:fld>
            <a:endParaRPr lang="en-US" altLang="zh-CN"/>
          </a:p>
        </p:txBody>
      </p:sp>
    </p:spTree>
    <p:extLst>
      <p:ext uri="{BB962C8B-B14F-4D97-AF65-F5344CB8AC3E}">
        <p14:creationId xmlns:p14="http://schemas.microsoft.com/office/powerpoint/2010/main" val="122493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0"/>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CF6411E5-EB31-4968-9DAA-5A3F190AA062}" type="datetimeFigureOut">
              <a:rPr lang="zh-CN" altLang="en-US"/>
              <a:pPr>
                <a:defRPr/>
              </a:pPr>
              <a:t>2016/1/15</a:t>
            </a:fld>
            <a:endParaRPr lang="zh-CN" altLang="en-US"/>
          </a:p>
        </p:txBody>
      </p:sp>
      <p:sp>
        <p:nvSpPr>
          <p:cNvPr id="6" name="页脚占位符 9"/>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7" name="灯片编号占位符 30"/>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44FB326C-141B-490A-96BE-927C4DAB9F6C}" type="slidenum">
              <a:rPr lang="zh-CN" altLang="en-US"/>
              <a:pPr/>
              <a:t>‹#›</a:t>
            </a:fld>
            <a:endParaRPr lang="zh-CN" altLang="en-US"/>
          </a:p>
        </p:txBody>
      </p:sp>
    </p:spTree>
    <p:extLst>
      <p:ext uri="{BB962C8B-B14F-4D97-AF65-F5344CB8AC3E}">
        <p14:creationId xmlns:p14="http://schemas.microsoft.com/office/powerpoint/2010/main" val="10463518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712615A3-516D-4E94-87E1-851D2554383B}"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B1776533-2D6A-4EFF-9263-076BF11A5AF5}" type="slidenum">
              <a:rPr lang="zh-CN" altLang="en-US"/>
              <a:pPr/>
              <a:t>‹#›</a:t>
            </a:fld>
            <a:endParaRPr lang="en-US" altLang="zh-CN"/>
          </a:p>
        </p:txBody>
      </p:sp>
    </p:spTree>
    <p:extLst>
      <p:ext uri="{BB962C8B-B14F-4D97-AF65-F5344CB8AC3E}">
        <p14:creationId xmlns:p14="http://schemas.microsoft.com/office/powerpoint/2010/main" val="1664919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A8567036-8D9B-4CF9-882B-3B9A05E3D171}"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8E9DA125-BB9F-4550-B020-8211470675F5}" type="slidenum">
              <a:rPr lang="zh-CN" altLang="en-US"/>
              <a:pPr/>
              <a:t>‹#›</a:t>
            </a:fld>
            <a:endParaRPr lang="en-US" altLang="zh-CN"/>
          </a:p>
        </p:txBody>
      </p:sp>
    </p:spTree>
    <p:extLst>
      <p:ext uri="{BB962C8B-B14F-4D97-AF65-F5344CB8AC3E}">
        <p14:creationId xmlns:p14="http://schemas.microsoft.com/office/powerpoint/2010/main" val="41674351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2554A574-EE9F-4934-9828-4B341EF3E2A6}"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E125DB0-04CF-4D07-9A86-4FFC7049E33C}" type="slidenum">
              <a:rPr lang="zh-CN" altLang="en-US"/>
              <a:pPr/>
              <a:t>‹#›</a:t>
            </a:fld>
            <a:endParaRPr lang="en-US" altLang="zh-CN"/>
          </a:p>
        </p:txBody>
      </p:sp>
    </p:spTree>
    <p:extLst>
      <p:ext uri="{BB962C8B-B14F-4D97-AF65-F5344CB8AC3E}">
        <p14:creationId xmlns:p14="http://schemas.microsoft.com/office/powerpoint/2010/main" val="29444890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5E8A408B-BF39-4269-B1C3-10CC1F45A951}"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2F83990-CC13-428D-8626-259341A17907}" type="slidenum">
              <a:rPr lang="zh-CN" altLang="en-US"/>
              <a:pPr/>
              <a:t>‹#›</a:t>
            </a:fld>
            <a:endParaRPr lang="en-US" altLang="zh-CN"/>
          </a:p>
        </p:txBody>
      </p:sp>
    </p:spTree>
    <p:extLst>
      <p:ext uri="{BB962C8B-B14F-4D97-AF65-F5344CB8AC3E}">
        <p14:creationId xmlns:p14="http://schemas.microsoft.com/office/powerpoint/2010/main" val="17056184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456305E5-B46D-4E10-8498-D6E776BC6B4C}"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DB5E1E1-7A40-4265-87D7-B4A76DFD5A82}" type="slidenum">
              <a:rPr lang="zh-CN" altLang="en-US"/>
              <a:pPr/>
              <a:t>‹#›</a:t>
            </a:fld>
            <a:endParaRPr lang="en-US" altLang="zh-CN"/>
          </a:p>
        </p:txBody>
      </p:sp>
    </p:spTree>
    <p:extLst>
      <p:ext uri="{BB962C8B-B14F-4D97-AF65-F5344CB8AC3E}">
        <p14:creationId xmlns:p14="http://schemas.microsoft.com/office/powerpoint/2010/main" val="10176759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0040F026-E295-4750-B16C-007D51783101}"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DBB4F603-C0AE-438A-8AEB-10E7B617CCBE}" type="slidenum">
              <a:rPr lang="zh-CN" altLang="en-US"/>
              <a:pPr/>
              <a:t>‹#›</a:t>
            </a:fld>
            <a:endParaRPr lang="en-US" altLang="zh-CN"/>
          </a:p>
        </p:txBody>
      </p:sp>
    </p:spTree>
    <p:extLst>
      <p:ext uri="{BB962C8B-B14F-4D97-AF65-F5344CB8AC3E}">
        <p14:creationId xmlns:p14="http://schemas.microsoft.com/office/powerpoint/2010/main" val="25368485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Arial" charset="0"/>
                <a:ea typeface="宋体" charset="-122"/>
              </a:defRPr>
            </a:lvl1pPr>
          </a:lstStyle>
          <a:p>
            <a:pPr>
              <a:defRPr/>
            </a:pPr>
            <a:fld id="{DCE1B382-0431-40C8-8DAB-BCC77BEA312B}" type="datetimeFigureOut">
              <a:rPr lang="zh-CN" altLang="en-US"/>
              <a:pPr>
                <a:defRPr/>
              </a:pPr>
              <a:t>2016/1/15</a:t>
            </a:fld>
            <a:endParaRPr lang="en-US" altLang="zh-CN"/>
          </a:p>
        </p:txBody>
      </p:sp>
      <p:sp>
        <p:nvSpPr>
          <p:cNvPr id="8" name="页脚占位符 7"/>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0477C200-7282-4C27-B5D5-4DFE6EEA2652}" type="slidenum">
              <a:rPr lang="zh-CN" altLang="en-US"/>
              <a:pPr/>
              <a:t>‹#›</a:t>
            </a:fld>
            <a:endParaRPr lang="en-US" altLang="zh-CN"/>
          </a:p>
        </p:txBody>
      </p:sp>
    </p:spTree>
    <p:extLst>
      <p:ext uri="{BB962C8B-B14F-4D97-AF65-F5344CB8AC3E}">
        <p14:creationId xmlns:p14="http://schemas.microsoft.com/office/powerpoint/2010/main" val="38343765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Arial" charset="0"/>
                <a:ea typeface="宋体" charset="-122"/>
              </a:defRPr>
            </a:lvl1pPr>
          </a:lstStyle>
          <a:p>
            <a:pPr>
              <a:defRPr/>
            </a:pPr>
            <a:fld id="{02501232-4DDD-4FE4-916D-1F5A086307F1}" type="datetimeFigureOut">
              <a:rPr lang="zh-CN" altLang="en-US"/>
              <a:pPr>
                <a:defRPr/>
              </a:pPr>
              <a:t>2016/1/15</a:t>
            </a:fld>
            <a:endParaRPr lang="en-US" altLang="zh-CN"/>
          </a:p>
        </p:txBody>
      </p:sp>
      <p:sp>
        <p:nvSpPr>
          <p:cNvPr id="4" name="页脚占位符 3"/>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90EB1040-46BE-4AD0-B09E-927EAF34BA57}" type="slidenum">
              <a:rPr lang="zh-CN" altLang="en-US"/>
              <a:pPr/>
              <a:t>‹#›</a:t>
            </a:fld>
            <a:endParaRPr lang="en-US" altLang="zh-CN"/>
          </a:p>
        </p:txBody>
      </p:sp>
    </p:spTree>
    <p:extLst>
      <p:ext uri="{BB962C8B-B14F-4D97-AF65-F5344CB8AC3E}">
        <p14:creationId xmlns:p14="http://schemas.microsoft.com/office/powerpoint/2010/main" val="21769039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charset="0"/>
                <a:ea typeface="宋体" charset="-122"/>
              </a:defRPr>
            </a:lvl1pPr>
          </a:lstStyle>
          <a:p>
            <a:pPr>
              <a:defRPr/>
            </a:pPr>
            <a:fld id="{48A1170E-2DB6-4A07-88F8-A4C0FE73A7BE}" type="datetimeFigureOut">
              <a:rPr lang="zh-CN" altLang="en-US"/>
              <a:pPr>
                <a:defRPr/>
              </a:pPr>
              <a:t>2016/1/15</a:t>
            </a:fld>
            <a:endParaRPr lang="en-US" altLang="zh-CN"/>
          </a:p>
        </p:txBody>
      </p:sp>
      <p:sp>
        <p:nvSpPr>
          <p:cNvPr id="3" name="页脚占位符 2"/>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9F611F5D-757E-4563-858B-43457F7AE7BB}" type="slidenum">
              <a:rPr lang="zh-CN" altLang="en-US"/>
              <a:pPr/>
              <a:t>‹#›</a:t>
            </a:fld>
            <a:endParaRPr lang="en-US" altLang="zh-CN"/>
          </a:p>
        </p:txBody>
      </p:sp>
    </p:spTree>
    <p:extLst>
      <p:ext uri="{BB962C8B-B14F-4D97-AF65-F5344CB8AC3E}">
        <p14:creationId xmlns:p14="http://schemas.microsoft.com/office/powerpoint/2010/main" val="35416942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9329BB6A-F5E7-487A-8402-701434315D43}"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90052C33-3C54-41DD-8DCD-0AA48D5E3D79}" type="slidenum">
              <a:rPr lang="zh-CN" altLang="en-US"/>
              <a:pPr/>
              <a:t>‹#›</a:t>
            </a:fld>
            <a:endParaRPr lang="en-US" altLang="zh-CN"/>
          </a:p>
        </p:txBody>
      </p:sp>
    </p:spTree>
    <p:extLst>
      <p:ext uri="{BB962C8B-B14F-4D97-AF65-F5344CB8AC3E}">
        <p14:creationId xmlns:p14="http://schemas.microsoft.com/office/powerpoint/2010/main" val="287574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Franklin Gothic Book"/>
              <a:ea typeface="+mn-ea"/>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1069BAC9-6058-4410-ADE8-A2B788998D26}" type="datetimeFigureOut">
              <a:rPr lang="zh-CN" altLang="en-US"/>
              <a:pPr>
                <a:defRPr/>
              </a:pPr>
              <a:t>2016/1/15</a:t>
            </a:fld>
            <a:endParaRPr lang="zh-CN" altLang="en-US"/>
          </a:p>
        </p:txBody>
      </p:sp>
      <p:sp>
        <p:nvSpPr>
          <p:cNvPr id="9" name="页脚占位符 5"/>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10" name="灯片编号占位符 6"/>
          <p:cNvSpPr>
            <a:spLocks noGrp="1"/>
          </p:cNvSpPr>
          <p:nvPr>
            <p:ph type="sldNum" sz="quarter" idx="12"/>
          </p:nvPr>
        </p:nvSpPr>
        <p:spPr>
          <a:xfrm>
            <a:off x="8229600" y="6477000"/>
            <a:ext cx="762000" cy="247650"/>
          </a:xfrm>
        </p:spPr>
        <p:txBody>
          <a:bodyPr/>
          <a:lstStyle>
            <a:lvl1pPr>
              <a:defRPr>
                <a:latin typeface="Arial" panose="020B0604020202020204" pitchFamily="34" charset="0"/>
                <a:ea typeface="宋体" panose="02010600030101010101" pitchFamily="2" charset="-122"/>
              </a:defRPr>
            </a:lvl1pPr>
          </a:lstStyle>
          <a:p>
            <a:fld id="{2B73352E-0A08-41E5-8A23-EB1601509FE8}" type="slidenum">
              <a:rPr lang="zh-CN" altLang="en-US"/>
              <a:pPr/>
              <a:t>‹#›</a:t>
            </a:fld>
            <a:endParaRPr lang="zh-CN" altLang="en-US"/>
          </a:p>
        </p:txBody>
      </p:sp>
    </p:spTree>
    <p:extLst>
      <p:ext uri="{BB962C8B-B14F-4D97-AF65-F5344CB8AC3E}">
        <p14:creationId xmlns:p14="http://schemas.microsoft.com/office/powerpoint/2010/main" val="24575567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C90C58CB-D092-41FB-BFCC-428B8992E743}"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C37E6A99-3163-4450-A611-2E2F75C66063}" type="slidenum">
              <a:rPr lang="zh-CN" altLang="en-US"/>
              <a:pPr/>
              <a:t>‹#›</a:t>
            </a:fld>
            <a:endParaRPr lang="en-US" altLang="zh-CN"/>
          </a:p>
        </p:txBody>
      </p:sp>
    </p:spTree>
    <p:extLst>
      <p:ext uri="{BB962C8B-B14F-4D97-AF65-F5344CB8AC3E}">
        <p14:creationId xmlns:p14="http://schemas.microsoft.com/office/powerpoint/2010/main" val="9003265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85B61596-1B22-4260-B688-7C594239C002}"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9D17FC6-5F66-4DC0-BBE1-4CC56A34A0A7}" type="slidenum">
              <a:rPr lang="zh-CN" altLang="en-US"/>
              <a:pPr/>
              <a:t>‹#›</a:t>
            </a:fld>
            <a:endParaRPr lang="en-US" altLang="zh-CN"/>
          </a:p>
        </p:txBody>
      </p:sp>
    </p:spTree>
    <p:extLst>
      <p:ext uri="{BB962C8B-B14F-4D97-AF65-F5344CB8AC3E}">
        <p14:creationId xmlns:p14="http://schemas.microsoft.com/office/powerpoint/2010/main" val="38825568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8D5F19CA-0A77-4440-B5CF-CD03DB2A483A}"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D8D49285-EF07-4EE5-B999-AD7054CDC928}" type="slidenum">
              <a:rPr lang="zh-CN" altLang="en-US"/>
              <a:pPr/>
              <a:t>‹#›</a:t>
            </a:fld>
            <a:endParaRPr lang="en-US" altLang="zh-CN"/>
          </a:p>
        </p:txBody>
      </p:sp>
    </p:spTree>
    <p:extLst>
      <p:ext uri="{BB962C8B-B14F-4D97-AF65-F5344CB8AC3E}">
        <p14:creationId xmlns:p14="http://schemas.microsoft.com/office/powerpoint/2010/main" val="707620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F6B5B3AF-8F59-4675-92D0-CD7BD6E6F8AD}"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A6432EEA-7995-4DB0-834E-90E285230BAC}" type="slidenum">
              <a:rPr lang="zh-CN" altLang="en-US"/>
              <a:pPr/>
              <a:t>‹#›</a:t>
            </a:fld>
            <a:endParaRPr lang="en-US" altLang="zh-CN"/>
          </a:p>
        </p:txBody>
      </p:sp>
    </p:spTree>
    <p:extLst>
      <p:ext uri="{BB962C8B-B14F-4D97-AF65-F5344CB8AC3E}">
        <p14:creationId xmlns:p14="http://schemas.microsoft.com/office/powerpoint/2010/main" val="11459729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6924A18F-285B-4244-9CFC-014820A44D5E}"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12BBE68-E206-48D8-829E-379037DBA3F3}" type="slidenum">
              <a:rPr lang="zh-CN" altLang="en-US"/>
              <a:pPr/>
              <a:t>‹#›</a:t>
            </a:fld>
            <a:endParaRPr lang="en-US" altLang="zh-CN"/>
          </a:p>
        </p:txBody>
      </p:sp>
    </p:spTree>
    <p:extLst>
      <p:ext uri="{BB962C8B-B14F-4D97-AF65-F5344CB8AC3E}">
        <p14:creationId xmlns:p14="http://schemas.microsoft.com/office/powerpoint/2010/main" val="292445090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0E4232B5-AEEB-4A7E-82EB-7C345AEA1FDA}"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C0C73869-9BBD-444F-9732-67EC56422968}" type="slidenum">
              <a:rPr lang="zh-CN" altLang="en-US"/>
              <a:pPr/>
              <a:t>‹#›</a:t>
            </a:fld>
            <a:endParaRPr lang="en-US" altLang="zh-CN"/>
          </a:p>
        </p:txBody>
      </p:sp>
    </p:spTree>
    <p:extLst>
      <p:ext uri="{BB962C8B-B14F-4D97-AF65-F5344CB8AC3E}">
        <p14:creationId xmlns:p14="http://schemas.microsoft.com/office/powerpoint/2010/main" val="283051730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5151A787-CD89-4D05-B3B2-15838A6C0C70}"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A5032366-C5C5-40C7-A5BC-BB5718BB50D9}" type="slidenum">
              <a:rPr lang="zh-CN" altLang="en-US"/>
              <a:pPr/>
              <a:t>‹#›</a:t>
            </a:fld>
            <a:endParaRPr lang="en-US" altLang="zh-CN"/>
          </a:p>
        </p:txBody>
      </p:sp>
    </p:spTree>
    <p:extLst>
      <p:ext uri="{BB962C8B-B14F-4D97-AF65-F5344CB8AC3E}">
        <p14:creationId xmlns:p14="http://schemas.microsoft.com/office/powerpoint/2010/main" val="413539170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F81A6A87-BFEB-448D-A008-FB9A2A0D7DDE}"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92D95F2C-4446-4566-BE92-DB484BB2A0AC}" type="slidenum">
              <a:rPr lang="zh-CN" altLang="en-US"/>
              <a:pPr/>
              <a:t>‹#›</a:t>
            </a:fld>
            <a:endParaRPr lang="en-US" altLang="zh-CN"/>
          </a:p>
        </p:txBody>
      </p:sp>
    </p:spTree>
    <p:extLst>
      <p:ext uri="{BB962C8B-B14F-4D97-AF65-F5344CB8AC3E}">
        <p14:creationId xmlns:p14="http://schemas.microsoft.com/office/powerpoint/2010/main" val="92555021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Arial" charset="0"/>
                <a:ea typeface="宋体" charset="-122"/>
              </a:defRPr>
            </a:lvl1pPr>
          </a:lstStyle>
          <a:p>
            <a:pPr>
              <a:defRPr/>
            </a:pPr>
            <a:fld id="{C1FFD7CC-A60A-41C1-B280-4D2A08EAE58E}" type="datetimeFigureOut">
              <a:rPr lang="zh-CN" altLang="en-US"/>
              <a:pPr>
                <a:defRPr/>
              </a:pPr>
              <a:t>2016/1/15</a:t>
            </a:fld>
            <a:endParaRPr lang="en-US" altLang="zh-CN"/>
          </a:p>
        </p:txBody>
      </p:sp>
      <p:sp>
        <p:nvSpPr>
          <p:cNvPr id="8" name="页脚占位符 7"/>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D9CF446D-834A-48CD-BECA-F8034E7388B7}" type="slidenum">
              <a:rPr lang="zh-CN" altLang="en-US"/>
              <a:pPr/>
              <a:t>‹#›</a:t>
            </a:fld>
            <a:endParaRPr lang="en-US" altLang="zh-CN"/>
          </a:p>
        </p:txBody>
      </p:sp>
    </p:spTree>
    <p:extLst>
      <p:ext uri="{BB962C8B-B14F-4D97-AF65-F5344CB8AC3E}">
        <p14:creationId xmlns:p14="http://schemas.microsoft.com/office/powerpoint/2010/main" val="17937189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Arial" charset="0"/>
                <a:ea typeface="宋体" charset="-122"/>
              </a:defRPr>
            </a:lvl1pPr>
          </a:lstStyle>
          <a:p>
            <a:pPr>
              <a:defRPr/>
            </a:pPr>
            <a:fld id="{BD1F09B1-52B9-4D16-8CB6-783881353731}" type="datetimeFigureOut">
              <a:rPr lang="zh-CN" altLang="en-US"/>
              <a:pPr>
                <a:defRPr/>
              </a:pPr>
              <a:t>2016/1/15</a:t>
            </a:fld>
            <a:endParaRPr lang="en-US" altLang="zh-CN"/>
          </a:p>
        </p:txBody>
      </p:sp>
      <p:sp>
        <p:nvSpPr>
          <p:cNvPr id="4" name="页脚占位符 3"/>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A5D1ADAD-DE90-4F09-9D26-A436761DB84B}" type="slidenum">
              <a:rPr lang="zh-CN" altLang="en-US"/>
              <a:pPr/>
              <a:t>‹#›</a:t>
            </a:fld>
            <a:endParaRPr lang="en-US" altLang="zh-CN"/>
          </a:p>
        </p:txBody>
      </p:sp>
    </p:spTree>
    <p:extLst>
      <p:ext uri="{BB962C8B-B14F-4D97-AF65-F5344CB8AC3E}">
        <p14:creationId xmlns:p14="http://schemas.microsoft.com/office/powerpoint/2010/main" val="376566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1"/>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07553249-AE5F-427F-9E3B-19C7B4F833DC}" type="datetimeFigureOut">
              <a:rPr lang="zh-CN" altLang="en-US"/>
              <a:pPr>
                <a:defRPr/>
              </a:pPr>
              <a:t>2016/1/15</a:t>
            </a:fld>
            <a:endParaRPr lang="zh-CN" altLang="en-US"/>
          </a:p>
        </p:txBody>
      </p:sp>
      <p:sp>
        <p:nvSpPr>
          <p:cNvPr id="4" name="页脚占位符 20"/>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7733326D-5F58-4EC7-8166-62CB391AEBE4}" type="slidenum">
              <a:rPr lang="zh-CN" altLang="en-US"/>
              <a:pPr/>
              <a:t>‹#›</a:t>
            </a:fld>
            <a:endParaRPr lang="zh-CN" altLang="en-US"/>
          </a:p>
        </p:txBody>
      </p:sp>
    </p:spTree>
    <p:extLst>
      <p:ext uri="{BB962C8B-B14F-4D97-AF65-F5344CB8AC3E}">
        <p14:creationId xmlns:p14="http://schemas.microsoft.com/office/powerpoint/2010/main" val="17525833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charset="0"/>
                <a:ea typeface="宋体" charset="-122"/>
              </a:defRPr>
            </a:lvl1pPr>
          </a:lstStyle>
          <a:p>
            <a:pPr>
              <a:defRPr/>
            </a:pPr>
            <a:fld id="{3FA88463-B79E-4168-93A4-1FC53E18898A}" type="datetimeFigureOut">
              <a:rPr lang="zh-CN" altLang="en-US"/>
              <a:pPr>
                <a:defRPr/>
              </a:pPr>
              <a:t>2016/1/15</a:t>
            </a:fld>
            <a:endParaRPr lang="en-US" altLang="zh-CN"/>
          </a:p>
        </p:txBody>
      </p:sp>
      <p:sp>
        <p:nvSpPr>
          <p:cNvPr id="3" name="页脚占位符 2"/>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0A7C5C92-C916-4533-A542-40193E752365}" type="slidenum">
              <a:rPr lang="zh-CN" altLang="en-US"/>
              <a:pPr/>
              <a:t>‹#›</a:t>
            </a:fld>
            <a:endParaRPr lang="en-US" altLang="zh-CN"/>
          </a:p>
        </p:txBody>
      </p:sp>
    </p:spTree>
    <p:extLst>
      <p:ext uri="{BB962C8B-B14F-4D97-AF65-F5344CB8AC3E}">
        <p14:creationId xmlns:p14="http://schemas.microsoft.com/office/powerpoint/2010/main" val="161879085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A784C45D-A902-4CC1-960F-9BA99BB51FBE}"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F9D1CF32-13B5-419A-B16F-49A2319E28D7}" type="slidenum">
              <a:rPr lang="zh-CN" altLang="en-US"/>
              <a:pPr/>
              <a:t>‹#›</a:t>
            </a:fld>
            <a:endParaRPr lang="en-US" altLang="zh-CN"/>
          </a:p>
        </p:txBody>
      </p:sp>
    </p:spTree>
    <p:extLst>
      <p:ext uri="{BB962C8B-B14F-4D97-AF65-F5344CB8AC3E}">
        <p14:creationId xmlns:p14="http://schemas.microsoft.com/office/powerpoint/2010/main" val="38264760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atin typeface="Arial" charset="0"/>
                <a:ea typeface="宋体" charset="-122"/>
              </a:defRPr>
            </a:lvl1pPr>
          </a:lstStyle>
          <a:p>
            <a:pPr>
              <a:defRPr/>
            </a:pPr>
            <a:fld id="{0EBF0872-E6C7-4250-808C-87251B64B784}" type="datetimeFigureOut">
              <a:rPr lang="zh-CN" altLang="en-US"/>
              <a:pPr>
                <a:defRPr/>
              </a:pPr>
              <a:t>2016/1/15</a:t>
            </a:fld>
            <a:endParaRPr lang="en-US" altLang="zh-CN"/>
          </a:p>
        </p:txBody>
      </p:sp>
      <p:sp>
        <p:nvSpPr>
          <p:cNvPr id="6" name="页脚占位符 5"/>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C31B3555-413D-46CF-9482-83281D12B359}" type="slidenum">
              <a:rPr lang="zh-CN" altLang="en-US"/>
              <a:pPr/>
              <a:t>‹#›</a:t>
            </a:fld>
            <a:endParaRPr lang="en-US" altLang="zh-CN"/>
          </a:p>
        </p:txBody>
      </p:sp>
    </p:spTree>
    <p:extLst>
      <p:ext uri="{BB962C8B-B14F-4D97-AF65-F5344CB8AC3E}">
        <p14:creationId xmlns:p14="http://schemas.microsoft.com/office/powerpoint/2010/main" val="393801018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54BADDC0-18E9-4775-8D4D-69B8F04D8480}"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5DABF207-DC19-455E-BFBE-B27BBE882332}" type="slidenum">
              <a:rPr lang="zh-CN" altLang="en-US"/>
              <a:pPr/>
              <a:t>‹#›</a:t>
            </a:fld>
            <a:endParaRPr lang="en-US" altLang="zh-CN"/>
          </a:p>
        </p:txBody>
      </p:sp>
    </p:spTree>
    <p:extLst>
      <p:ext uri="{BB962C8B-B14F-4D97-AF65-F5344CB8AC3E}">
        <p14:creationId xmlns:p14="http://schemas.microsoft.com/office/powerpoint/2010/main" val="4401023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8050"/>
            <a:ext cx="20574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8050"/>
            <a:ext cx="6019800"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F9FEA46D-F684-403F-A02F-9FA33F1BF724}"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CE57614F-824B-4E67-926E-B2BE37CB0D72}" type="slidenum">
              <a:rPr lang="zh-CN" altLang="en-US"/>
              <a:pPr/>
              <a:t>‹#›</a:t>
            </a:fld>
            <a:endParaRPr lang="en-US" altLang="zh-CN"/>
          </a:p>
        </p:txBody>
      </p:sp>
    </p:spTree>
    <p:extLst>
      <p:ext uri="{BB962C8B-B14F-4D97-AF65-F5344CB8AC3E}">
        <p14:creationId xmlns:p14="http://schemas.microsoft.com/office/powerpoint/2010/main" val="38362600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050"/>
            <a:ext cx="8229600" cy="50958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atin typeface="Arial" charset="0"/>
                <a:ea typeface="宋体" charset="-122"/>
              </a:defRPr>
            </a:lvl1pPr>
          </a:lstStyle>
          <a:p>
            <a:pPr>
              <a:defRPr/>
            </a:pPr>
            <a:fld id="{DD278E13-97E3-4DF1-8499-CBD6A2B72E28}" type="datetimeFigureOut">
              <a:rPr lang="zh-CN" altLang="en-US"/>
              <a:pPr>
                <a:defRPr/>
              </a:pPr>
              <a:t>2016/1/15</a:t>
            </a:fld>
            <a:endParaRPr lang="en-US" altLang="zh-CN"/>
          </a:p>
        </p:txBody>
      </p:sp>
      <p:sp>
        <p:nvSpPr>
          <p:cNvPr id="5" name="页脚占位符 4"/>
          <p:cNvSpPr>
            <a:spLocks noGrp="1"/>
          </p:cNvSpPr>
          <p:nvPr>
            <p:ph type="ftr" sz="quarter" idx="11"/>
          </p:nvPr>
        </p:nvSpPr>
        <p:spPr/>
        <p:txBody>
          <a:bodyPr/>
          <a:lstStyle>
            <a:lvl1pPr algn="l">
              <a:defRPr>
                <a:latin typeface="Arial" charset="0"/>
                <a:ea typeface="宋体"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EABAA543-0B20-49F4-B429-5F441D7CAAF1}" type="slidenum">
              <a:rPr lang="zh-CN" altLang="en-US"/>
              <a:pPr/>
              <a:t>‹#›</a:t>
            </a:fld>
            <a:endParaRPr lang="en-US" altLang="zh-CN"/>
          </a:p>
        </p:txBody>
      </p:sp>
    </p:spTree>
    <p:extLst>
      <p:ext uri="{BB962C8B-B14F-4D97-AF65-F5344CB8AC3E}">
        <p14:creationId xmlns:p14="http://schemas.microsoft.com/office/powerpoint/2010/main" val="37585115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11DC908A-D90F-4137-B1DA-56FFDAF80DED}" type="slidenum">
              <a:rPr lang="zh-CN" altLang="en-US"/>
              <a:pPr/>
              <a:t>‹#›</a:t>
            </a:fld>
            <a:endParaRPr lang="zh-CN" altLang="en-US"/>
          </a:p>
        </p:txBody>
      </p:sp>
    </p:spTree>
    <p:extLst>
      <p:ext uri="{BB962C8B-B14F-4D97-AF65-F5344CB8AC3E}">
        <p14:creationId xmlns:p14="http://schemas.microsoft.com/office/powerpoint/2010/main" val="27071933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427645E5-AD87-45A9-8EF4-1561CCCB7D27}" type="slidenum">
              <a:rPr lang="zh-CN" altLang="en-US"/>
              <a:pPr/>
              <a:t>‹#›</a:t>
            </a:fld>
            <a:endParaRPr lang="zh-CN" altLang="en-US"/>
          </a:p>
        </p:txBody>
      </p:sp>
    </p:spTree>
    <p:extLst>
      <p:ext uri="{BB962C8B-B14F-4D97-AF65-F5344CB8AC3E}">
        <p14:creationId xmlns:p14="http://schemas.microsoft.com/office/powerpoint/2010/main" val="16442708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DC2760F4-EAD1-4165-AC8E-5DDE279AE660}" type="slidenum">
              <a:rPr lang="zh-CN" altLang="en-US"/>
              <a:pPr/>
              <a:t>‹#›</a:t>
            </a:fld>
            <a:endParaRPr lang="zh-CN" altLang="en-US"/>
          </a:p>
        </p:txBody>
      </p:sp>
    </p:spTree>
    <p:extLst>
      <p:ext uri="{BB962C8B-B14F-4D97-AF65-F5344CB8AC3E}">
        <p14:creationId xmlns:p14="http://schemas.microsoft.com/office/powerpoint/2010/main" val="41985418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4438"/>
            <a:ext cx="40386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4438"/>
            <a:ext cx="40386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EEB0F3AB-C1C0-41BB-BFC2-C5B464E99787}" type="slidenum">
              <a:rPr lang="zh-CN" altLang="en-US"/>
              <a:pPr/>
              <a:t>‹#›</a:t>
            </a:fld>
            <a:endParaRPr lang="zh-CN" altLang="en-US"/>
          </a:p>
        </p:txBody>
      </p:sp>
    </p:spTree>
    <p:extLst>
      <p:ext uri="{BB962C8B-B14F-4D97-AF65-F5344CB8AC3E}">
        <p14:creationId xmlns:p14="http://schemas.microsoft.com/office/powerpoint/2010/main" val="121466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B45F8D4D-07E4-4C64-B865-C2FEFFDE546E}" type="datetimeFigureOut">
              <a:rPr lang="zh-CN" altLang="en-US"/>
              <a:pPr>
                <a:defRPr/>
              </a:pPr>
              <a:t>2016/1/15</a:t>
            </a:fld>
            <a:endParaRPr lang="zh-CN" altLang="en-US"/>
          </a:p>
        </p:txBody>
      </p:sp>
      <p:sp>
        <p:nvSpPr>
          <p:cNvPr id="3" name="页脚占位符 23"/>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4" name="灯片编号占位符 6"/>
          <p:cNvSpPr>
            <a:spLocks noGrp="1"/>
          </p:cNvSpPr>
          <p:nvPr>
            <p:ph type="sldNum" sz="quarter" idx="12"/>
          </p:nvPr>
        </p:nvSpPr>
        <p:spPr/>
        <p:txBody>
          <a:bodyPr/>
          <a:lstStyle>
            <a:lvl1pPr>
              <a:defRPr>
                <a:latin typeface="Arial" panose="020B0604020202020204" pitchFamily="34" charset="0"/>
                <a:ea typeface="宋体" panose="02010600030101010101" pitchFamily="2" charset="-122"/>
              </a:defRPr>
            </a:lvl1pPr>
          </a:lstStyle>
          <a:p>
            <a:fld id="{F773CB4B-39B5-42BE-9299-8001BFBD9654}" type="slidenum">
              <a:rPr lang="zh-CN" altLang="en-US"/>
              <a:pPr/>
              <a:t>‹#›</a:t>
            </a:fld>
            <a:endParaRPr lang="zh-CN" altLang="en-US"/>
          </a:p>
        </p:txBody>
      </p:sp>
    </p:spTree>
    <p:extLst>
      <p:ext uri="{BB962C8B-B14F-4D97-AF65-F5344CB8AC3E}">
        <p14:creationId xmlns:p14="http://schemas.microsoft.com/office/powerpoint/2010/main" val="24736502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lgn="l">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27AB6682-CD70-42E4-8CF3-09EFF8C029BD}" type="slidenum">
              <a:rPr lang="zh-CN" altLang="en-US"/>
              <a:pPr/>
              <a:t>‹#›</a:t>
            </a:fld>
            <a:endParaRPr lang="zh-CN" altLang="en-US"/>
          </a:p>
        </p:txBody>
      </p:sp>
    </p:spTree>
    <p:extLst>
      <p:ext uri="{BB962C8B-B14F-4D97-AF65-F5344CB8AC3E}">
        <p14:creationId xmlns:p14="http://schemas.microsoft.com/office/powerpoint/2010/main" val="9114316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lgn="l">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91C5CE83-393A-4287-B6A4-5CD21CA1D088}" type="slidenum">
              <a:rPr lang="zh-CN" altLang="en-US"/>
              <a:pPr/>
              <a:t>‹#›</a:t>
            </a:fld>
            <a:endParaRPr lang="zh-CN" altLang="en-US"/>
          </a:p>
        </p:txBody>
      </p:sp>
    </p:spTree>
    <p:extLst>
      <p:ext uri="{BB962C8B-B14F-4D97-AF65-F5344CB8AC3E}">
        <p14:creationId xmlns:p14="http://schemas.microsoft.com/office/powerpoint/2010/main" val="39466971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lgn="l">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1D3196C4-6C45-4BF7-8438-179C4842B144}" type="slidenum">
              <a:rPr lang="zh-CN" altLang="en-US"/>
              <a:pPr/>
              <a:t>‹#›</a:t>
            </a:fld>
            <a:endParaRPr lang="zh-CN" altLang="en-US"/>
          </a:p>
        </p:txBody>
      </p:sp>
    </p:spTree>
    <p:extLst>
      <p:ext uri="{BB962C8B-B14F-4D97-AF65-F5344CB8AC3E}">
        <p14:creationId xmlns:p14="http://schemas.microsoft.com/office/powerpoint/2010/main" val="4029898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D3533642-E8BB-4ACF-8ACE-893950296A9D}" type="slidenum">
              <a:rPr lang="zh-CN" altLang="en-US"/>
              <a:pPr/>
              <a:t>‹#›</a:t>
            </a:fld>
            <a:endParaRPr lang="zh-CN" altLang="en-US"/>
          </a:p>
        </p:txBody>
      </p:sp>
    </p:spTree>
    <p:extLst>
      <p:ext uri="{BB962C8B-B14F-4D97-AF65-F5344CB8AC3E}">
        <p14:creationId xmlns:p14="http://schemas.microsoft.com/office/powerpoint/2010/main" val="15240612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7A5F2657-BC1D-40DC-A66B-243D2E4E6DB6}" type="slidenum">
              <a:rPr lang="zh-CN" altLang="en-US"/>
              <a:pPr/>
              <a:t>‹#›</a:t>
            </a:fld>
            <a:endParaRPr lang="zh-CN" altLang="en-US"/>
          </a:p>
        </p:txBody>
      </p:sp>
    </p:spTree>
    <p:extLst>
      <p:ext uri="{BB962C8B-B14F-4D97-AF65-F5344CB8AC3E}">
        <p14:creationId xmlns:p14="http://schemas.microsoft.com/office/powerpoint/2010/main" val="22995462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5B1E2CFA-06D3-4A60-A622-5852A4AB35BF}" type="slidenum">
              <a:rPr lang="zh-CN" altLang="en-US"/>
              <a:pPr/>
              <a:t>‹#›</a:t>
            </a:fld>
            <a:endParaRPr lang="zh-CN" altLang="en-US"/>
          </a:p>
        </p:txBody>
      </p:sp>
    </p:spTree>
    <p:extLst>
      <p:ext uri="{BB962C8B-B14F-4D97-AF65-F5344CB8AC3E}">
        <p14:creationId xmlns:p14="http://schemas.microsoft.com/office/powerpoint/2010/main" val="3274072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42875"/>
            <a:ext cx="2286000" cy="6143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42875"/>
            <a:ext cx="6705600" cy="6143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915F7B1B-B349-47E5-A9CA-DD6B5693AE18}" type="slidenum">
              <a:rPr lang="zh-CN" altLang="en-US"/>
              <a:pPr/>
              <a:t>‹#›</a:t>
            </a:fld>
            <a:endParaRPr lang="zh-CN" altLang="en-US"/>
          </a:p>
        </p:txBody>
      </p:sp>
    </p:spTree>
    <p:extLst>
      <p:ext uri="{BB962C8B-B14F-4D97-AF65-F5344CB8AC3E}">
        <p14:creationId xmlns:p14="http://schemas.microsoft.com/office/powerpoint/2010/main" val="2859575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42875"/>
            <a:ext cx="9144000" cy="714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4438"/>
            <a:ext cx="4038600" cy="5072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4438"/>
            <a:ext cx="4038600" cy="5072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36264EFB-0F6F-4ACA-8C51-E0C7C78012A9}" type="slidenum">
              <a:rPr lang="zh-CN" altLang="en-US"/>
              <a:pPr/>
              <a:t>‹#›</a:t>
            </a:fld>
            <a:endParaRPr lang="zh-CN" altLang="en-US"/>
          </a:p>
        </p:txBody>
      </p:sp>
    </p:spTree>
    <p:extLst>
      <p:ext uri="{BB962C8B-B14F-4D97-AF65-F5344CB8AC3E}">
        <p14:creationId xmlns:p14="http://schemas.microsoft.com/office/powerpoint/2010/main" val="15610602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42875"/>
            <a:ext cx="9144000" cy="714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4438"/>
            <a:ext cx="4038600" cy="5072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4438"/>
            <a:ext cx="4038600" cy="24590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25875"/>
            <a:ext cx="4038600" cy="2460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zh-CN" altLang="en-US"/>
          </a:p>
        </p:txBody>
      </p:sp>
      <p:sp>
        <p:nvSpPr>
          <p:cNvPr id="7" name="页脚占位符 6"/>
          <p:cNvSpPr>
            <a:spLocks noGrp="1"/>
          </p:cNvSpPr>
          <p:nvPr>
            <p:ph type="ftr" sz="quarter" idx="11"/>
          </p:nvPr>
        </p:nvSpPr>
        <p:spPr/>
        <p:txBody>
          <a:bodyPr/>
          <a:lstStyle>
            <a:lvl1pPr algn="l">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fld id="{79057A30-CD04-4282-85A6-93AD6B1AE476}" type="slidenum">
              <a:rPr lang="zh-CN" altLang="en-US"/>
              <a:pPr/>
              <a:t>‹#›</a:t>
            </a:fld>
            <a:endParaRPr lang="zh-CN" altLang="en-US"/>
          </a:p>
        </p:txBody>
      </p:sp>
    </p:spTree>
    <p:extLst>
      <p:ext uri="{BB962C8B-B14F-4D97-AF65-F5344CB8AC3E}">
        <p14:creationId xmlns:p14="http://schemas.microsoft.com/office/powerpoint/2010/main" val="10182639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7936849E-EF83-44A1-B2E2-A63F147FCC38}" type="slidenum">
              <a:rPr lang="zh-CN" altLang="en-US"/>
              <a:pPr/>
              <a:t>‹#›</a:t>
            </a:fld>
            <a:endParaRPr lang="zh-CN" altLang="en-US"/>
          </a:p>
        </p:txBody>
      </p:sp>
    </p:spTree>
    <p:extLst>
      <p:ext uri="{BB962C8B-B14F-4D97-AF65-F5344CB8AC3E}">
        <p14:creationId xmlns:p14="http://schemas.microsoft.com/office/powerpoint/2010/main" val="12477499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18" Type="http://schemas.openxmlformats.org/officeDocument/2006/relationships/image" Target="../media/image10.png"/><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image" Target="../media/image9.png"/><Relationship Id="rId2" Type="http://schemas.openxmlformats.org/officeDocument/2006/relationships/slideLayout" Target="../slideLayouts/slideLayout100.xml"/><Relationship Id="rId16" Type="http://schemas.openxmlformats.org/officeDocument/2006/relationships/image" Target="../media/image8.png"/><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5" Type="http://schemas.openxmlformats.org/officeDocument/2006/relationships/image" Target="../media/image7.png"/><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1.jpe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6.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6.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6.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6.jpe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5.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7.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6.jpe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5.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8.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6.jpe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5.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image" Target="../media/image10.png"/><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image" Target="../media/image9.png"/><Relationship Id="rId2" Type="http://schemas.openxmlformats.org/officeDocument/2006/relationships/slideLayout" Target="../slideLayouts/slideLayout87.xml"/><Relationship Id="rId16" Type="http://schemas.openxmlformats.org/officeDocument/2006/relationships/image" Target="../media/image8.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image" Target="../media/image7.png"/><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EA244B9-63CC-47A9-9B1E-74C4030EF26F}" type="datetimeFigureOut">
              <a:rPr lang="en-US"/>
              <a:pPr>
                <a:defRPr/>
              </a:pPr>
              <a:t>1/15/2016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76C0B36-4E35-4BA5-B2B5-4411F7D55F1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5856" r:id="rId1"/>
    <p:sldLayoutId id="2147485857" r:id="rId2"/>
  </p:sldLayoutIdLst>
  <p:transition spd="med">
    <p:circl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82"/>
            </a:gs>
            <a:gs pos="100000">
              <a:srgbClr val="0000CC"/>
            </a:gs>
          </a:gsLst>
          <a:lin ang="5400000" scaled="1"/>
        </a:gradFill>
        <a:effectLst/>
      </p:bgPr>
    </p:bg>
    <p:spTree>
      <p:nvGrpSpPr>
        <p:cNvPr id="1" name=""/>
        <p:cNvGrpSpPr/>
        <p:nvPr/>
      </p:nvGrpSpPr>
      <p:grpSpPr>
        <a:xfrm>
          <a:off x="0" y="0"/>
          <a:ext cx="0" cy="0"/>
          <a:chOff x="0" y="0"/>
          <a:chExt cx="0" cy="0"/>
        </a:xfrm>
      </p:grpSpPr>
      <p:sp>
        <p:nvSpPr>
          <p:cNvPr id="10242" name="标题占位符 1"/>
          <p:cNvSpPr>
            <a:spLocks noGrp="1"/>
          </p:cNvSpPr>
          <p:nvPr>
            <p:ph type="title"/>
          </p:nvPr>
        </p:nvSpPr>
        <p:spPr bwMode="auto">
          <a:xfrm>
            <a:off x="0" y="142875"/>
            <a:ext cx="9144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文本占位符 2"/>
          <p:cNvSpPr>
            <a:spLocks noGrp="1"/>
          </p:cNvSpPr>
          <p:nvPr>
            <p:ph type="body" idx="1"/>
          </p:nvPr>
        </p:nvSpPr>
        <p:spPr bwMode="auto">
          <a:xfrm>
            <a:off x="457200" y="1214438"/>
            <a:ext cx="82296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rgbClr val="000000">
                    <a:tint val="75000"/>
                  </a:srgb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Calibri" pitchFamily="34" charset="0"/>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楷体_GB2312" pitchFamily="49" charset="-122"/>
              </a:defRPr>
            </a:lvl1pPr>
          </a:lstStyle>
          <a:p>
            <a:fld id="{E3F84506-F5CE-4558-988E-D8B85A2862C8}" type="slidenum">
              <a:rPr lang="zh-CN" altLang="en-US"/>
              <a:pPr/>
              <a:t>‹#›</a:t>
            </a:fld>
            <a:endParaRPr lang="zh-CN" altLang="en-US"/>
          </a:p>
        </p:txBody>
      </p:sp>
      <p:sp>
        <p:nvSpPr>
          <p:cNvPr id="1024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1024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pic>
        <p:nvPicPr>
          <p:cNvPr id="10249" name="图片 34"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4450" y="188913"/>
            <a:ext cx="539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图片 35" descr="未命名.pn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5175" y="296863"/>
            <a:ext cx="12144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2" descr="图片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067175" y="549275"/>
            <a:ext cx="507682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13" descr="图片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rot="594371">
            <a:off x="1833563" y="2974975"/>
            <a:ext cx="69119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954" r:id="rId1"/>
    <p:sldLayoutId id="2147485955" r:id="rId2"/>
    <p:sldLayoutId id="2147485956" r:id="rId3"/>
    <p:sldLayoutId id="2147485957" r:id="rId4"/>
    <p:sldLayoutId id="2147485958" r:id="rId5"/>
    <p:sldLayoutId id="2147485959" r:id="rId6"/>
    <p:sldLayoutId id="2147485960" r:id="rId7"/>
    <p:sldLayoutId id="2147485961" r:id="rId8"/>
    <p:sldLayoutId id="2147485962" r:id="rId9"/>
    <p:sldLayoutId id="2147485963" r:id="rId10"/>
    <p:sldLayoutId id="2147485964" r:id="rId11"/>
    <p:sldLayoutId id="2147485965" r:id="rId12"/>
    <p:sldLayoutId id="2147485966" r:id="rId13"/>
  </p:sldLayoutIdLst>
  <p:hf hdr="0" ftr="0" dt="0"/>
  <p:txStyles>
    <p:titleStyle>
      <a:lvl1pPr algn="ctr" rtl="0" eaLnBrk="0" fontAlgn="base" hangingPunct="0">
        <a:spcBef>
          <a:spcPct val="0"/>
        </a:spcBef>
        <a:spcAft>
          <a:spcPct val="0"/>
        </a:spcAft>
        <a:defRPr sz="2400" b="1">
          <a:solidFill>
            <a:srgbClr val="FFFF00"/>
          </a:solidFill>
          <a:latin typeface="+mj-lt"/>
          <a:ea typeface="+mj-ea"/>
          <a:cs typeface="+mj-cs"/>
        </a:defRPr>
      </a:lvl1pPr>
      <a:lvl2pPr algn="ctr" rtl="0" eaLnBrk="0" fontAlgn="base" hangingPunct="0">
        <a:spcBef>
          <a:spcPct val="0"/>
        </a:spcBef>
        <a:spcAft>
          <a:spcPct val="0"/>
        </a:spcAft>
        <a:defRPr sz="2400" b="1">
          <a:solidFill>
            <a:srgbClr val="FFFF00"/>
          </a:solidFill>
          <a:latin typeface="黑体" pitchFamily="49" charset="-122"/>
          <a:ea typeface="黑体" pitchFamily="49" charset="-122"/>
        </a:defRPr>
      </a:lvl2pPr>
      <a:lvl3pPr algn="ctr" rtl="0" eaLnBrk="0" fontAlgn="base" hangingPunct="0">
        <a:spcBef>
          <a:spcPct val="0"/>
        </a:spcBef>
        <a:spcAft>
          <a:spcPct val="0"/>
        </a:spcAft>
        <a:defRPr sz="2400" b="1">
          <a:solidFill>
            <a:srgbClr val="FFFF00"/>
          </a:solidFill>
          <a:latin typeface="黑体" pitchFamily="49" charset="-122"/>
          <a:ea typeface="黑体" pitchFamily="49" charset="-122"/>
        </a:defRPr>
      </a:lvl3pPr>
      <a:lvl4pPr algn="ctr" rtl="0" eaLnBrk="0" fontAlgn="base" hangingPunct="0">
        <a:spcBef>
          <a:spcPct val="0"/>
        </a:spcBef>
        <a:spcAft>
          <a:spcPct val="0"/>
        </a:spcAft>
        <a:defRPr sz="2400" b="1">
          <a:solidFill>
            <a:srgbClr val="FFFF00"/>
          </a:solidFill>
          <a:latin typeface="黑体" pitchFamily="49" charset="-122"/>
          <a:ea typeface="黑体" pitchFamily="49" charset="-122"/>
        </a:defRPr>
      </a:lvl4pPr>
      <a:lvl5pPr algn="ctr" rtl="0" eaLnBrk="0" fontAlgn="base" hangingPunct="0">
        <a:spcBef>
          <a:spcPct val="0"/>
        </a:spcBef>
        <a:spcAft>
          <a:spcPct val="0"/>
        </a:spcAft>
        <a:defRPr sz="2400" b="1">
          <a:solidFill>
            <a:srgbClr val="FFFF00"/>
          </a:solidFill>
          <a:latin typeface="黑体" pitchFamily="49" charset="-122"/>
          <a:ea typeface="黑体" pitchFamily="49" charset="-122"/>
        </a:defRPr>
      </a:lvl5pPr>
      <a:lvl6pPr marL="457200" algn="ctr" rtl="0" fontAlgn="base">
        <a:spcBef>
          <a:spcPct val="0"/>
        </a:spcBef>
        <a:spcAft>
          <a:spcPct val="0"/>
        </a:spcAft>
        <a:defRPr sz="2400" b="1">
          <a:solidFill>
            <a:srgbClr val="FFFF00"/>
          </a:solidFill>
          <a:latin typeface="黑体" pitchFamily="49" charset="-122"/>
          <a:ea typeface="黑体" pitchFamily="49" charset="-122"/>
        </a:defRPr>
      </a:lvl6pPr>
      <a:lvl7pPr marL="914400" algn="ctr" rtl="0" fontAlgn="base">
        <a:spcBef>
          <a:spcPct val="0"/>
        </a:spcBef>
        <a:spcAft>
          <a:spcPct val="0"/>
        </a:spcAft>
        <a:defRPr sz="2400" b="1">
          <a:solidFill>
            <a:srgbClr val="FFFF00"/>
          </a:solidFill>
          <a:latin typeface="黑体" pitchFamily="49" charset="-122"/>
          <a:ea typeface="黑体" pitchFamily="49" charset="-122"/>
        </a:defRPr>
      </a:lvl7pPr>
      <a:lvl8pPr marL="1371600" algn="ctr" rtl="0" fontAlgn="base">
        <a:spcBef>
          <a:spcPct val="0"/>
        </a:spcBef>
        <a:spcAft>
          <a:spcPct val="0"/>
        </a:spcAft>
        <a:defRPr sz="2400" b="1">
          <a:solidFill>
            <a:srgbClr val="FFFF00"/>
          </a:solidFill>
          <a:latin typeface="黑体" pitchFamily="49" charset="-122"/>
          <a:ea typeface="黑体" pitchFamily="49" charset="-122"/>
        </a:defRPr>
      </a:lvl8pPr>
      <a:lvl9pPr marL="1828800" algn="ctr" rtl="0" fontAlgn="base">
        <a:spcBef>
          <a:spcPct val="0"/>
        </a:spcBef>
        <a:spcAft>
          <a:spcPct val="0"/>
        </a:spcAft>
        <a:defRPr sz="2400" b="1">
          <a:solidFill>
            <a:srgbClr val="FFFF00"/>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Blip>
          <a:blip r:embed="rId18"/>
        </a:buBlip>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002060"/>
        </a:buClr>
        <a:buFont typeface="Arial" panose="020B0604020202020204" pitchFamily="34" charset="0"/>
        <a:buChar char="•"/>
        <a:defRPr sz="2400">
          <a:solidFill>
            <a:schemeClr val="bg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bg1"/>
          </a:solidFill>
          <a:latin typeface="Calibri" pitchFamily="34" charset="0"/>
          <a:ea typeface="+mn-ea"/>
        </a:defRPr>
      </a:lvl3pPr>
      <a:lvl4pPr marL="1600200" indent="-228600" algn="l" rtl="0" eaLnBrk="0" fontAlgn="base" hangingPunct="0">
        <a:spcBef>
          <a:spcPct val="20000"/>
        </a:spcBef>
        <a:spcAft>
          <a:spcPct val="0"/>
        </a:spcAft>
        <a:buFont typeface="Arial" panose="020B0604020202020204" pitchFamily="34" charset="0"/>
        <a:buChar char="–"/>
        <a:defRPr>
          <a:solidFill>
            <a:schemeClr val="bg1"/>
          </a:solidFill>
          <a:latin typeface="Calibri" pitchFamily="34" charset="0"/>
          <a:ea typeface="+mn-ea"/>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bg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Rectangle 21"/>
          <p:cNvSpPr>
            <a:spLocks noGrp="1" noChangeArrowheads="1"/>
          </p:cNvSpPr>
          <p:nvPr>
            <p:ph type="title"/>
          </p:nvPr>
        </p:nvSpPr>
        <p:spPr bwMode="black">
          <a:xfrm>
            <a:off x="1101725" y="169863"/>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z="2400" dirty="0" smtClean="0">
                <a:solidFill>
                  <a:srgbClr val="A0B462"/>
                </a:solidFill>
                <a:ea typeface="宋体" panose="02010600030101010101" pitchFamily="2" charset="-122"/>
              </a:rPr>
              <a:t>硕士研究生学位论文开题报告</a:t>
            </a:r>
            <a:endParaRPr lang="en-US" altLang="ko-KR" dirty="0" smtClean="0"/>
          </a:p>
        </p:txBody>
      </p:sp>
      <p:sp>
        <p:nvSpPr>
          <p:cNvPr id="11267" name="Rectangle 22"/>
          <p:cNvSpPr>
            <a:spLocks noGrp="1" noChangeArrowheads="1"/>
          </p:cNvSpPr>
          <p:nvPr>
            <p:ph type="body" idx="1"/>
          </p:nvPr>
        </p:nvSpPr>
        <p:spPr bwMode="auto">
          <a:xfrm>
            <a:off x="830263" y="1209675"/>
            <a:ext cx="784383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p:txBody>
      </p:sp>
      <p:sp>
        <p:nvSpPr>
          <p:cNvPr id="12312" name="Rectangle 24"/>
          <p:cNvSpPr>
            <a:spLocks noGrp="1" noChangeArrowheads="1"/>
          </p:cNvSpPr>
          <p:nvPr>
            <p:ph type="ftr" sz="quarter" idx="3"/>
          </p:nvPr>
        </p:nvSpPr>
        <p:spPr bwMode="auto">
          <a:xfrm>
            <a:off x="177800" y="6365875"/>
            <a:ext cx="194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b="1">
                <a:solidFill>
                  <a:srgbClr val="FFFFFF"/>
                </a:solidFill>
                <a:effectLst/>
                <a:latin typeface="+mn-lt"/>
                <a:ea typeface="굴림" pitchFamily="34" charset="-127"/>
              </a:defRPr>
            </a:lvl1pPr>
          </a:lstStyle>
          <a:p>
            <a:pPr>
              <a:defRPr/>
            </a:pPr>
            <a:r>
              <a:rPr lang="en-US" altLang="ko-KR"/>
              <a:t>Company Logo</a:t>
            </a:r>
          </a:p>
        </p:txBody>
      </p:sp>
    </p:spTree>
  </p:cSld>
  <p:clrMap bg1="lt1" tx1="dk1" bg2="lt2" tx2="dk2" accent1="accent1" accent2="accent2" accent3="accent3" accent4="accent4" accent5="accent5" accent6="accent6" hlink="hlink" folHlink="folHlink"/>
  <p:sldLayoutIdLst>
    <p:sldLayoutId id="2147485967" r:id="rId1"/>
    <p:sldLayoutId id="2147485968" r:id="rId2"/>
    <p:sldLayoutId id="2147485969" r:id="rId3"/>
    <p:sldLayoutId id="2147485970" r:id="rId4"/>
    <p:sldLayoutId id="2147485971" r:id="rId5"/>
    <p:sldLayoutId id="2147485972" r:id="rId6"/>
    <p:sldLayoutId id="2147485973" r:id="rId7"/>
    <p:sldLayoutId id="2147485974" r:id="rId8"/>
    <p:sldLayoutId id="2147485975" r:id="rId9"/>
    <p:sldLayoutId id="2147485976" r:id="rId10"/>
    <p:sldLayoutId id="2147485977"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Verdana" pitchFamily="34" charset="0"/>
        </a:defRPr>
      </a:lvl2pPr>
      <a:lvl3pPr algn="l" rtl="0" eaLnBrk="0" fontAlgn="base" hangingPunct="0">
        <a:spcBef>
          <a:spcPct val="0"/>
        </a:spcBef>
        <a:spcAft>
          <a:spcPct val="0"/>
        </a:spcAft>
        <a:defRPr sz="3200" b="1">
          <a:solidFill>
            <a:schemeClr val="accent2"/>
          </a:solidFill>
          <a:latin typeface="Verdana" pitchFamily="34" charset="0"/>
        </a:defRPr>
      </a:lvl3pPr>
      <a:lvl4pPr algn="l" rtl="0" eaLnBrk="0" fontAlgn="base" hangingPunct="0">
        <a:spcBef>
          <a:spcPct val="0"/>
        </a:spcBef>
        <a:spcAft>
          <a:spcPct val="0"/>
        </a:spcAft>
        <a:defRPr sz="3200" b="1">
          <a:solidFill>
            <a:schemeClr val="accent2"/>
          </a:solidFill>
          <a:latin typeface="Verdana" pitchFamily="34" charset="0"/>
        </a:defRPr>
      </a:lvl4pPr>
      <a:lvl5pPr algn="l" rtl="0" eaLnBrk="0" fontAlgn="base" hangingPunct="0">
        <a:spcBef>
          <a:spcPct val="0"/>
        </a:spcBef>
        <a:spcAft>
          <a:spcPct val="0"/>
        </a:spcAft>
        <a:defRPr sz="3200" b="1">
          <a:solidFill>
            <a:schemeClr val="accent2"/>
          </a:solidFill>
          <a:latin typeface="Verdana" pitchFamily="34" charset="0"/>
        </a:defRPr>
      </a:lvl5pPr>
      <a:lvl6pPr marL="457200" algn="l" rtl="0" fontAlgn="base">
        <a:spcBef>
          <a:spcPct val="0"/>
        </a:spcBef>
        <a:spcAft>
          <a:spcPct val="0"/>
        </a:spcAft>
        <a:defRPr sz="3200" b="1">
          <a:solidFill>
            <a:schemeClr val="accent2"/>
          </a:solidFill>
          <a:latin typeface="Verdana" pitchFamily="34" charset="0"/>
        </a:defRPr>
      </a:lvl6pPr>
      <a:lvl7pPr marL="914400" algn="l" rtl="0" fontAlgn="base">
        <a:spcBef>
          <a:spcPct val="0"/>
        </a:spcBef>
        <a:spcAft>
          <a:spcPct val="0"/>
        </a:spcAft>
        <a:defRPr sz="3200" b="1">
          <a:solidFill>
            <a:schemeClr val="accent2"/>
          </a:solidFill>
          <a:latin typeface="Verdana" pitchFamily="34" charset="0"/>
        </a:defRPr>
      </a:lvl7pPr>
      <a:lvl8pPr marL="1371600" algn="l" rtl="0" fontAlgn="base">
        <a:spcBef>
          <a:spcPct val="0"/>
        </a:spcBef>
        <a:spcAft>
          <a:spcPct val="0"/>
        </a:spcAft>
        <a:defRPr sz="3200" b="1">
          <a:solidFill>
            <a:schemeClr val="accent2"/>
          </a:solidFill>
          <a:latin typeface="Verdana" pitchFamily="34" charset="0"/>
        </a:defRPr>
      </a:lvl8pPr>
      <a:lvl9pPr marL="1828800" algn="l" rtl="0" fontAlgn="base">
        <a:spcBef>
          <a:spcPct val="0"/>
        </a:spcBef>
        <a:spcAft>
          <a:spcPct val="0"/>
        </a:spcAft>
        <a:defRPr sz="32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u"/>
        <a:defRPr sz="20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accent1"/>
        </a:buClr>
        <a:buSzPct val="60000"/>
        <a:buFont typeface="Wingdings" panose="05000000000000000000" pitchFamily="2" charset="2"/>
        <a:buChar char="n"/>
        <a:defRPr>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mn-lt"/>
        </a:defRPr>
      </a:lvl5pPr>
      <a:lvl6pPr marL="2514600" indent="-228600" algn="l" rtl="0" fontAlgn="base">
        <a:spcBef>
          <a:spcPct val="20000"/>
        </a:spcBef>
        <a:spcAft>
          <a:spcPct val="0"/>
        </a:spcAft>
        <a:buClr>
          <a:schemeClr val="bg1"/>
        </a:buClr>
        <a:buSzPct val="6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bg1"/>
        </a:buClr>
        <a:buSzPct val="6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bg1"/>
        </a:buClr>
        <a:buSzPct val="6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bg1"/>
        </a:buClr>
        <a:buSzPct val="60000"/>
        <a:buFont typeface="Wingdings" pitchFamily="2" charset="2"/>
        <a:buChar char="n"/>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z="2400" dirty="0" smtClean="0">
                <a:solidFill>
                  <a:srgbClr val="A0B462"/>
                </a:solidFill>
                <a:ea typeface="+mj-ea"/>
              </a:rPr>
              <a:t>硕士研究生学位论文开题报告</a:t>
            </a:r>
            <a:endParaRPr lang="en-US" dirty="0" smtClean="0"/>
          </a:p>
        </p:txBody>
      </p:sp>
      <p:sp>
        <p:nvSpPr>
          <p:cNvPr id="1229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FDEDA920-9B53-466A-BA54-F464A77CC16D}" type="datetimeFigureOut">
              <a:rPr lang="en-US"/>
              <a:pPr>
                <a:defRPr/>
              </a:pPr>
              <a:t>1/15/2016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EA4951F-25DE-47D3-9B87-35D88733DAA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5978" r:id="rId1"/>
    <p:sldLayoutId id="2147485979" r:id="rId2"/>
  </p:sldLayoutIdLst>
  <p:transition spd="med">
    <p:circle/>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Franklin Gothic Book"/>
              <a:ea typeface="+mn-ea"/>
            </a:endParaRPr>
          </a:p>
        </p:txBody>
      </p:sp>
      <p:sp>
        <p:nvSpPr>
          <p:cNvPr id="2053" name="文本占位符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fontAlgn="auto" latinLnBrk="0" hangingPunct="1">
              <a:spcBef>
                <a:spcPts val="0"/>
              </a:spcBef>
              <a:spcAft>
                <a:spcPts val="0"/>
              </a:spcAft>
              <a:defRPr kumimoji="0" sz="1200">
                <a:solidFill>
                  <a:srgbClr val="F0A22E">
                    <a:shade val="75000"/>
                  </a:srgbClr>
                </a:solidFill>
                <a:latin typeface="Franklin Gothic Book"/>
                <a:ea typeface="华文楷体"/>
              </a:defRPr>
            </a:lvl1pPr>
          </a:lstStyle>
          <a:p>
            <a:pPr>
              <a:defRPr/>
            </a:pPr>
            <a:fld id="{E7409BC2-3B24-4822-B6F7-DBA9D7C16937}" type="datetimeFigureOut">
              <a:rPr lang="zh-CN" altLang="en-US"/>
              <a:pPr>
                <a:defRPr/>
              </a:pPr>
              <a:t>2016/1/15</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fontAlgn="auto" latinLnBrk="0" hangingPunct="1">
              <a:spcBef>
                <a:spcPts val="0"/>
              </a:spcBef>
              <a:spcAft>
                <a:spcPts val="0"/>
              </a:spcAft>
              <a:defRPr kumimoji="0" sz="1200">
                <a:solidFill>
                  <a:srgbClr val="F0A22E">
                    <a:shade val="75000"/>
                  </a:srgbClr>
                </a:solidFill>
                <a:latin typeface="Franklin Gothic Book"/>
                <a:ea typeface="华文楷体"/>
              </a:defRPr>
            </a:lvl1pPr>
          </a:lstStyle>
          <a:p>
            <a:pPr>
              <a:defRPr/>
            </a:pPr>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a:defRPr sz="1200">
                <a:solidFill>
                  <a:srgbClr val="D38E27"/>
                </a:solidFill>
                <a:latin typeface="Franklin Gothic Book" panose="020B0503020102020204" pitchFamily="34" charset="0"/>
                <a:ea typeface="华文楷体" panose="02010600040101010101" pitchFamily="2" charset="-122"/>
              </a:defRPr>
            </a:lvl1pPr>
          </a:lstStyle>
          <a:p>
            <a:fld id="{82C8B25E-5224-469C-B7CF-1B45ACF17546}" type="slidenum">
              <a:rPr lang="zh-CN" altLang="en-US"/>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Franklin Gothic Book"/>
              <a:ea typeface="+mn-ea"/>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Franklin Gothic Book"/>
              <a:ea typeface="+mn-ea"/>
            </a:endParaRPr>
          </a:p>
        </p:txBody>
      </p:sp>
    </p:spTree>
  </p:cSld>
  <p:clrMap bg1="lt1" tx1="dk1" bg2="lt2" tx2="dk2" accent1="accent1" accent2="accent2" accent3="accent3" accent4="accent4" accent5="accent5" accent6="accent6" hlink="hlink" folHlink="folHlink"/>
  <p:sldLayoutIdLst>
    <p:sldLayoutId id="2147485858" r:id="rId1"/>
    <p:sldLayoutId id="2147485859" r:id="rId2"/>
    <p:sldLayoutId id="2147485860" r:id="rId3"/>
    <p:sldLayoutId id="2147485861" r:id="rId4"/>
    <p:sldLayoutId id="2147485862" r:id="rId5"/>
    <p:sldLayoutId id="2147485863" r:id="rId6"/>
    <p:sldLayoutId id="2147485864" r:id="rId7"/>
    <p:sldLayoutId id="2147485865" r:id="rId8"/>
    <p:sldLayoutId id="2147485866" r:id="rId9"/>
    <p:sldLayoutId id="2147485867" r:id="rId10"/>
    <p:sldLayoutId id="2147485868"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2pPr>
      <a:lvl3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3pPr>
      <a:lvl4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4pPr>
      <a:lvl5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图片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Arial" pitchFamily="34" charset="0"/>
              </a:defRPr>
            </a:lvl1pPr>
          </a:lstStyle>
          <a:p>
            <a:pPr>
              <a:defRPr/>
            </a:pPr>
            <a:fld id="{D7A194A1-9E3D-4A25-B9FA-E24957CD540C}" type="datetimeFigureOut">
              <a:rPr lang="zh-CN" altLang="en-US"/>
              <a:pPr>
                <a:defRPr/>
              </a:pPr>
              <a:t>2016/1/15</a:t>
            </a:fld>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34" charset="0"/>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4E2DA509-9623-47F7-9B64-3A74657879DE}" type="slidenum">
              <a:rPr lang="zh-CN" altLang="en-US"/>
              <a:pPr/>
              <a:t>‹#›</a:t>
            </a:fld>
            <a:endParaRPr lang="en-US" altLang="zh-CN"/>
          </a:p>
        </p:txBody>
      </p:sp>
      <p:pic>
        <p:nvPicPr>
          <p:cNvPr id="3080" name="Picture 8" descr="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69" r:id="rId1"/>
    <p:sldLayoutId id="2147485870" r:id="rId2"/>
    <p:sldLayoutId id="2147485871" r:id="rId3"/>
    <p:sldLayoutId id="2147485872" r:id="rId4"/>
    <p:sldLayoutId id="2147485873" r:id="rId5"/>
    <p:sldLayoutId id="2147485874" r:id="rId6"/>
    <p:sldLayoutId id="2147485875" r:id="rId7"/>
    <p:sldLayoutId id="2147485876" r:id="rId8"/>
    <p:sldLayoutId id="2147485877" r:id="rId9"/>
    <p:sldLayoutId id="2147485878" r:id="rId10"/>
    <p:sldLayoutId id="2147485879" r:id="rId11"/>
    <p:sldLayoutId id="214748588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descr="图片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Arial" pitchFamily="34" charset="0"/>
              </a:defRPr>
            </a:lvl1pPr>
          </a:lstStyle>
          <a:p>
            <a:pPr>
              <a:defRPr/>
            </a:pPr>
            <a:fld id="{687E75E0-9DEB-4C01-98E4-47092CBC589A}" type="datetimeFigureOut">
              <a:rPr lang="zh-CN" altLang="en-US"/>
              <a:pPr>
                <a:defRPr/>
              </a:pPr>
              <a:t>2016/1/15</a:t>
            </a:fld>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34" charset="0"/>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DD047999-A89E-4343-8D86-878C37FFBB6C}" type="slidenum">
              <a:rPr lang="zh-CN" altLang="en-US"/>
              <a:pPr/>
              <a:t>‹#›</a:t>
            </a:fld>
            <a:endParaRPr lang="en-US" altLang="zh-CN"/>
          </a:p>
        </p:txBody>
      </p:sp>
      <p:pic>
        <p:nvPicPr>
          <p:cNvPr id="4104" name="Picture 8" descr="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81" r:id="rId1"/>
    <p:sldLayoutId id="2147485882" r:id="rId2"/>
    <p:sldLayoutId id="2147485883" r:id="rId3"/>
    <p:sldLayoutId id="2147485884" r:id="rId4"/>
    <p:sldLayoutId id="2147485885" r:id="rId5"/>
    <p:sldLayoutId id="2147485886" r:id="rId6"/>
    <p:sldLayoutId id="2147485887" r:id="rId7"/>
    <p:sldLayoutId id="2147485888" r:id="rId8"/>
    <p:sldLayoutId id="2147485889" r:id="rId9"/>
    <p:sldLayoutId id="2147485890" r:id="rId10"/>
    <p:sldLayoutId id="2147485891" r:id="rId11"/>
    <p:sldLayoutId id="214748589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图片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4"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Arial" pitchFamily="34" charset="0"/>
              </a:defRPr>
            </a:lvl1pPr>
          </a:lstStyle>
          <a:p>
            <a:pPr>
              <a:defRPr/>
            </a:pPr>
            <a:fld id="{E3B2DDBC-E2B2-4C26-A800-DD4FB539CD90}" type="datetimeFigureOut">
              <a:rPr lang="zh-CN" altLang="en-US"/>
              <a:pPr>
                <a:defRPr/>
              </a:pPr>
              <a:t>2016/1/15</a:t>
            </a:fld>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34" charset="0"/>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ACCDA9C7-E8AF-4DF6-B038-5F73E768F934}" type="slidenum">
              <a:rPr lang="zh-CN" altLang="en-US"/>
              <a:pPr/>
              <a:t>‹#›</a:t>
            </a:fld>
            <a:endParaRPr lang="en-US" altLang="zh-CN"/>
          </a:p>
        </p:txBody>
      </p:sp>
      <p:pic>
        <p:nvPicPr>
          <p:cNvPr id="5128" name="Picture 8" descr="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93" r:id="rId1"/>
    <p:sldLayoutId id="2147485894" r:id="rId2"/>
    <p:sldLayoutId id="2147485895" r:id="rId3"/>
    <p:sldLayoutId id="2147485896" r:id="rId4"/>
    <p:sldLayoutId id="2147485897" r:id="rId5"/>
    <p:sldLayoutId id="2147485898" r:id="rId6"/>
    <p:sldLayoutId id="2147485899" r:id="rId7"/>
    <p:sldLayoutId id="2147485900" r:id="rId8"/>
    <p:sldLayoutId id="2147485901" r:id="rId9"/>
    <p:sldLayoutId id="2147485902" r:id="rId10"/>
    <p:sldLayoutId id="2147485903" r:id="rId11"/>
    <p:sldLayoutId id="214748590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图片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Arial" pitchFamily="34" charset="0"/>
              </a:defRPr>
            </a:lvl1pPr>
          </a:lstStyle>
          <a:p>
            <a:pPr>
              <a:defRPr/>
            </a:pPr>
            <a:fld id="{1702D822-3C8F-4C11-95EC-9F3BA17C9706}" type="datetimeFigureOut">
              <a:rPr lang="zh-CN" altLang="en-US"/>
              <a:pPr>
                <a:defRPr/>
              </a:pPr>
              <a:t>2016/1/15</a:t>
            </a:fld>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34" charset="0"/>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88E19CEA-13CE-4073-B87E-E41B58C814B3}" type="slidenum">
              <a:rPr lang="zh-CN" altLang="en-US"/>
              <a:pPr/>
              <a:t>‹#›</a:t>
            </a:fld>
            <a:endParaRPr lang="en-US" altLang="zh-CN"/>
          </a:p>
        </p:txBody>
      </p:sp>
      <p:pic>
        <p:nvPicPr>
          <p:cNvPr id="6152" name="Picture 8" descr="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905" r:id="rId1"/>
    <p:sldLayoutId id="2147485906" r:id="rId2"/>
    <p:sldLayoutId id="2147485907" r:id="rId3"/>
    <p:sldLayoutId id="2147485908" r:id="rId4"/>
    <p:sldLayoutId id="2147485909" r:id="rId5"/>
    <p:sldLayoutId id="2147485910" r:id="rId6"/>
    <p:sldLayoutId id="2147485911" r:id="rId7"/>
    <p:sldLayoutId id="2147485912" r:id="rId8"/>
    <p:sldLayoutId id="2147485913" r:id="rId9"/>
    <p:sldLayoutId id="2147485914" r:id="rId10"/>
    <p:sldLayoutId id="2147485915" r:id="rId11"/>
    <p:sldLayoutId id="214748591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图片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2"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Arial" pitchFamily="34" charset="0"/>
              </a:defRPr>
            </a:lvl1pPr>
          </a:lstStyle>
          <a:p>
            <a:pPr>
              <a:defRPr/>
            </a:pPr>
            <a:fld id="{806333CD-85D3-4F55-9E18-E55BD3DF3318}" type="datetimeFigureOut">
              <a:rPr lang="zh-CN" altLang="en-US"/>
              <a:pPr>
                <a:defRPr/>
              </a:pPr>
              <a:t>2016/1/15</a:t>
            </a:fld>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34" charset="0"/>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CBE7729B-7008-4309-B217-9B8E4F82C91F}" type="slidenum">
              <a:rPr lang="zh-CN" altLang="en-US"/>
              <a:pPr/>
              <a:t>‹#›</a:t>
            </a:fld>
            <a:endParaRPr lang="en-US" altLang="zh-CN"/>
          </a:p>
        </p:txBody>
      </p:sp>
      <p:pic>
        <p:nvPicPr>
          <p:cNvPr id="7176" name="Picture 8" descr="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917" r:id="rId1"/>
    <p:sldLayoutId id="2147485918" r:id="rId2"/>
    <p:sldLayoutId id="2147485919" r:id="rId3"/>
    <p:sldLayoutId id="2147485920" r:id="rId4"/>
    <p:sldLayoutId id="2147485921" r:id="rId5"/>
    <p:sldLayoutId id="2147485922" r:id="rId6"/>
    <p:sldLayoutId id="2147485923" r:id="rId7"/>
    <p:sldLayoutId id="2147485924" r:id="rId8"/>
    <p:sldLayoutId id="2147485925" r:id="rId9"/>
    <p:sldLayoutId id="2147485926" r:id="rId10"/>
    <p:sldLayoutId id="2147485927" r:id="rId11"/>
    <p:sldLayoutId id="214748592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 descr="图片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bwMode="auto">
          <a:xfrm>
            <a:off x="457200" y="908050"/>
            <a:ext cx="82296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6"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Arial" pitchFamily="34" charset="0"/>
              </a:defRPr>
            </a:lvl1pPr>
          </a:lstStyle>
          <a:p>
            <a:pPr>
              <a:defRPr/>
            </a:pPr>
            <a:fld id="{89A70B61-4A72-4263-99A0-B08B3DAE5369}" type="datetimeFigureOut">
              <a:rPr lang="zh-CN" altLang="en-US"/>
              <a:pPr>
                <a:defRPr/>
              </a:pPr>
              <a:t>2016/1/15</a:t>
            </a:fld>
            <a:endParaRPr lang="en-US" altLang="zh-CN"/>
          </a:p>
        </p:txBody>
      </p:sp>
      <p:sp>
        <p:nvSpPr>
          <p:cNvPr id="326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pitchFamily="34" charset="0"/>
              </a:defRPr>
            </a:lvl1pPr>
          </a:lstStyle>
          <a:p>
            <a:pPr>
              <a:defRPr/>
            </a:pPr>
            <a:endParaRPr lang="en-US" altLang="zh-CN"/>
          </a:p>
        </p:txBody>
      </p:sp>
      <p:sp>
        <p:nvSpPr>
          <p:cNvPr id="326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defRPr>
            </a:lvl1pPr>
          </a:lstStyle>
          <a:p>
            <a:fld id="{1F339C88-5CA5-4882-9AAC-8C15DEF70E5F}" type="slidenum">
              <a:rPr lang="zh-CN" altLang="en-US"/>
              <a:pPr/>
              <a:t>‹#›</a:t>
            </a:fld>
            <a:endParaRPr lang="en-US" altLang="zh-CN"/>
          </a:p>
        </p:txBody>
      </p:sp>
      <p:pic>
        <p:nvPicPr>
          <p:cNvPr id="8200" name="Picture 8" descr="00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929" r:id="rId1"/>
    <p:sldLayoutId id="2147485930" r:id="rId2"/>
    <p:sldLayoutId id="2147485931" r:id="rId3"/>
    <p:sldLayoutId id="2147485932" r:id="rId4"/>
    <p:sldLayoutId id="2147485933" r:id="rId5"/>
    <p:sldLayoutId id="2147485934" r:id="rId6"/>
    <p:sldLayoutId id="2147485935" r:id="rId7"/>
    <p:sldLayoutId id="2147485936" r:id="rId8"/>
    <p:sldLayoutId id="2147485937" r:id="rId9"/>
    <p:sldLayoutId id="2147485938" r:id="rId10"/>
    <p:sldLayoutId id="2147485939" r:id="rId11"/>
    <p:sldLayoutId id="214748594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82"/>
            </a:gs>
            <a:gs pos="100000">
              <a:srgbClr val="0000CC"/>
            </a:gs>
          </a:gsLst>
          <a:lin ang="5400000" scaled="1"/>
        </a:gradFill>
        <a:effectLst/>
      </p:bgPr>
    </p:bg>
    <p:spTree>
      <p:nvGrpSpPr>
        <p:cNvPr id="1" name=""/>
        <p:cNvGrpSpPr/>
        <p:nvPr/>
      </p:nvGrpSpPr>
      <p:grpSpPr>
        <a:xfrm>
          <a:off x="0" y="0"/>
          <a:ext cx="0" cy="0"/>
          <a:chOff x="0" y="0"/>
          <a:chExt cx="0" cy="0"/>
        </a:xfrm>
      </p:grpSpPr>
      <p:sp>
        <p:nvSpPr>
          <p:cNvPr id="9218" name="标题占位符 1"/>
          <p:cNvSpPr>
            <a:spLocks noGrp="1"/>
          </p:cNvSpPr>
          <p:nvPr>
            <p:ph type="title"/>
          </p:nvPr>
        </p:nvSpPr>
        <p:spPr bwMode="auto">
          <a:xfrm>
            <a:off x="0" y="142875"/>
            <a:ext cx="9144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文本占位符 2"/>
          <p:cNvSpPr>
            <a:spLocks noGrp="1"/>
          </p:cNvSpPr>
          <p:nvPr>
            <p:ph type="body" idx="1"/>
          </p:nvPr>
        </p:nvSpPr>
        <p:spPr bwMode="auto">
          <a:xfrm>
            <a:off x="457200" y="1214438"/>
            <a:ext cx="82296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rgbClr val="000000">
                    <a:tint val="75000"/>
                  </a:srgb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Calibri" pitchFamily="34" charset="0"/>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楷体_GB2312" pitchFamily="49" charset="-122"/>
              </a:defRPr>
            </a:lvl1pPr>
          </a:lstStyle>
          <a:p>
            <a:fld id="{CAB8658C-8F4C-46C1-932E-3EDC72D1FEDE}" type="slidenum">
              <a:rPr lang="zh-CN" altLang="en-US"/>
              <a:pPr/>
              <a:t>‹#›</a:t>
            </a:fld>
            <a:endParaRPr lang="zh-CN" altLang="en-US"/>
          </a:p>
        </p:txBody>
      </p:sp>
      <p:sp>
        <p:nvSpPr>
          <p:cNvPr id="9223"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9224"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pic>
        <p:nvPicPr>
          <p:cNvPr id="9225" name="图片 34"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4450" y="188913"/>
            <a:ext cx="539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图片 35" descr="未命名.pn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5175" y="296863"/>
            <a:ext cx="12144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2" descr="图片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067175" y="549275"/>
            <a:ext cx="507682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3" descr="图片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rot="594371">
            <a:off x="1833563" y="2974975"/>
            <a:ext cx="69119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941" r:id="rId1"/>
    <p:sldLayoutId id="2147485942" r:id="rId2"/>
    <p:sldLayoutId id="2147485943" r:id="rId3"/>
    <p:sldLayoutId id="2147485944" r:id="rId4"/>
    <p:sldLayoutId id="2147485945" r:id="rId5"/>
    <p:sldLayoutId id="2147485946" r:id="rId6"/>
    <p:sldLayoutId id="2147485947" r:id="rId7"/>
    <p:sldLayoutId id="2147485948" r:id="rId8"/>
    <p:sldLayoutId id="2147485949" r:id="rId9"/>
    <p:sldLayoutId id="2147485950" r:id="rId10"/>
    <p:sldLayoutId id="2147485951" r:id="rId11"/>
    <p:sldLayoutId id="2147485952" r:id="rId12"/>
    <p:sldLayoutId id="2147485953" r:id="rId13"/>
  </p:sldLayoutIdLst>
  <p:hf hdr="0" ftr="0" dt="0"/>
  <p:txStyles>
    <p:titleStyle>
      <a:lvl1pPr algn="ctr" rtl="0" eaLnBrk="0" fontAlgn="base" hangingPunct="0">
        <a:spcBef>
          <a:spcPct val="0"/>
        </a:spcBef>
        <a:spcAft>
          <a:spcPct val="0"/>
        </a:spcAft>
        <a:defRPr sz="2400" b="1">
          <a:solidFill>
            <a:srgbClr val="FFFF00"/>
          </a:solidFill>
          <a:latin typeface="+mj-lt"/>
          <a:ea typeface="+mj-ea"/>
          <a:cs typeface="+mj-cs"/>
        </a:defRPr>
      </a:lvl1pPr>
      <a:lvl2pPr algn="ctr" rtl="0" eaLnBrk="0" fontAlgn="base" hangingPunct="0">
        <a:spcBef>
          <a:spcPct val="0"/>
        </a:spcBef>
        <a:spcAft>
          <a:spcPct val="0"/>
        </a:spcAft>
        <a:defRPr sz="2400" b="1">
          <a:solidFill>
            <a:srgbClr val="FFFF00"/>
          </a:solidFill>
          <a:latin typeface="黑体" pitchFamily="49" charset="-122"/>
          <a:ea typeface="黑体" pitchFamily="49" charset="-122"/>
        </a:defRPr>
      </a:lvl2pPr>
      <a:lvl3pPr algn="ctr" rtl="0" eaLnBrk="0" fontAlgn="base" hangingPunct="0">
        <a:spcBef>
          <a:spcPct val="0"/>
        </a:spcBef>
        <a:spcAft>
          <a:spcPct val="0"/>
        </a:spcAft>
        <a:defRPr sz="2400" b="1">
          <a:solidFill>
            <a:srgbClr val="FFFF00"/>
          </a:solidFill>
          <a:latin typeface="黑体" pitchFamily="49" charset="-122"/>
          <a:ea typeface="黑体" pitchFamily="49" charset="-122"/>
        </a:defRPr>
      </a:lvl3pPr>
      <a:lvl4pPr algn="ctr" rtl="0" eaLnBrk="0" fontAlgn="base" hangingPunct="0">
        <a:spcBef>
          <a:spcPct val="0"/>
        </a:spcBef>
        <a:spcAft>
          <a:spcPct val="0"/>
        </a:spcAft>
        <a:defRPr sz="2400" b="1">
          <a:solidFill>
            <a:srgbClr val="FFFF00"/>
          </a:solidFill>
          <a:latin typeface="黑体" pitchFamily="49" charset="-122"/>
          <a:ea typeface="黑体" pitchFamily="49" charset="-122"/>
        </a:defRPr>
      </a:lvl4pPr>
      <a:lvl5pPr algn="ctr" rtl="0" eaLnBrk="0" fontAlgn="base" hangingPunct="0">
        <a:spcBef>
          <a:spcPct val="0"/>
        </a:spcBef>
        <a:spcAft>
          <a:spcPct val="0"/>
        </a:spcAft>
        <a:defRPr sz="2400" b="1">
          <a:solidFill>
            <a:srgbClr val="FFFF00"/>
          </a:solidFill>
          <a:latin typeface="黑体" pitchFamily="49" charset="-122"/>
          <a:ea typeface="黑体" pitchFamily="49" charset="-122"/>
        </a:defRPr>
      </a:lvl5pPr>
      <a:lvl6pPr marL="457200" algn="ctr" rtl="0" fontAlgn="base">
        <a:spcBef>
          <a:spcPct val="0"/>
        </a:spcBef>
        <a:spcAft>
          <a:spcPct val="0"/>
        </a:spcAft>
        <a:defRPr sz="2400" b="1">
          <a:solidFill>
            <a:srgbClr val="FFFF00"/>
          </a:solidFill>
          <a:latin typeface="黑体" pitchFamily="49" charset="-122"/>
          <a:ea typeface="黑体" pitchFamily="49" charset="-122"/>
        </a:defRPr>
      </a:lvl6pPr>
      <a:lvl7pPr marL="914400" algn="ctr" rtl="0" fontAlgn="base">
        <a:spcBef>
          <a:spcPct val="0"/>
        </a:spcBef>
        <a:spcAft>
          <a:spcPct val="0"/>
        </a:spcAft>
        <a:defRPr sz="2400" b="1">
          <a:solidFill>
            <a:srgbClr val="FFFF00"/>
          </a:solidFill>
          <a:latin typeface="黑体" pitchFamily="49" charset="-122"/>
          <a:ea typeface="黑体" pitchFamily="49" charset="-122"/>
        </a:defRPr>
      </a:lvl7pPr>
      <a:lvl8pPr marL="1371600" algn="ctr" rtl="0" fontAlgn="base">
        <a:spcBef>
          <a:spcPct val="0"/>
        </a:spcBef>
        <a:spcAft>
          <a:spcPct val="0"/>
        </a:spcAft>
        <a:defRPr sz="2400" b="1">
          <a:solidFill>
            <a:srgbClr val="FFFF00"/>
          </a:solidFill>
          <a:latin typeface="黑体" pitchFamily="49" charset="-122"/>
          <a:ea typeface="黑体" pitchFamily="49" charset="-122"/>
        </a:defRPr>
      </a:lvl8pPr>
      <a:lvl9pPr marL="1828800" algn="ctr" rtl="0" fontAlgn="base">
        <a:spcBef>
          <a:spcPct val="0"/>
        </a:spcBef>
        <a:spcAft>
          <a:spcPct val="0"/>
        </a:spcAft>
        <a:defRPr sz="2400" b="1">
          <a:solidFill>
            <a:srgbClr val="FFFF00"/>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Blip>
          <a:blip r:embed="rId18"/>
        </a:buBlip>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002060"/>
        </a:buClr>
        <a:buFont typeface="Arial" panose="020B0604020202020204" pitchFamily="34" charset="0"/>
        <a:buChar char="•"/>
        <a:defRPr sz="2400">
          <a:solidFill>
            <a:schemeClr val="bg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bg1"/>
          </a:solidFill>
          <a:latin typeface="Calibri" pitchFamily="34" charset="0"/>
          <a:ea typeface="+mn-ea"/>
        </a:defRPr>
      </a:lvl3pPr>
      <a:lvl4pPr marL="1600200" indent="-228600" algn="l" rtl="0" eaLnBrk="0" fontAlgn="base" hangingPunct="0">
        <a:spcBef>
          <a:spcPct val="20000"/>
        </a:spcBef>
        <a:spcAft>
          <a:spcPct val="0"/>
        </a:spcAft>
        <a:buFont typeface="Arial" panose="020B0604020202020204" pitchFamily="34" charset="0"/>
        <a:buChar char="–"/>
        <a:defRPr>
          <a:solidFill>
            <a:schemeClr val="bg1"/>
          </a:solidFill>
          <a:latin typeface="Calibri" pitchFamily="34" charset="0"/>
          <a:ea typeface="+mn-ea"/>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bg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600">
          <a:solidFill>
            <a:schemeClr val="bg1"/>
          </a:solidFill>
          <a:latin typeface="Calibri"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13.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13.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412776"/>
            <a:ext cx="2989214" cy="2844776"/>
          </a:xfrm>
          <a:prstGeom prst="rect">
            <a:avLst/>
          </a:prstGeom>
        </p:spPr>
      </p:pic>
      <p:sp>
        <p:nvSpPr>
          <p:cNvPr id="140290" name="标题 1"/>
          <p:cNvSpPr>
            <a:spLocks noGrp="1"/>
          </p:cNvSpPr>
          <p:nvPr>
            <p:ph type="ctrTitle"/>
          </p:nvPr>
        </p:nvSpPr>
        <p:spPr>
          <a:xfrm>
            <a:off x="2771800" y="2198487"/>
            <a:ext cx="5327650" cy="1652689"/>
          </a:xfrm>
        </p:spPr>
        <p:txBody>
          <a:bodyPr/>
          <a:lstStyle/>
          <a:p>
            <a:pPr algn="ctr">
              <a:lnSpc>
                <a:spcPct val="150000"/>
              </a:lnSpc>
            </a:pPr>
            <a:r>
              <a:rPr lang="zh-CN" altLang="en-US" sz="2800" b="1" dirty="0" smtClean="0"/>
              <a:t>先验</a:t>
            </a:r>
            <a:r>
              <a:rPr lang="zh-CN" altLang="en-US" sz="2800" b="1" dirty="0"/>
              <a:t>知识学习及其</a:t>
            </a:r>
            <a:r>
              <a:rPr lang="zh-CN" altLang="en-US" sz="2800" b="1" dirty="0" smtClean="0"/>
              <a:t>在</a:t>
            </a:r>
            <a:r>
              <a:rPr lang="en-US" altLang="zh-CN" sz="2800" b="1" dirty="0" smtClean="0"/>
              <a:t/>
            </a:r>
            <a:br>
              <a:rPr lang="en-US" altLang="zh-CN" sz="2800" b="1" dirty="0" smtClean="0"/>
            </a:br>
            <a:r>
              <a:rPr lang="zh-CN" altLang="en-US" sz="2800" b="1" dirty="0" smtClean="0"/>
              <a:t>视觉</a:t>
            </a:r>
            <a:r>
              <a:rPr lang="zh-CN" altLang="en-US" sz="2800" b="1" dirty="0"/>
              <a:t>显著性估计中的应用 </a:t>
            </a:r>
            <a:r>
              <a:rPr lang="zh-CN" altLang="zh-CN" sz="2800" dirty="0"/>
              <a:t/>
            </a:r>
            <a:br>
              <a:rPr lang="zh-CN" altLang="zh-CN" sz="2800" dirty="0"/>
            </a:br>
            <a:endParaRPr lang="zh-CN" altLang="en-US" sz="2800" dirty="0" smtClean="0">
              <a:latin typeface="黑体" panose="02010609060101010101" pitchFamily="49" charset="-122"/>
              <a:ea typeface="黑体" panose="02010609060101010101" pitchFamily="49" charset="-122"/>
            </a:endParaRPr>
          </a:p>
        </p:txBody>
      </p:sp>
      <p:sp>
        <p:nvSpPr>
          <p:cNvPr id="140291" name="副标题 2"/>
          <p:cNvSpPr>
            <a:spLocks noGrp="1"/>
          </p:cNvSpPr>
          <p:nvPr>
            <p:ph type="subTitle" idx="1"/>
          </p:nvPr>
        </p:nvSpPr>
        <p:spPr>
          <a:xfrm>
            <a:off x="179388" y="549275"/>
            <a:ext cx="4248150" cy="692150"/>
          </a:xfrm>
        </p:spPr>
        <p:txBody>
          <a:bodyPr/>
          <a:lstStyle/>
          <a:p>
            <a:pPr algn="l"/>
            <a:r>
              <a:rPr lang="zh-CN" altLang="en-US" sz="2400" b="1" smtClean="0">
                <a:solidFill>
                  <a:schemeClr val="accent1"/>
                </a:solidFill>
              </a:rPr>
              <a:t>硕士研究生学位论文开题报告</a:t>
            </a:r>
          </a:p>
        </p:txBody>
      </p:sp>
      <p:sp>
        <p:nvSpPr>
          <p:cNvPr id="140292" name="Rectangle 4"/>
          <p:cNvSpPr txBox="1">
            <a:spLocks/>
          </p:cNvSpPr>
          <p:nvPr/>
        </p:nvSpPr>
        <p:spPr bwMode="auto">
          <a:xfrm>
            <a:off x="3203575" y="4687888"/>
            <a:ext cx="3744913"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dirty="0">
                <a:solidFill>
                  <a:srgbClr val="333399"/>
                </a:solidFill>
                <a:latin typeface="楷体_GB2312" pitchFamily="49" charset="-122"/>
                <a:ea typeface="楷体_GB2312" pitchFamily="49" charset="-122"/>
              </a:rPr>
              <a:t>导  师：     </a:t>
            </a:r>
            <a:r>
              <a:rPr lang="zh-CN" altLang="en-US" sz="2000" dirty="0" smtClean="0">
                <a:solidFill>
                  <a:srgbClr val="333399"/>
                </a:solidFill>
                <a:latin typeface="楷体_GB2312" pitchFamily="49" charset="-122"/>
                <a:ea typeface="楷体_GB2312" pitchFamily="49" charset="-122"/>
              </a:rPr>
              <a:t>齐飞</a:t>
            </a:r>
            <a:endParaRPr lang="en-US" altLang="zh-CN" sz="2000" dirty="0">
              <a:solidFill>
                <a:srgbClr val="333399"/>
              </a:solidFill>
              <a:latin typeface="楷体_GB2312" pitchFamily="49" charset="-122"/>
              <a:ea typeface="楷体_GB2312" pitchFamily="49" charset="-122"/>
            </a:endParaRPr>
          </a:p>
          <a:p>
            <a:pPr eaLnBrk="1" hangingPunct="1">
              <a:spcBef>
                <a:spcPct val="20000"/>
              </a:spcBef>
            </a:pPr>
            <a:r>
              <a:rPr lang="zh-CN" altLang="en-US" sz="2000" dirty="0">
                <a:solidFill>
                  <a:srgbClr val="333399"/>
                </a:solidFill>
                <a:latin typeface="楷体_GB2312" pitchFamily="49" charset="-122"/>
                <a:ea typeface="楷体_GB2312" pitchFamily="49" charset="-122"/>
              </a:rPr>
              <a:t>报告人： </a:t>
            </a:r>
            <a:r>
              <a:rPr lang="zh-CN" altLang="en-US" sz="2000" dirty="0" smtClean="0">
                <a:solidFill>
                  <a:srgbClr val="333399"/>
                </a:solidFill>
                <a:latin typeface="楷体_GB2312" pitchFamily="49" charset="-122"/>
                <a:ea typeface="楷体_GB2312" pitchFamily="49" charset="-122"/>
              </a:rPr>
              <a:t>    沈冲</a:t>
            </a:r>
            <a:endParaRPr lang="zh-CN" altLang="en-US" sz="2000" dirty="0">
              <a:solidFill>
                <a:srgbClr val="333399"/>
              </a:solidFill>
              <a:latin typeface="楷体_GB2312" pitchFamily="49" charset="-122"/>
              <a:ea typeface="楷体_GB2312" pitchFamily="49" charset="-122"/>
            </a:endParaRPr>
          </a:p>
          <a:p>
            <a:pPr eaLnBrk="1" hangingPunct="1">
              <a:spcBef>
                <a:spcPct val="20000"/>
              </a:spcBef>
            </a:pPr>
            <a:r>
              <a:rPr lang="zh-CN" altLang="en-US" sz="2000" dirty="0">
                <a:solidFill>
                  <a:srgbClr val="333399"/>
                </a:solidFill>
                <a:latin typeface="楷体_GB2312" pitchFamily="49" charset="-122"/>
                <a:ea typeface="楷体_GB2312" pitchFamily="49" charset="-122"/>
              </a:rPr>
              <a:t>学  号： </a:t>
            </a:r>
            <a:r>
              <a:rPr lang="en-US" altLang="zh-CN" sz="2000" dirty="0">
                <a:solidFill>
                  <a:srgbClr val="333399"/>
                </a:solidFill>
                <a:latin typeface="楷体_GB2312" pitchFamily="49" charset="-122"/>
                <a:ea typeface="楷体_GB2312" pitchFamily="49" charset="-122"/>
              </a:rPr>
              <a:t> </a:t>
            </a:r>
            <a:r>
              <a:rPr lang="en-US" altLang="zh-CN" sz="2000" dirty="0" smtClean="0">
                <a:solidFill>
                  <a:srgbClr val="333399"/>
                </a:solidFill>
                <a:latin typeface="楷体_GB2312" pitchFamily="49" charset="-122"/>
                <a:ea typeface="楷体_GB2312" pitchFamily="49" charset="-122"/>
              </a:rPr>
              <a:t>1402121376</a:t>
            </a:r>
            <a:endParaRPr lang="en-US" altLang="zh-CN" sz="2000" dirty="0">
              <a:solidFill>
                <a:srgbClr val="333399"/>
              </a:solidFill>
              <a:latin typeface="楷体_GB2312" pitchFamily="49" charset="-122"/>
              <a:ea typeface="楷体_GB2312" pitchFamily="49" charset="-122"/>
            </a:endParaRPr>
          </a:p>
          <a:p>
            <a:pPr eaLnBrk="1" hangingPunct="1">
              <a:spcBef>
                <a:spcPct val="20000"/>
              </a:spcBef>
            </a:pPr>
            <a:r>
              <a:rPr lang="zh-CN" altLang="en-US" sz="2000" dirty="0">
                <a:solidFill>
                  <a:srgbClr val="333399"/>
                </a:solidFill>
                <a:latin typeface="楷体_GB2312" pitchFamily="49" charset="-122"/>
                <a:ea typeface="楷体_GB2312" pitchFamily="49" charset="-122"/>
              </a:rPr>
              <a:t>专  业： </a:t>
            </a:r>
            <a:r>
              <a:rPr lang="zh-CN" altLang="en-US" sz="2000" dirty="0" smtClean="0">
                <a:solidFill>
                  <a:srgbClr val="333399"/>
                </a:solidFill>
                <a:latin typeface="楷体_GB2312" pitchFamily="49" charset="-122"/>
                <a:ea typeface="楷体_GB2312" pitchFamily="49" charset="-122"/>
              </a:rPr>
              <a:t>电子与通信工程</a:t>
            </a:r>
            <a:endParaRPr lang="en-US" altLang="zh-CN" sz="2000" dirty="0">
              <a:solidFill>
                <a:srgbClr val="333399"/>
              </a:solidFill>
              <a:latin typeface="楷体_GB2312" pitchFamily="49" charset="-122"/>
              <a:ea typeface="楷体_GB2312" pitchFamily="49" charset="-122"/>
            </a:endParaRPr>
          </a:p>
          <a:p>
            <a:pPr eaLnBrk="1" hangingPunct="1">
              <a:spcBef>
                <a:spcPct val="20000"/>
              </a:spcBef>
            </a:pPr>
            <a:r>
              <a:rPr lang="zh-CN" altLang="en-US" sz="2000" dirty="0">
                <a:solidFill>
                  <a:srgbClr val="333399"/>
                </a:solidFill>
                <a:latin typeface="楷体_GB2312" pitchFamily="49" charset="-122"/>
                <a:ea typeface="楷体_GB2312" pitchFamily="49" charset="-122"/>
              </a:rPr>
              <a:t>方  向：  </a:t>
            </a:r>
            <a:r>
              <a:rPr lang="zh-CN" altLang="en-US" sz="2000" dirty="0" smtClean="0">
                <a:solidFill>
                  <a:srgbClr val="333399"/>
                </a:solidFill>
                <a:latin typeface="楷体_GB2312" pitchFamily="49" charset="-122"/>
                <a:ea typeface="楷体_GB2312" pitchFamily="49" charset="-122"/>
              </a:rPr>
              <a:t>  机器学习</a:t>
            </a:r>
            <a:endParaRPr lang="zh-CN" altLang="en-US" sz="2000" dirty="0">
              <a:solidFill>
                <a:srgbClr val="333399"/>
              </a:solidFill>
              <a:latin typeface="楷体_GB2312" pitchFamily="49" charset="-122"/>
              <a:ea typeface="楷体_GB2312" pitchFamily="49" charset="-122"/>
            </a:endParaRPr>
          </a:p>
        </p:txBody>
      </p:sp>
      <p:sp>
        <p:nvSpPr>
          <p:cNvPr id="140293" name="Line 14"/>
          <p:cNvSpPr>
            <a:spLocks noChangeShapeType="1"/>
          </p:cNvSpPr>
          <p:nvPr/>
        </p:nvSpPr>
        <p:spPr bwMode="auto">
          <a:xfrm flipV="1">
            <a:off x="3276600" y="6524625"/>
            <a:ext cx="3382963"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294" name="Line 14"/>
          <p:cNvSpPr>
            <a:spLocks noChangeShapeType="1"/>
          </p:cNvSpPr>
          <p:nvPr/>
        </p:nvSpPr>
        <p:spPr bwMode="auto">
          <a:xfrm flipV="1">
            <a:off x="3276600" y="6165850"/>
            <a:ext cx="3382963"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295" name="Line 14"/>
          <p:cNvSpPr>
            <a:spLocks noChangeShapeType="1"/>
          </p:cNvSpPr>
          <p:nvPr/>
        </p:nvSpPr>
        <p:spPr bwMode="auto">
          <a:xfrm flipV="1">
            <a:off x="3203575" y="5760937"/>
            <a:ext cx="3382963"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296" name="Line 14"/>
          <p:cNvSpPr>
            <a:spLocks noChangeShapeType="1"/>
          </p:cNvSpPr>
          <p:nvPr/>
        </p:nvSpPr>
        <p:spPr bwMode="auto">
          <a:xfrm flipV="1">
            <a:off x="3276600" y="5445125"/>
            <a:ext cx="3382963"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297" name="Line 14"/>
          <p:cNvSpPr>
            <a:spLocks noChangeShapeType="1"/>
          </p:cNvSpPr>
          <p:nvPr/>
        </p:nvSpPr>
        <p:spPr bwMode="auto">
          <a:xfrm flipV="1">
            <a:off x="3276600" y="5084763"/>
            <a:ext cx="3382963"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587" y="0"/>
            <a:ext cx="4824413" cy="1497689"/>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2745567"/>
            <a:ext cx="9144000" cy="1076697"/>
          </a:xfrm>
          <a:prstGeom prst="rect">
            <a:avLst/>
          </a:prstGeom>
          <a:extLst/>
        </p:spPr>
        <p:txBody>
          <a:bodyPr>
            <a:normAutofit/>
          </a:bodyPr>
          <a:lstStyle>
            <a:lvl1pPr>
              <a:spcBef>
                <a:spcPct val="0"/>
              </a:spcBef>
              <a:buNone/>
              <a:defRPr kumimoji="0" sz="8800" b="1" cap="all"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2" charset="-122"/>
                <a:ea typeface="黑体" pitchFamily="2" charset="-122"/>
                <a:cs typeface="+mj-cs"/>
              </a:defRPr>
            </a:lvl1pPr>
          </a:lstStyle>
          <a:p>
            <a:pPr algn="ctr" fontAlgn="auto">
              <a:spcAft>
                <a:spcPts val="0"/>
              </a:spcAft>
              <a:defRPr/>
            </a:pPr>
            <a:r>
              <a:rPr lang="zh-CN" altLang="en-US" sz="6000" dirty="0">
                <a:gradFill>
                  <a:gsLst>
                    <a:gs pos="0">
                      <a:srgbClr val="C17529">
                        <a:shade val="20000"/>
                        <a:satMod val="200000"/>
                      </a:srgbClr>
                    </a:gs>
                    <a:gs pos="78000">
                      <a:srgbClr val="C17529">
                        <a:tint val="90000"/>
                        <a:shade val="89000"/>
                        <a:satMod val="220000"/>
                      </a:srgbClr>
                    </a:gs>
                    <a:gs pos="100000">
                      <a:srgbClr val="C17529">
                        <a:tint val="12000"/>
                        <a:satMod val="255000"/>
                      </a:srgbClr>
                    </a:gs>
                  </a:gsLst>
                  <a:lin ang="5400000"/>
                </a:gradFill>
              </a:rPr>
              <a:t>汇报完毕，谢谢聆听！</a:t>
            </a:r>
          </a:p>
        </p:txBody>
      </p:sp>
      <p:pic>
        <p:nvPicPr>
          <p:cNvPr id="7" name="Picture 10" descr="枫叶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3717032"/>
            <a:ext cx="3754438"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a:grpSpLocks noChangeAspect="1"/>
          </p:cNvGrpSpPr>
          <p:nvPr/>
        </p:nvGrpSpPr>
        <p:grpSpPr bwMode="auto">
          <a:xfrm rot="-1798890">
            <a:off x="5835650" y="-1281113"/>
            <a:ext cx="3360738" cy="4805363"/>
            <a:chOff x="0" y="0"/>
            <a:chExt cx="877" cy="1255"/>
          </a:xfrm>
        </p:grpSpPr>
        <p:pic>
          <p:nvPicPr>
            <p:cNvPr id="149515" name="Picture 12" descr="枫叶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545172">
              <a:off x="30" y="527"/>
              <a:ext cx="84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6" name="Picture 13" descr="枫叶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893066">
              <a:off x="0" y="300"/>
              <a:ext cx="84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7" name="Picture 14" descr="枫叶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128929">
              <a:off x="60" y="60"/>
              <a:ext cx="84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1" dur="1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2" dur="1500" accel="50000" fill="hold">
                                          <p:stCondLst>
                                            <p:cond delay="1500"/>
                                          </p:stCondLst>
                                        </p:cTn>
                                        <p:tgtEl>
                                          <p:spTgt spid="7"/>
                                        </p:tgtEl>
                                        <p:attrNameLst>
                                          <p:attrName>ppt_w</p:attrName>
                                        </p:attrNameLst>
                                      </p:cBhvr>
                                      <p:tavLst>
                                        <p:tav tm="0">
                                          <p:val>
                                            <p:strVal val="#ppt_w*.05"/>
                                          </p:val>
                                        </p:tav>
                                        <p:tav tm="100000">
                                          <p:val>
                                            <p:strVal val="#ppt_w"/>
                                          </p:val>
                                        </p:tav>
                                      </p:tavLst>
                                    </p:anim>
                                    <p:anim calcmode="lin" valueType="num">
                                      <p:cBhvr>
                                        <p:cTn id="13" dur="3000" fill="hold"/>
                                        <p:tgtEl>
                                          <p:spTgt spid="7"/>
                                        </p:tgtEl>
                                        <p:attrNameLst>
                                          <p:attrName>ppt_h</p:attrName>
                                        </p:attrNameLst>
                                      </p:cBhvr>
                                      <p:tavLst>
                                        <p:tav tm="0">
                                          <p:val>
                                            <p:strVal val="#ppt_h"/>
                                          </p:val>
                                        </p:tav>
                                        <p:tav tm="100000">
                                          <p:val>
                                            <p:strVal val="#ppt_h"/>
                                          </p:val>
                                        </p:tav>
                                      </p:tavLst>
                                    </p:anim>
                                    <p:anim calcmode="lin" valueType="num">
                                      <p:cBhvr>
                                        <p:cTn id="14" dur="1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5" dur="1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6" dur="1500" accel="50000" fill="hold">
                                          <p:stCondLst>
                                            <p:cond delay="1500"/>
                                          </p:stCondLst>
                                        </p:cTn>
                                        <p:tgtEl>
                                          <p:spTgt spid="7"/>
                                        </p:tgtEl>
                                        <p:attrNameLst>
                                          <p:attrName>ppt_y</p:attrName>
                                        </p:attrNameLst>
                                      </p:cBhvr>
                                      <p:tavLst>
                                        <p:tav tm="0">
                                          <p:val>
                                            <p:strVal val="#ppt_y+.1"/>
                                          </p:val>
                                        </p:tav>
                                        <p:tav tm="100000">
                                          <p:val>
                                            <p:strVal val="#ppt_y"/>
                                          </p:val>
                                        </p:tav>
                                      </p:tavLst>
                                    </p:anim>
                                    <p:animEffect transition="in" filter="fade">
                                      <p:cBhvr>
                                        <p:cTn id="17" dur="3000" decel="50000">
                                          <p:stCondLst>
                                            <p:cond delay="0"/>
                                          </p:stCondLst>
                                        </p:cTn>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1315"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grpSp>
        <p:nvGrpSpPr>
          <p:cNvPr id="141316" name="Group 49"/>
          <p:cNvGrpSpPr>
            <a:grpSpLocks/>
          </p:cNvGrpSpPr>
          <p:nvPr/>
        </p:nvGrpSpPr>
        <p:grpSpPr bwMode="auto">
          <a:xfrm>
            <a:off x="-2395538" y="908050"/>
            <a:ext cx="9253538" cy="5257800"/>
            <a:chOff x="-1509" y="572"/>
            <a:chExt cx="5829" cy="3312"/>
          </a:xfrm>
        </p:grpSpPr>
        <p:sp>
          <p:nvSpPr>
            <p:cNvPr id="7" name="AutoShape 5"/>
            <p:cNvSpPr>
              <a:spLocks noChangeArrowheads="1"/>
            </p:cNvSpPr>
            <p:nvPr/>
          </p:nvSpPr>
          <p:spPr bwMode="ltGray">
            <a:xfrm rot="5400000">
              <a:off x="-1526" y="862"/>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rot="10800000" vert="eaVert" wrap="none" anchor="ctr"/>
            <a:lstStyle/>
            <a:p>
              <a:pPr algn="ctr" fontAlgn="auto">
                <a:spcBef>
                  <a:spcPts val="0"/>
                </a:spcBef>
                <a:spcAft>
                  <a:spcPts val="0"/>
                </a:spcAft>
                <a:defRPr/>
              </a:pPr>
              <a:endParaRPr lang="zh-CN" altLang="en-US" kern="0">
                <a:solidFill>
                  <a:srgbClr val="000000"/>
                </a:solidFill>
              </a:endParaRPr>
            </a:p>
          </p:txBody>
        </p:sp>
        <p:sp>
          <p:nvSpPr>
            <p:cNvPr id="8" name="AutoShape 6"/>
            <p:cNvSpPr>
              <a:spLocks noChangeArrowheads="1"/>
            </p:cNvSpPr>
            <p:nvPr/>
          </p:nvSpPr>
          <p:spPr bwMode="ltGray">
            <a:xfrm rot="5400000" flipH="1">
              <a:off x="-1270" y="1136"/>
              <a:ext cx="2540" cy="2475"/>
            </a:xfrm>
            <a:custGeom>
              <a:avLst/>
              <a:gdLst>
                <a:gd name="T0" fmla="*/ 1270 w 21600"/>
                <a:gd name="T1" fmla="*/ 0 h 21600"/>
                <a:gd name="T2" fmla="*/ 632 w 21600"/>
                <a:gd name="T3" fmla="*/ 1238 h 21600"/>
                <a:gd name="T4" fmla="*/ 1270 w 21600"/>
                <a:gd name="T5" fmla="*/ 1231 h 21600"/>
                <a:gd name="T6" fmla="*/ 1908 w 21600"/>
                <a:gd name="T7" fmla="*/ 1238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fontAlgn="auto">
                <a:spcBef>
                  <a:spcPts val="0"/>
                </a:spcBef>
                <a:spcAft>
                  <a:spcPts val="0"/>
                </a:spcAft>
                <a:defRPr/>
              </a:pPr>
              <a:endParaRPr lang="zh-CN" altLang="en-US" kern="0" dirty="0">
                <a:solidFill>
                  <a:sysClr val="windowText" lastClr="000000"/>
                </a:solidFill>
              </a:endParaRPr>
            </a:p>
          </p:txBody>
        </p:sp>
        <p:sp>
          <p:nvSpPr>
            <p:cNvPr id="9" name="AutoShape 7"/>
            <p:cNvSpPr>
              <a:spLocks noChangeArrowheads="1"/>
            </p:cNvSpPr>
            <p:nvPr/>
          </p:nvSpPr>
          <p:spPr bwMode="gray">
            <a:xfrm>
              <a:off x="1148" y="3145"/>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auto" hangingPunct="0">
                <a:spcBef>
                  <a:spcPts val="0"/>
                </a:spcBef>
                <a:spcAft>
                  <a:spcPts val="0"/>
                </a:spcAft>
                <a:defRPr/>
              </a:pPr>
              <a:endParaRPr lang="en-US" altLang="zh-CN" kern="0">
                <a:solidFill>
                  <a:srgbClr val="000000"/>
                </a:solidFill>
              </a:endParaRPr>
            </a:p>
          </p:txBody>
        </p:sp>
        <p:sp>
          <p:nvSpPr>
            <p:cNvPr id="10" name="AutoShape 8"/>
            <p:cNvSpPr>
              <a:spLocks noChangeArrowheads="1"/>
            </p:cNvSpPr>
            <p:nvPr/>
          </p:nvSpPr>
          <p:spPr bwMode="gray">
            <a:xfrm>
              <a:off x="1460" y="2624"/>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auto" hangingPunct="0">
                <a:spcBef>
                  <a:spcPts val="0"/>
                </a:spcBef>
                <a:spcAft>
                  <a:spcPts val="0"/>
                </a:spcAft>
                <a:defRPr/>
              </a:pPr>
              <a:endParaRPr lang="en-US" altLang="zh-CN" kern="0">
                <a:solidFill>
                  <a:srgbClr val="000000"/>
                </a:solidFill>
              </a:endParaRPr>
            </a:p>
          </p:txBody>
        </p:sp>
        <p:sp>
          <p:nvSpPr>
            <p:cNvPr id="11" name="AutoShape 9"/>
            <p:cNvSpPr>
              <a:spLocks noChangeArrowheads="1"/>
            </p:cNvSpPr>
            <p:nvPr/>
          </p:nvSpPr>
          <p:spPr bwMode="gray">
            <a:xfrm>
              <a:off x="1536" y="2112"/>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auto" hangingPunct="0">
                <a:spcBef>
                  <a:spcPts val="0"/>
                </a:spcBef>
                <a:spcAft>
                  <a:spcPts val="0"/>
                </a:spcAft>
                <a:defRPr/>
              </a:pPr>
              <a:endParaRPr lang="en-US" altLang="zh-CN" kern="0">
                <a:solidFill>
                  <a:srgbClr val="000000"/>
                </a:solidFill>
              </a:endParaRPr>
            </a:p>
          </p:txBody>
        </p:sp>
        <p:sp>
          <p:nvSpPr>
            <p:cNvPr id="12" name="AutoShape 10"/>
            <p:cNvSpPr>
              <a:spLocks noChangeArrowheads="1"/>
            </p:cNvSpPr>
            <p:nvPr/>
          </p:nvSpPr>
          <p:spPr bwMode="gray">
            <a:xfrm>
              <a:off x="1440" y="1565"/>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auto" hangingPunct="0">
                <a:spcBef>
                  <a:spcPts val="0"/>
                </a:spcBef>
                <a:spcAft>
                  <a:spcPts val="0"/>
                </a:spcAft>
                <a:defRPr/>
              </a:pPr>
              <a:r>
                <a:rPr lang="en-US" altLang="zh-CN" kern="0">
                  <a:solidFill>
                    <a:srgbClr val="FF00FF"/>
                  </a:solidFill>
                </a:rPr>
                <a:t> </a:t>
              </a:r>
              <a:endParaRPr lang="en-US" altLang="zh-CN" kern="0">
                <a:solidFill>
                  <a:srgbClr val="000000"/>
                </a:solidFill>
              </a:endParaRPr>
            </a:p>
          </p:txBody>
        </p:sp>
        <p:sp>
          <p:nvSpPr>
            <p:cNvPr id="13" name="AutoShape 11"/>
            <p:cNvSpPr>
              <a:spLocks noChangeArrowheads="1"/>
            </p:cNvSpPr>
            <p:nvPr/>
          </p:nvSpPr>
          <p:spPr bwMode="gray">
            <a:xfrm>
              <a:off x="1112" y="1080"/>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auto" hangingPunct="0">
                <a:spcBef>
                  <a:spcPts val="0"/>
                </a:spcBef>
                <a:spcAft>
                  <a:spcPts val="0"/>
                </a:spcAft>
                <a:defRPr/>
              </a:pPr>
              <a:r>
                <a:rPr lang="en-US" altLang="zh-CN" b="1" kern="0">
                  <a:solidFill>
                    <a:srgbClr val="000000"/>
                  </a:solidFill>
                </a:rPr>
                <a:t> </a:t>
              </a:r>
            </a:p>
          </p:txBody>
        </p:sp>
        <p:grpSp>
          <p:nvGrpSpPr>
            <p:cNvPr id="141331" name="Group 12"/>
            <p:cNvGrpSpPr>
              <a:grpSpLocks/>
            </p:cNvGrpSpPr>
            <p:nvPr/>
          </p:nvGrpSpPr>
          <p:grpSpPr bwMode="auto">
            <a:xfrm>
              <a:off x="912" y="1136"/>
              <a:ext cx="240" cy="240"/>
              <a:chOff x="2078" y="1680"/>
              <a:chExt cx="1615" cy="1615"/>
            </a:xfrm>
          </p:grpSpPr>
          <p:sp>
            <p:nvSpPr>
              <p:cNvPr id="44" name="Oval 1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5" name="Oval 14"/>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6" name="Oval 15"/>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47" name="Oval 16"/>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48" name="Oval 17"/>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sp>
            <p:nvSpPr>
              <p:cNvPr id="49" name="Oval 18"/>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grpSp>
        <p:grpSp>
          <p:nvGrpSpPr>
            <p:cNvPr id="141332" name="Group 19"/>
            <p:cNvGrpSpPr>
              <a:grpSpLocks/>
            </p:cNvGrpSpPr>
            <p:nvPr/>
          </p:nvGrpSpPr>
          <p:grpSpPr bwMode="auto">
            <a:xfrm>
              <a:off x="1248" y="1632"/>
              <a:ext cx="240" cy="240"/>
              <a:chOff x="2078" y="1680"/>
              <a:chExt cx="1615" cy="1615"/>
            </a:xfrm>
          </p:grpSpPr>
          <p:sp>
            <p:nvSpPr>
              <p:cNvPr id="38" name="Oval 2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9" name="Oval 2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0" name="Oval 22"/>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41" name="Oval 23"/>
              <p:cNvSpPr>
                <a:spLocks noChangeArrowheads="1"/>
              </p:cNvSpPr>
              <p:nvPr/>
            </p:nvSpPr>
            <p:spPr bwMode="gray">
              <a:xfrm>
                <a:off x="2253" y="1855"/>
                <a:ext cx="1265" cy="1265"/>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42" name="Oval 24"/>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sp>
            <p:nvSpPr>
              <p:cNvPr id="43" name="Oval 25"/>
              <p:cNvSpPr>
                <a:spLocks noChangeArrowheads="1"/>
              </p:cNvSpPr>
              <p:nvPr/>
            </p:nvSpPr>
            <p:spPr bwMode="gray">
              <a:xfrm>
                <a:off x="2334" y="1936"/>
                <a:ext cx="1097" cy="1104"/>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grpSp>
        <p:grpSp>
          <p:nvGrpSpPr>
            <p:cNvPr id="141333" name="Group 26"/>
            <p:cNvGrpSpPr>
              <a:grpSpLocks/>
            </p:cNvGrpSpPr>
            <p:nvPr/>
          </p:nvGrpSpPr>
          <p:grpSpPr bwMode="auto">
            <a:xfrm>
              <a:off x="1344" y="2160"/>
              <a:ext cx="240" cy="240"/>
              <a:chOff x="2078" y="1680"/>
              <a:chExt cx="1615" cy="1615"/>
            </a:xfrm>
          </p:grpSpPr>
          <p:sp>
            <p:nvSpPr>
              <p:cNvPr id="32" name="Oval 2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3" name="Oval 2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4" name="Oval 29"/>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35" name="Oval 30"/>
              <p:cNvSpPr>
                <a:spLocks noChangeArrowheads="1"/>
              </p:cNvSpPr>
              <p:nvPr/>
            </p:nvSpPr>
            <p:spPr bwMode="gray">
              <a:xfrm>
                <a:off x="2253" y="1855"/>
                <a:ext cx="1265" cy="126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36" name="Oval 31"/>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sp>
            <p:nvSpPr>
              <p:cNvPr id="37" name="Oval 32"/>
              <p:cNvSpPr>
                <a:spLocks noChangeArrowheads="1"/>
              </p:cNvSpPr>
              <p:nvPr/>
            </p:nvSpPr>
            <p:spPr bwMode="gray">
              <a:xfrm>
                <a:off x="2334" y="1936"/>
                <a:ext cx="1097" cy="1104"/>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grpSp>
        <p:grpSp>
          <p:nvGrpSpPr>
            <p:cNvPr id="141334" name="Group 33"/>
            <p:cNvGrpSpPr>
              <a:grpSpLocks/>
            </p:cNvGrpSpPr>
            <p:nvPr/>
          </p:nvGrpSpPr>
          <p:grpSpPr bwMode="auto">
            <a:xfrm>
              <a:off x="1248" y="2688"/>
              <a:ext cx="240" cy="240"/>
              <a:chOff x="2078" y="1680"/>
              <a:chExt cx="1615" cy="1615"/>
            </a:xfrm>
          </p:grpSpPr>
          <p:sp>
            <p:nvSpPr>
              <p:cNvPr id="26" name="Oval 3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27" name="Oval 35"/>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28" name="Oval 36"/>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29" name="Oval 37"/>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30" name="Oval 38"/>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sp>
            <p:nvSpPr>
              <p:cNvPr id="31" name="Oval 39"/>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grpSp>
        <p:grpSp>
          <p:nvGrpSpPr>
            <p:cNvPr id="141335" name="Group 40"/>
            <p:cNvGrpSpPr>
              <a:grpSpLocks/>
            </p:cNvGrpSpPr>
            <p:nvPr/>
          </p:nvGrpSpPr>
          <p:grpSpPr bwMode="auto">
            <a:xfrm>
              <a:off x="960" y="3176"/>
              <a:ext cx="224" cy="240"/>
              <a:chOff x="2078" y="1680"/>
              <a:chExt cx="1615" cy="1615"/>
            </a:xfrm>
          </p:grpSpPr>
          <p:sp>
            <p:nvSpPr>
              <p:cNvPr id="20" name="Oval 4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21" name="Oval 42"/>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22" name="Oval 43"/>
              <p:cNvSpPr>
                <a:spLocks noChangeArrowheads="1"/>
              </p:cNvSpPr>
              <p:nvPr/>
            </p:nvSpPr>
            <p:spPr bwMode="gray">
              <a:xfrm>
                <a:off x="2251" y="1855"/>
                <a:ext cx="1262"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23" name="Oval 44"/>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fontAlgn="auto">
                  <a:spcBef>
                    <a:spcPts val="0"/>
                  </a:spcBef>
                  <a:spcAft>
                    <a:spcPts val="0"/>
                  </a:spcAft>
                  <a:defRPr/>
                </a:pPr>
                <a:endParaRPr lang="zh-CN" altLang="en-US" sz="3600" kern="0">
                  <a:solidFill>
                    <a:srgbClr val="000000"/>
                  </a:solidFill>
                </a:endParaRPr>
              </a:p>
            </p:txBody>
          </p:sp>
          <p:sp>
            <p:nvSpPr>
              <p:cNvPr id="24" name="Oval 45"/>
              <p:cNvSpPr>
                <a:spLocks noChangeArrowheads="1"/>
              </p:cNvSpPr>
              <p:nvPr/>
            </p:nvSpPr>
            <p:spPr bwMode="gray">
              <a:xfrm>
                <a:off x="2338" y="1936"/>
                <a:ext cx="1096"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sp>
            <p:nvSpPr>
              <p:cNvPr id="25" name="Oval 46"/>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fontAlgn="auto">
                  <a:spcBef>
                    <a:spcPts val="0"/>
                  </a:spcBef>
                  <a:spcAft>
                    <a:spcPts val="0"/>
                  </a:spcAft>
                  <a:defRPr/>
                </a:pPr>
                <a:endParaRPr lang="zh-CN" altLang="en-US" sz="3600" kern="0">
                  <a:solidFill>
                    <a:srgbClr val="000000"/>
                  </a:solidFill>
                </a:endParaRPr>
              </a:p>
            </p:txBody>
          </p:sp>
        </p:grpSp>
        <p:sp>
          <p:nvSpPr>
            <p:cNvPr id="19" name="Text Box 47"/>
            <p:cNvSpPr txBox="1">
              <a:spLocks noChangeArrowheads="1"/>
            </p:cNvSpPr>
            <p:nvPr/>
          </p:nvSpPr>
          <p:spPr bwMode="auto">
            <a:xfrm>
              <a:off x="2290" y="572"/>
              <a:ext cx="8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endParaRPr lang="zh-CN" altLang="en-US" sz="2800" b="1" kern="0" dirty="0" smtClean="0">
                <a:solidFill>
                  <a:srgbClr val="FF0066"/>
                </a:solidFill>
              </a:endParaRPr>
            </a:p>
          </p:txBody>
        </p:sp>
      </p:grpSp>
      <p:sp>
        <p:nvSpPr>
          <p:cNvPr id="141317" name="TextBox 2"/>
          <p:cNvSpPr txBox="1">
            <a:spLocks noChangeArrowheads="1"/>
          </p:cNvSpPr>
          <p:nvPr/>
        </p:nvSpPr>
        <p:spPr bwMode="auto">
          <a:xfrm>
            <a:off x="2041525" y="1714500"/>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70C0"/>
                </a:solidFill>
              </a:rPr>
              <a:t>选题背景和意义</a:t>
            </a:r>
          </a:p>
        </p:txBody>
      </p:sp>
      <p:sp>
        <p:nvSpPr>
          <p:cNvPr id="141318" name="TextBox 50"/>
          <p:cNvSpPr txBox="1">
            <a:spLocks noChangeArrowheads="1"/>
          </p:cNvSpPr>
          <p:nvPr/>
        </p:nvSpPr>
        <p:spPr bwMode="auto">
          <a:xfrm>
            <a:off x="2547938" y="2508250"/>
            <a:ext cx="4040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70C0"/>
                </a:solidFill>
              </a:rPr>
              <a:t>研究现状与发展趋势</a:t>
            </a:r>
          </a:p>
        </p:txBody>
      </p:sp>
      <p:sp>
        <p:nvSpPr>
          <p:cNvPr id="141319" name="TextBox 51"/>
          <p:cNvSpPr txBox="1">
            <a:spLocks noChangeArrowheads="1"/>
          </p:cNvSpPr>
          <p:nvPr/>
        </p:nvSpPr>
        <p:spPr bwMode="auto">
          <a:xfrm>
            <a:off x="2698750" y="3376613"/>
            <a:ext cx="3889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70C0"/>
                </a:solidFill>
              </a:rPr>
              <a:t>研究内容简介</a:t>
            </a:r>
          </a:p>
        </p:txBody>
      </p:sp>
      <p:sp>
        <p:nvSpPr>
          <p:cNvPr id="141320" name="TextBox 52"/>
          <p:cNvSpPr txBox="1">
            <a:spLocks noChangeArrowheads="1"/>
          </p:cNvSpPr>
          <p:nvPr/>
        </p:nvSpPr>
        <p:spPr bwMode="auto">
          <a:xfrm>
            <a:off x="2578100" y="4189413"/>
            <a:ext cx="3794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70C0"/>
                </a:solidFill>
              </a:rPr>
              <a:t>难点和创新点分析</a:t>
            </a:r>
          </a:p>
        </p:txBody>
      </p:sp>
      <p:sp>
        <p:nvSpPr>
          <p:cNvPr id="141321" name="TextBox 53"/>
          <p:cNvSpPr txBox="1">
            <a:spLocks noChangeArrowheads="1"/>
          </p:cNvSpPr>
          <p:nvPr/>
        </p:nvSpPr>
        <p:spPr bwMode="auto">
          <a:xfrm>
            <a:off x="2111375" y="5002213"/>
            <a:ext cx="3829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70C0"/>
                </a:solidFill>
              </a:rPr>
              <a:t>        论文进度安排</a:t>
            </a:r>
          </a:p>
        </p:txBody>
      </p:sp>
      <p:sp>
        <p:nvSpPr>
          <p:cNvPr id="5" name="TextBox 4"/>
          <p:cNvSpPr txBox="1"/>
          <p:nvPr/>
        </p:nvSpPr>
        <p:spPr>
          <a:xfrm>
            <a:off x="539750" y="2689225"/>
            <a:ext cx="615950" cy="1860550"/>
          </a:xfrm>
          <a:prstGeom prst="rect">
            <a:avLst/>
          </a:prstGeom>
          <a:noFill/>
        </p:spPr>
        <p:txBody>
          <a:bodyPr vert="eaVert" wrap="none">
            <a:spAutoFit/>
          </a:bodyPr>
          <a:lstStyle/>
          <a:p>
            <a:pPr algn="ctr">
              <a:defRPr/>
            </a:pPr>
            <a:r>
              <a:rPr lang="zh-CN" altLang="en-US" sz="2800" b="1" dirty="0">
                <a:solidFill>
                  <a:schemeClr val="bg1">
                    <a:lumMod val="95000"/>
                  </a:schemeClr>
                </a:solidFill>
                <a:latin typeface="黑体" pitchFamily="49" charset="-122"/>
                <a:ea typeface="黑体" pitchFamily="49" charset="-122"/>
              </a:rPr>
              <a:t>报</a:t>
            </a:r>
            <a:r>
              <a:rPr lang="zh-CN" altLang="en-US" b="1" dirty="0">
                <a:solidFill>
                  <a:schemeClr val="bg1">
                    <a:lumMod val="95000"/>
                  </a:schemeClr>
                </a:solidFill>
                <a:latin typeface="黑体" pitchFamily="49" charset="-122"/>
                <a:ea typeface="黑体" pitchFamily="49" charset="-122"/>
              </a:rPr>
              <a:t> </a:t>
            </a:r>
            <a:r>
              <a:rPr lang="zh-CN" altLang="en-US" sz="2800" b="1" dirty="0">
                <a:solidFill>
                  <a:schemeClr val="bg1">
                    <a:lumMod val="95000"/>
                  </a:schemeClr>
                </a:solidFill>
                <a:latin typeface="黑体" pitchFamily="49" charset="-122"/>
                <a:ea typeface="黑体" pitchFamily="49" charset="-122"/>
              </a:rPr>
              <a:t>告</a:t>
            </a:r>
            <a:r>
              <a:rPr lang="zh-CN" altLang="en-US" b="1" dirty="0">
                <a:solidFill>
                  <a:schemeClr val="bg1">
                    <a:lumMod val="95000"/>
                  </a:schemeClr>
                </a:solidFill>
                <a:latin typeface="黑体" pitchFamily="49" charset="-122"/>
                <a:ea typeface="黑体" pitchFamily="49" charset="-122"/>
              </a:rPr>
              <a:t> </a:t>
            </a:r>
            <a:r>
              <a:rPr lang="zh-CN" altLang="en-US" sz="2800" b="1" dirty="0">
                <a:solidFill>
                  <a:schemeClr val="bg1">
                    <a:lumMod val="95000"/>
                  </a:schemeClr>
                </a:solidFill>
                <a:latin typeface="黑体" pitchFamily="49" charset="-122"/>
                <a:ea typeface="黑体" pitchFamily="49" charset="-122"/>
              </a:rPr>
              <a:t>内</a:t>
            </a:r>
            <a:r>
              <a:rPr lang="zh-CN" altLang="en-US" b="1" dirty="0">
                <a:solidFill>
                  <a:schemeClr val="bg1">
                    <a:lumMod val="95000"/>
                  </a:schemeClr>
                </a:solidFill>
                <a:latin typeface="黑体" pitchFamily="49" charset="-122"/>
                <a:ea typeface="黑体" pitchFamily="49" charset="-122"/>
              </a:rPr>
              <a:t> </a:t>
            </a:r>
            <a:r>
              <a:rPr lang="zh-CN" altLang="en-US" sz="2800" b="1" dirty="0">
                <a:solidFill>
                  <a:schemeClr val="bg1">
                    <a:lumMod val="95000"/>
                  </a:schemeClr>
                </a:solidFill>
                <a:latin typeface="黑体" pitchFamily="49" charset="-122"/>
                <a:ea typeface="黑体" pitchFamily="49" charset="-122"/>
              </a:rPr>
              <a:t>容</a:t>
            </a:r>
          </a:p>
        </p:txBody>
      </p:sp>
      <p:pic>
        <p:nvPicPr>
          <p:cNvPr id="141323" name="Picture 54" descr="C:\Users\freedu\AppData\Roaming\Tencent\Users\1042493185\QQ\WinTemp\RichOle\`QN0MY6OHZ52LSRU3DXM8G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4984750"/>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2339"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pic>
        <p:nvPicPr>
          <p:cNvPr id="142340" name="Picture 54" descr="C:\Users\freedu\AppData\Roaming\Tencent\Users\1042493185\QQ\WinTemp\RichOle\`QN0MY6OHZ52LSRU3DXM8G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4984750"/>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343" name="Group 4"/>
          <p:cNvGrpSpPr>
            <a:grpSpLocks/>
          </p:cNvGrpSpPr>
          <p:nvPr/>
        </p:nvGrpSpPr>
        <p:grpSpPr bwMode="auto">
          <a:xfrm>
            <a:off x="292390" y="1817687"/>
            <a:ext cx="6719944" cy="3736976"/>
            <a:chOff x="753" y="1332"/>
            <a:chExt cx="4371" cy="2346"/>
          </a:xfrm>
        </p:grpSpPr>
        <p:sp>
          <p:nvSpPr>
            <p:cNvPr id="32" name="Freeform 5"/>
            <p:cNvSpPr>
              <a:spLocks/>
            </p:cNvSpPr>
            <p:nvPr/>
          </p:nvSpPr>
          <p:spPr bwMode="gray">
            <a:xfrm>
              <a:off x="3432" y="1824"/>
              <a:ext cx="1238" cy="1662"/>
            </a:xfrm>
            <a:custGeom>
              <a:avLst/>
              <a:gdLst>
                <a:gd name="T0" fmla="*/ 1226 w 1238"/>
                <a:gd name="T1" fmla="*/ 0 h 1662"/>
                <a:gd name="T2" fmla="*/ 1238 w 1238"/>
                <a:gd name="T3" fmla="*/ 1662 h 1662"/>
                <a:gd name="T4" fmla="*/ 0 w 1238"/>
                <a:gd name="T5" fmla="*/ 1662 h 1662"/>
                <a:gd name="T6" fmla="*/ 4 w 1238"/>
                <a:gd name="T7" fmla="*/ 416 h 1662"/>
              </a:gdLst>
              <a:ahLst/>
              <a:cxnLst>
                <a:cxn ang="0">
                  <a:pos x="T0" y="T1"/>
                </a:cxn>
                <a:cxn ang="0">
                  <a:pos x="T2" y="T3"/>
                </a:cxn>
                <a:cxn ang="0">
                  <a:pos x="T4" y="T5"/>
                </a:cxn>
                <a:cxn ang="0">
                  <a:pos x="T6" y="T7"/>
                </a:cxn>
              </a:cxnLst>
              <a:rect l="0" t="0" r="r" b="b"/>
              <a:pathLst>
                <a:path w="1238" h="1662">
                  <a:moveTo>
                    <a:pt x="1226" y="0"/>
                  </a:moveTo>
                  <a:lnTo>
                    <a:pt x="1238" y="1662"/>
                  </a:lnTo>
                  <a:lnTo>
                    <a:pt x="0" y="1662"/>
                  </a:lnTo>
                  <a:lnTo>
                    <a:pt x="4" y="416"/>
                  </a:lnTo>
                </a:path>
              </a:pathLst>
            </a:custGeom>
            <a:gradFill rotWithShape="1">
              <a:gsLst>
                <a:gs pos="0">
                  <a:srgbClr val="009999"/>
                </a:gs>
                <a:gs pos="100000">
                  <a:srgbClr val="009999">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defRPr/>
              </a:pPr>
              <a:endParaRPr lang="zh-CN" altLang="en-US" sz="3600" kern="0">
                <a:solidFill>
                  <a:srgbClr val="000000"/>
                </a:solidFill>
              </a:endParaRPr>
            </a:p>
          </p:txBody>
        </p:sp>
        <p:sp>
          <p:nvSpPr>
            <p:cNvPr id="33" name="Freeform 6"/>
            <p:cNvSpPr>
              <a:spLocks/>
            </p:cNvSpPr>
            <p:nvPr/>
          </p:nvSpPr>
          <p:spPr bwMode="gray">
            <a:xfrm>
              <a:off x="2106" y="1985"/>
              <a:ext cx="1248" cy="1664"/>
            </a:xfrm>
            <a:custGeom>
              <a:avLst/>
              <a:gdLst>
                <a:gd name="T0" fmla="*/ 1158 w 1248"/>
                <a:gd name="T1" fmla="*/ 0 h 1664"/>
                <a:gd name="T2" fmla="*/ 1248 w 1248"/>
                <a:gd name="T3" fmla="*/ 288 h 1664"/>
                <a:gd name="T4" fmla="*/ 1248 w 1248"/>
                <a:gd name="T5" fmla="*/ 1645 h 1664"/>
                <a:gd name="T6" fmla="*/ 0 w 1248"/>
                <a:gd name="T7" fmla="*/ 1664 h 1664"/>
                <a:gd name="T8" fmla="*/ 0 w 1248"/>
                <a:gd name="T9" fmla="*/ 391 h 1664"/>
              </a:gdLst>
              <a:ahLst/>
              <a:cxnLst>
                <a:cxn ang="0">
                  <a:pos x="T0" y="T1"/>
                </a:cxn>
                <a:cxn ang="0">
                  <a:pos x="T2" y="T3"/>
                </a:cxn>
                <a:cxn ang="0">
                  <a:pos x="T4" y="T5"/>
                </a:cxn>
                <a:cxn ang="0">
                  <a:pos x="T6" y="T7"/>
                </a:cxn>
                <a:cxn ang="0">
                  <a:pos x="T8" y="T9"/>
                </a:cxn>
              </a:cxnLst>
              <a:rect l="0" t="0" r="r" b="b"/>
              <a:pathLst>
                <a:path w="1248" h="1664">
                  <a:moveTo>
                    <a:pt x="1158" y="0"/>
                  </a:moveTo>
                  <a:lnTo>
                    <a:pt x="1248" y="288"/>
                  </a:lnTo>
                  <a:lnTo>
                    <a:pt x="1248" y="1645"/>
                  </a:lnTo>
                  <a:lnTo>
                    <a:pt x="0" y="1664"/>
                  </a:lnTo>
                  <a:lnTo>
                    <a:pt x="0" y="391"/>
                  </a:lnTo>
                </a:path>
              </a:pathLst>
            </a:custGeom>
            <a:gradFill rotWithShape="1">
              <a:gsLst>
                <a:gs pos="0">
                  <a:srgbClr val="333399"/>
                </a:gs>
                <a:gs pos="100000">
                  <a:srgbClr val="333399">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defRPr/>
              </a:pPr>
              <a:endParaRPr lang="zh-CN" altLang="en-US" sz="3600" kern="0">
                <a:solidFill>
                  <a:srgbClr val="000000"/>
                </a:solidFill>
              </a:endParaRPr>
            </a:p>
          </p:txBody>
        </p:sp>
        <p:sp>
          <p:nvSpPr>
            <p:cNvPr id="34" name="Freeform 7"/>
            <p:cNvSpPr>
              <a:spLocks/>
            </p:cNvSpPr>
            <p:nvPr/>
          </p:nvSpPr>
          <p:spPr bwMode="gray">
            <a:xfrm>
              <a:off x="768" y="2131"/>
              <a:ext cx="1248" cy="1318"/>
            </a:xfrm>
            <a:custGeom>
              <a:avLst/>
              <a:gdLst>
                <a:gd name="T0" fmla="*/ 1158 w 1248"/>
                <a:gd name="T1" fmla="*/ 0 h 1133"/>
                <a:gd name="T2" fmla="*/ 1248 w 1248"/>
                <a:gd name="T3" fmla="*/ 256 h 1133"/>
                <a:gd name="T4" fmla="*/ 1248 w 1248"/>
                <a:gd name="T5" fmla="*/ 1133 h 1133"/>
                <a:gd name="T6" fmla="*/ 0 w 1248"/>
                <a:gd name="T7" fmla="*/ 1133 h 1133"/>
                <a:gd name="T8" fmla="*/ 0 w 1248"/>
                <a:gd name="T9" fmla="*/ 403 h 1133"/>
              </a:gdLst>
              <a:ahLst/>
              <a:cxnLst>
                <a:cxn ang="0">
                  <a:pos x="T0" y="T1"/>
                </a:cxn>
                <a:cxn ang="0">
                  <a:pos x="T2" y="T3"/>
                </a:cxn>
                <a:cxn ang="0">
                  <a:pos x="T4" y="T5"/>
                </a:cxn>
                <a:cxn ang="0">
                  <a:pos x="T6" y="T7"/>
                </a:cxn>
                <a:cxn ang="0">
                  <a:pos x="T8" y="T9"/>
                </a:cxn>
              </a:cxnLst>
              <a:rect l="0" t="0" r="r" b="b"/>
              <a:pathLst>
                <a:path w="1248" h="1133">
                  <a:moveTo>
                    <a:pt x="1158" y="0"/>
                  </a:moveTo>
                  <a:lnTo>
                    <a:pt x="1248" y="256"/>
                  </a:lnTo>
                  <a:lnTo>
                    <a:pt x="1248" y="1133"/>
                  </a:lnTo>
                  <a:lnTo>
                    <a:pt x="0" y="1133"/>
                  </a:lnTo>
                  <a:lnTo>
                    <a:pt x="0" y="403"/>
                  </a:lnTo>
                </a:path>
              </a:pathLst>
            </a:custGeom>
            <a:gradFill rotWithShape="1">
              <a:gsLst>
                <a:gs pos="0">
                  <a:srgbClr val="BBE0E3"/>
                </a:gs>
                <a:gs pos="100000">
                  <a:srgbClr val="BBE0E3">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defRPr/>
              </a:pPr>
              <a:endParaRPr lang="zh-CN" altLang="en-US" sz="3600" kern="0">
                <a:solidFill>
                  <a:srgbClr val="000000"/>
                </a:solidFill>
              </a:endParaRPr>
            </a:p>
          </p:txBody>
        </p:sp>
        <p:sp>
          <p:nvSpPr>
            <p:cNvPr id="35" name="Line 8"/>
            <p:cNvSpPr>
              <a:spLocks noChangeShapeType="1"/>
            </p:cNvSpPr>
            <p:nvPr/>
          </p:nvSpPr>
          <p:spPr bwMode="gray">
            <a:xfrm>
              <a:off x="2063" y="2105"/>
              <a:ext cx="0" cy="1573"/>
            </a:xfrm>
            <a:prstGeom prst="line">
              <a:avLst/>
            </a:prstGeom>
            <a:noFill/>
            <a:ln w="9525">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36" name="Line 9"/>
            <p:cNvSpPr>
              <a:spLocks noChangeShapeType="1"/>
            </p:cNvSpPr>
            <p:nvPr/>
          </p:nvSpPr>
          <p:spPr bwMode="gray">
            <a:xfrm>
              <a:off x="3393" y="2105"/>
              <a:ext cx="0" cy="1573"/>
            </a:xfrm>
            <a:prstGeom prst="line">
              <a:avLst/>
            </a:prstGeom>
            <a:noFill/>
            <a:ln w="9525">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37" name="Line 10"/>
            <p:cNvSpPr>
              <a:spLocks noChangeShapeType="1"/>
            </p:cNvSpPr>
            <p:nvPr/>
          </p:nvSpPr>
          <p:spPr bwMode="gray">
            <a:xfrm>
              <a:off x="4706" y="1912"/>
              <a:ext cx="0" cy="1766"/>
            </a:xfrm>
            <a:prstGeom prst="line">
              <a:avLst/>
            </a:prstGeom>
            <a:noFill/>
            <a:ln w="9525">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38" name="Freeform 11"/>
            <p:cNvSpPr>
              <a:spLocks/>
            </p:cNvSpPr>
            <p:nvPr/>
          </p:nvSpPr>
          <p:spPr bwMode="gray">
            <a:xfrm>
              <a:off x="753" y="1332"/>
              <a:ext cx="4371" cy="1066"/>
            </a:xfrm>
            <a:custGeom>
              <a:avLst/>
              <a:gdLst>
                <a:gd name="T0" fmla="*/ 0 w 4371"/>
                <a:gd name="T1" fmla="*/ 845 h 1066"/>
                <a:gd name="T2" fmla="*/ 1523 w 4371"/>
                <a:gd name="T3" fmla="*/ 313 h 1066"/>
                <a:gd name="T4" fmla="*/ 1610 w 4371"/>
                <a:gd name="T5" fmla="*/ 617 h 1066"/>
                <a:gd name="T6" fmla="*/ 2720 w 4371"/>
                <a:gd name="T7" fmla="*/ 243 h 1066"/>
                <a:gd name="T8" fmla="*/ 2784 w 4371"/>
                <a:gd name="T9" fmla="*/ 538 h 1066"/>
                <a:gd name="T10" fmla="*/ 3882 w 4371"/>
                <a:gd name="T11" fmla="*/ 266 h 1066"/>
                <a:gd name="T12" fmla="*/ 3795 w 4371"/>
                <a:gd name="T13" fmla="*/ 0 h 1066"/>
                <a:gd name="T14" fmla="*/ 4371 w 4371"/>
                <a:gd name="T15" fmla="*/ 269 h 1066"/>
                <a:gd name="T16" fmla="*/ 3961 w 4371"/>
                <a:gd name="T17" fmla="*/ 832 h 1066"/>
                <a:gd name="T18" fmla="*/ 3912 w 4371"/>
                <a:gd name="T19" fmla="*/ 542 h 1066"/>
                <a:gd name="T20" fmla="*/ 2594 w 4371"/>
                <a:gd name="T21" fmla="*/ 921 h 1066"/>
                <a:gd name="T22" fmla="*/ 2509 w 4371"/>
                <a:gd name="T23" fmla="*/ 620 h 1066"/>
                <a:gd name="T24" fmla="*/ 1344 w 4371"/>
                <a:gd name="T25" fmla="*/ 968 h 1066"/>
                <a:gd name="T26" fmla="*/ 1280 w 4371"/>
                <a:gd name="T27" fmla="*/ 666 h 1066"/>
                <a:gd name="T28" fmla="*/ 67 w 4371"/>
                <a:gd name="T29" fmla="*/ 1066 h 1066"/>
                <a:gd name="T30" fmla="*/ 0 w 4371"/>
                <a:gd name="T31" fmla="*/ 845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gradFill rotWithShape="1">
              <a:gsLst>
                <a:gs pos="0">
                  <a:srgbClr val="990000"/>
                </a:gs>
                <a:gs pos="100000">
                  <a:srgbClr val="FF9933"/>
                </a:gs>
              </a:gsLst>
              <a:lin ang="0" scaled="1"/>
            </a:gradFill>
            <a:ln w="9525">
              <a:round/>
              <a:headEnd/>
              <a:tailEnd/>
            </a:ln>
            <a:effectLst/>
            <a:scene3d>
              <a:camera prst="legacyPerspectiveTopRight">
                <a:rot lat="600000" lon="20999996" rev="0"/>
              </a:camera>
              <a:lightRig rig="legacyFlat4" dir="b"/>
            </a:scene3d>
            <a:sp3d extrusionH="163500" prstMaterial="legacyMatte">
              <a:bevelT w="13500" h="13500" prst="angle"/>
              <a:bevelB w="13500" h="13500" prst="angle"/>
              <a:extrusionClr>
                <a:srgbClr val="FF9933"/>
              </a:extrusionClr>
            </a:sp3d>
            <a:extLst>
              <a:ext uri="{AF507438-7753-43E0-B8FC-AC1667EBCBE1}">
                <a14:hiddenEffects xmlns:a14="http://schemas.microsoft.com/office/drawing/2010/main">
                  <a:effectLst>
                    <a:outerShdw dist="35921" dir="2700000" algn="ctr" rotWithShape="0">
                      <a:srgbClr val="78267C"/>
                    </a:outerShdw>
                  </a:effectLst>
                </a14:hiddenEffects>
              </a:ext>
            </a:extLst>
          </p:spPr>
          <p:txBody>
            <a:bodyPr wrap="none" anchor="ctr">
              <a:flatTx/>
            </a:bodyPr>
            <a:lstStyle/>
            <a:p>
              <a:pPr fontAlgn="auto">
                <a:spcBef>
                  <a:spcPts val="0"/>
                </a:spcBef>
                <a:spcAft>
                  <a:spcPts val="0"/>
                </a:spcAft>
                <a:defRPr/>
              </a:pPr>
              <a:endParaRPr lang="zh-CN" altLang="en-US" kern="0">
                <a:solidFill>
                  <a:sysClr val="windowText" lastClr="000000"/>
                </a:solidFill>
              </a:endParaRPr>
            </a:p>
          </p:txBody>
        </p:sp>
        <p:sp>
          <p:nvSpPr>
            <p:cNvPr id="39" name="AutoShape 12"/>
            <p:cNvSpPr>
              <a:spLocks noChangeArrowheads="1"/>
            </p:cNvSpPr>
            <p:nvPr/>
          </p:nvSpPr>
          <p:spPr bwMode="gray">
            <a:xfrm>
              <a:off x="3486" y="3473"/>
              <a:ext cx="1122" cy="198"/>
            </a:xfrm>
            <a:prstGeom prst="bevel">
              <a:avLst>
                <a:gd name="adj" fmla="val 5949"/>
              </a:avLst>
            </a:prstGeom>
            <a:solidFill>
              <a:srgbClr val="009999"/>
            </a:solidFill>
            <a:ln>
              <a:noFill/>
            </a:ln>
            <a:effectLst/>
            <a:extLs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b="1" kern="0" dirty="0">
                  <a:solidFill>
                    <a:srgbClr val="FFFFFF"/>
                  </a:solidFill>
                </a:rPr>
                <a:t>背 景 </a:t>
              </a:r>
              <a:r>
                <a:rPr lang="zh-CN" altLang="en-US" b="1" kern="0" dirty="0">
                  <a:solidFill>
                    <a:srgbClr val="FFFFFF"/>
                  </a:solidFill>
                  <a:latin typeface="华文楷体"/>
                  <a:ea typeface="华文楷体"/>
                </a:rPr>
                <a:t>③</a:t>
              </a:r>
              <a:endParaRPr lang="en-US" altLang="zh-CN" b="1" kern="0" dirty="0">
                <a:solidFill>
                  <a:srgbClr val="FFFFFF"/>
                </a:solidFill>
              </a:endParaRPr>
            </a:p>
          </p:txBody>
        </p:sp>
        <p:sp>
          <p:nvSpPr>
            <p:cNvPr id="40" name="Text Box 13"/>
            <p:cNvSpPr txBox="1">
              <a:spLocks noChangeArrowheads="1"/>
            </p:cNvSpPr>
            <p:nvPr/>
          </p:nvSpPr>
          <p:spPr bwMode="gray">
            <a:xfrm>
              <a:off x="806" y="2667"/>
              <a:ext cx="1187"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ct val="50000"/>
                </a:spcBef>
                <a:spcAft>
                  <a:spcPts val="0"/>
                </a:spcAft>
                <a:buClr>
                  <a:srgbClr val="1F3F5F"/>
                </a:buClr>
                <a:defRPr/>
              </a:pPr>
              <a:r>
                <a:rPr lang="zh-CN" altLang="en-US" b="1" kern="0" dirty="0" smtClean="0">
                  <a:solidFill>
                    <a:srgbClr val="1C1C1C"/>
                  </a:solidFill>
                  <a:latin typeface="华文宋体" pitchFamily="2" charset="-122"/>
                  <a:ea typeface="华文宋体" pitchFamily="2" charset="-122"/>
                </a:rPr>
                <a:t>视频信息</a:t>
              </a:r>
              <a:endParaRPr lang="en-US" altLang="zh-CN" b="1" kern="0" dirty="0" smtClean="0">
                <a:solidFill>
                  <a:srgbClr val="1C1C1C"/>
                </a:solidFill>
                <a:latin typeface="华文宋体" pitchFamily="2" charset="-122"/>
                <a:ea typeface="华文宋体" pitchFamily="2" charset="-122"/>
              </a:endParaRPr>
            </a:p>
            <a:p>
              <a:pPr algn="ctr" eaLnBrk="1" fontAlgn="auto" hangingPunct="1">
                <a:spcBef>
                  <a:spcPct val="50000"/>
                </a:spcBef>
                <a:spcAft>
                  <a:spcPts val="0"/>
                </a:spcAft>
                <a:buClr>
                  <a:srgbClr val="1F3F5F"/>
                </a:buClr>
                <a:defRPr/>
              </a:pPr>
              <a:r>
                <a:rPr lang="zh-CN" altLang="en-US" b="1" kern="0" dirty="0" smtClean="0">
                  <a:solidFill>
                    <a:srgbClr val="1C1C1C"/>
                  </a:solidFill>
                  <a:latin typeface="华文宋体" pitchFamily="2" charset="-122"/>
                  <a:ea typeface="华文宋体" pitchFamily="2" charset="-122"/>
                </a:rPr>
                <a:t>随处可见</a:t>
              </a:r>
              <a:endParaRPr lang="en-US" altLang="zh-CN" b="1" kern="0" dirty="0" smtClean="0">
                <a:solidFill>
                  <a:srgbClr val="1C1C1C"/>
                </a:solidFill>
                <a:latin typeface="华文宋体" pitchFamily="2" charset="-122"/>
                <a:ea typeface="华文宋体" pitchFamily="2" charset="-122"/>
              </a:endParaRPr>
            </a:p>
            <a:p>
              <a:pPr algn="ctr" eaLnBrk="1" fontAlgn="auto" hangingPunct="1">
                <a:spcBef>
                  <a:spcPct val="50000"/>
                </a:spcBef>
                <a:spcAft>
                  <a:spcPts val="0"/>
                </a:spcAft>
                <a:buClr>
                  <a:srgbClr val="1F3F5F"/>
                </a:buClr>
                <a:defRPr/>
              </a:pPr>
              <a:endParaRPr lang="en-US" altLang="zh-CN" b="1" kern="0" dirty="0" smtClean="0">
                <a:solidFill>
                  <a:srgbClr val="1C1C1C"/>
                </a:solidFill>
                <a:latin typeface="华文宋体" pitchFamily="2" charset="-122"/>
                <a:ea typeface="华文宋体" pitchFamily="2" charset="-122"/>
              </a:endParaRPr>
            </a:p>
            <a:p>
              <a:pPr algn="ctr" eaLnBrk="1" fontAlgn="auto" hangingPunct="1">
                <a:lnSpc>
                  <a:spcPct val="60000"/>
                </a:lnSpc>
                <a:spcBef>
                  <a:spcPct val="50000"/>
                </a:spcBef>
                <a:spcAft>
                  <a:spcPts val="0"/>
                </a:spcAft>
                <a:buClr>
                  <a:srgbClr val="1F3F5F"/>
                </a:buClr>
                <a:defRPr/>
              </a:pPr>
              <a:endParaRPr lang="zh-CN" altLang="en-US" sz="1400" kern="0" dirty="0" smtClean="0">
                <a:solidFill>
                  <a:srgbClr val="1C1C1C"/>
                </a:solidFill>
              </a:endParaRPr>
            </a:p>
          </p:txBody>
        </p:sp>
        <p:sp>
          <p:nvSpPr>
            <p:cNvPr id="42" name="AutoShape 15"/>
            <p:cNvSpPr>
              <a:spLocks noChangeArrowheads="1"/>
            </p:cNvSpPr>
            <p:nvPr/>
          </p:nvSpPr>
          <p:spPr bwMode="gray">
            <a:xfrm>
              <a:off x="2172" y="3473"/>
              <a:ext cx="1122" cy="198"/>
            </a:xfrm>
            <a:prstGeom prst="bevel">
              <a:avLst>
                <a:gd name="adj" fmla="val 5949"/>
              </a:avLst>
            </a:prstGeom>
            <a:solidFill>
              <a:srgbClr val="009999"/>
            </a:solidFill>
            <a:ln>
              <a:noFill/>
            </a:ln>
            <a:effectLst/>
            <a:extLs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b="1" kern="0" dirty="0">
                  <a:solidFill>
                    <a:srgbClr val="FFFFFF"/>
                  </a:solidFill>
                </a:rPr>
                <a:t>背 景 ②</a:t>
              </a:r>
              <a:endParaRPr lang="en-US" altLang="zh-CN" b="1" kern="0" dirty="0">
                <a:solidFill>
                  <a:srgbClr val="FFFFFF"/>
                </a:solidFill>
              </a:endParaRPr>
            </a:p>
          </p:txBody>
        </p:sp>
        <p:sp>
          <p:nvSpPr>
            <p:cNvPr id="43" name="AutoShape 16"/>
            <p:cNvSpPr>
              <a:spLocks noChangeArrowheads="1"/>
            </p:cNvSpPr>
            <p:nvPr/>
          </p:nvSpPr>
          <p:spPr bwMode="gray">
            <a:xfrm>
              <a:off x="816" y="3473"/>
              <a:ext cx="1122" cy="198"/>
            </a:xfrm>
            <a:prstGeom prst="bevel">
              <a:avLst>
                <a:gd name="adj" fmla="val 5949"/>
              </a:avLst>
            </a:prstGeom>
            <a:solidFill>
              <a:srgbClr val="009999"/>
            </a:solidFill>
            <a:ln>
              <a:noFill/>
            </a:ln>
            <a:effectLst/>
            <a:extLs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b="1" kern="0" dirty="0">
                  <a:solidFill>
                    <a:srgbClr val="FFFFFF"/>
                  </a:solidFill>
                </a:rPr>
                <a:t>背 景 ①</a:t>
              </a:r>
              <a:endParaRPr lang="en-US" altLang="zh-CN" b="1" kern="0" dirty="0">
                <a:solidFill>
                  <a:srgbClr val="FFFFFF"/>
                </a:solidFill>
              </a:endParaRPr>
            </a:p>
          </p:txBody>
        </p:sp>
        <p:sp>
          <p:nvSpPr>
            <p:cNvPr id="44" name="Text Box 17"/>
            <p:cNvSpPr txBox="1">
              <a:spLocks noChangeArrowheads="1"/>
            </p:cNvSpPr>
            <p:nvPr/>
          </p:nvSpPr>
          <p:spPr bwMode="gray">
            <a:xfrm>
              <a:off x="2160" y="2498"/>
              <a:ext cx="1187" cy="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ct val="50000"/>
                </a:spcBef>
                <a:spcAft>
                  <a:spcPts val="0"/>
                </a:spcAft>
                <a:buClr>
                  <a:srgbClr val="1F3F5F"/>
                </a:buClr>
                <a:defRPr/>
              </a:pPr>
              <a:r>
                <a:rPr lang="zh-CN" altLang="en-US" b="1" kern="0" dirty="0" smtClean="0">
                  <a:solidFill>
                    <a:srgbClr val="1C1C1C"/>
                  </a:solidFill>
                  <a:latin typeface="Times New Roman" pitchFamily="18" charset="0"/>
                  <a:ea typeface="华文宋体" pitchFamily="2" charset="-122"/>
                  <a:cs typeface="Times New Roman" pitchFamily="18" charset="0"/>
                </a:rPr>
                <a:t>显著</a:t>
              </a:r>
              <a:r>
                <a:rPr lang="zh-CN" altLang="en-US" b="1" kern="0" dirty="0">
                  <a:solidFill>
                    <a:srgbClr val="1C1C1C"/>
                  </a:solidFill>
                  <a:latin typeface="Times New Roman" pitchFamily="18" charset="0"/>
                  <a:ea typeface="华文宋体" pitchFamily="2" charset="-122"/>
                  <a:cs typeface="Times New Roman" pitchFamily="18" charset="0"/>
                </a:rPr>
                <a:t>性区域</a:t>
              </a:r>
              <a:r>
                <a:rPr lang="zh-CN" altLang="en-US" b="1" kern="0" dirty="0" smtClean="0">
                  <a:solidFill>
                    <a:srgbClr val="1C1C1C"/>
                  </a:solidFill>
                  <a:latin typeface="Times New Roman" pitchFamily="18" charset="0"/>
                  <a:ea typeface="华文宋体" pitchFamily="2" charset="-122"/>
                  <a:cs typeface="Times New Roman" pitchFamily="18" charset="0"/>
                </a:rPr>
                <a:t>检测，已经</a:t>
              </a:r>
              <a:r>
                <a:rPr lang="zh-CN" altLang="en-US" b="1" kern="0" dirty="0">
                  <a:solidFill>
                    <a:srgbClr val="1C1C1C"/>
                  </a:solidFill>
                  <a:latin typeface="Times New Roman" pitchFamily="18" charset="0"/>
                  <a:ea typeface="华文宋体" pitchFamily="2" charset="-122"/>
                  <a:cs typeface="Times New Roman" pitchFamily="18" charset="0"/>
                </a:rPr>
                <a:t>成为</a:t>
              </a:r>
              <a:r>
                <a:rPr lang="zh-CN" altLang="en-US" b="1" kern="0" dirty="0" smtClean="0">
                  <a:solidFill>
                    <a:srgbClr val="1C1C1C"/>
                  </a:solidFill>
                  <a:latin typeface="Times New Roman" pitchFamily="18" charset="0"/>
                  <a:ea typeface="华文宋体" pitchFamily="2" charset="-122"/>
                  <a:cs typeface="Times New Roman" pitchFamily="18" charset="0"/>
                </a:rPr>
                <a:t>计算机视觉</a:t>
              </a:r>
              <a:r>
                <a:rPr lang="zh-CN" altLang="en-US" b="1" kern="0" dirty="0">
                  <a:solidFill>
                    <a:srgbClr val="1C1C1C"/>
                  </a:solidFill>
                  <a:latin typeface="Times New Roman" pitchFamily="18" charset="0"/>
                  <a:ea typeface="华文宋体" pitchFamily="2" charset="-122"/>
                  <a:cs typeface="Times New Roman" pitchFamily="18" charset="0"/>
                </a:rPr>
                <a:t>领域的热点</a:t>
              </a:r>
              <a:r>
                <a:rPr lang="zh-CN" altLang="en-US" b="1" kern="0" dirty="0" smtClean="0">
                  <a:solidFill>
                    <a:srgbClr val="1C1C1C"/>
                  </a:solidFill>
                  <a:latin typeface="Times New Roman" pitchFamily="18" charset="0"/>
                  <a:ea typeface="华文宋体" pitchFamily="2" charset="-122"/>
                  <a:cs typeface="Times New Roman" pitchFamily="18" charset="0"/>
                </a:rPr>
                <a:t>之一</a:t>
              </a:r>
              <a:endParaRPr lang="en-US" altLang="zh-CN" b="1" kern="0" dirty="0" smtClean="0">
                <a:solidFill>
                  <a:srgbClr val="1C1C1C"/>
                </a:solidFill>
                <a:latin typeface="华文宋体" pitchFamily="2" charset="-122"/>
                <a:ea typeface="华文宋体" pitchFamily="2" charset="-122"/>
              </a:endParaRPr>
            </a:p>
            <a:p>
              <a:pPr algn="ctr" eaLnBrk="1" fontAlgn="auto" hangingPunct="1">
                <a:lnSpc>
                  <a:spcPct val="60000"/>
                </a:lnSpc>
                <a:spcBef>
                  <a:spcPct val="50000"/>
                </a:spcBef>
                <a:spcAft>
                  <a:spcPts val="0"/>
                </a:spcAft>
                <a:buClr>
                  <a:srgbClr val="1F3F5F"/>
                </a:buClr>
                <a:defRPr/>
              </a:pPr>
              <a:endParaRPr lang="zh-CN" altLang="en-US" b="1" kern="0" dirty="0" smtClean="0">
                <a:solidFill>
                  <a:srgbClr val="1C1C1C"/>
                </a:solidFill>
                <a:latin typeface="华文宋体" pitchFamily="2" charset="-122"/>
                <a:ea typeface="华文宋体" pitchFamily="2" charset="-122"/>
              </a:endParaRPr>
            </a:p>
          </p:txBody>
        </p:sp>
      </p:grpSp>
      <p:sp>
        <p:nvSpPr>
          <p:cNvPr id="48" name="Text Box 17"/>
          <p:cNvSpPr txBox="1">
            <a:spLocks noChangeArrowheads="1"/>
          </p:cNvSpPr>
          <p:nvPr/>
        </p:nvSpPr>
        <p:spPr bwMode="gray">
          <a:xfrm>
            <a:off x="4406056" y="3210811"/>
            <a:ext cx="1987549" cy="20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lnSpc>
                <a:spcPct val="150000"/>
              </a:lnSpc>
              <a:spcBef>
                <a:spcPct val="50000"/>
              </a:spcBef>
              <a:spcAft>
                <a:spcPts val="0"/>
              </a:spcAft>
              <a:buClr>
                <a:srgbClr val="1F3F5F"/>
              </a:buClr>
              <a:defRPr/>
            </a:pPr>
            <a:r>
              <a:rPr lang="zh-CN" altLang="en-US" b="1" kern="0" dirty="0">
                <a:solidFill>
                  <a:srgbClr val="1C1C1C"/>
                </a:solidFill>
                <a:latin typeface="Times New Roman" pitchFamily="18" charset="0"/>
                <a:ea typeface="华文宋体" pitchFamily="2" charset="-122"/>
                <a:cs typeface="Times New Roman" pitchFamily="18" charset="0"/>
              </a:rPr>
              <a:t>大量图像数据库的</a:t>
            </a:r>
            <a:r>
              <a:rPr lang="zh-CN" altLang="en-US" b="1" kern="0" dirty="0" smtClean="0">
                <a:solidFill>
                  <a:srgbClr val="1C1C1C"/>
                </a:solidFill>
                <a:latin typeface="Times New Roman" pitchFamily="18" charset="0"/>
                <a:ea typeface="华文宋体" pitchFamily="2" charset="-122"/>
                <a:cs typeface="Times New Roman" pitchFamily="18" charset="0"/>
              </a:rPr>
              <a:t>出现</a:t>
            </a:r>
            <a:r>
              <a:rPr lang="zh-CN" altLang="en-US" b="1" kern="0" dirty="0">
                <a:solidFill>
                  <a:srgbClr val="1C1C1C"/>
                </a:solidFill>
                <a:latin typeface="Times New Roman" pitchFamily="18" charset="0"/>
                <a:ea typeface="华文宋体" pitchFamily="2" charset="-122"/>
                <a:cs typeface="Times New Roman" pitchFamily="18" charset="0"/>
              </a:rPr>
              <a:t>带给</a:t>
            </a:r>
            <a:r>
              <a:rPr lang="zh-CN" altLang="en-US" b="1" kern="0" dirty="0" smtClean="0">
                <a:solidFill>
                  <a:srgbClr val="1C1C1C"/>
                </a:solidFill>
                <a:latin typeface="Times New Roman" pitchFamily="18" charset="0"/>
                <a:ea typeface="华文宋体" pitchFamily="2" charset="-122"/>
                <a:cs typeface="Times New Roman" pitchFamily="18" charset="0"/>
              </a:rPr>
              <a:t>自上而下</a:t>
            </a:r>
            <a:r>
              <a:rPr lang="zh-CN" altLang="en-US" b="1" kern="0" dirty="0">
                <a:solidFill>
                  <a:srgbClr val="1C1C1C"/>
                </a:solidFill>
                <a:latin typeface="Times New Roman" pitchFamily="18" charset="0"/>
                <a:ea typeface="华文宋体" pitchFamily="2" charset="-122"/>
                <a:cs typeface="Times New Roman" pitchFamily="18" charset="0"/>
              </a:rPr>
              <a:t>的视觉注意</a:t>
            </a:r>
            <a:r>
              <a:rPr lang="zh-CN" altLang="en-US" b="1" kern="0" dirty="0" smtClean="0">
                <a:solidFill>
                  <a:srgbClr val="1C1C1C"/>
                </a:solidFill>
                <a:latin typeface="Times New Roman" pitchFamily="18" charset="0"/>
                <a:ea typeface="华文宋体" pitchFamily="2" charset="-122"/>
                <a:cs typeface="Times New Roman" pitchFamily="18" charset="0"/>
              </a:rPr>
              <a:t>模型新的潜力</a:t>
            </a:r>
            <a:endParaRPr lang="en-US" altLang="zh-CN" b="1" kern="0" dirty="0" smtClean="0">
              <a:solidFill>
                <a:srgbClr val="1C1C1C"/>
              </a:solidFill>
              <a:latin typeface="华文宋体" pitchFamily="2" charset="-122"/>
              <a:ea typeface="华文宋体" pitchFamily="2" charset="-122"/>
            </a:endParaRPr>
          </a:p>
          <a:p>
            <a:pPr algn="ctr" eaLnBrk="1" fontAlgn="auto" hangingPunct="1">
              <a:lnSpc>
                <a:spcPct val="60000"/>
              </a:lnSpc>
              <a:spcBef>
                <a:spcPct val="50000"/>
              </a:spcBef>
              <a:spcAft>
                <a:spcPts val="0"/>
              </a:spcAft>
              <a:buClr>
                <a:srgbClr val="1F3F5F"/>
              </a:buClr>
              <a:defRPr/>
            </a:pPr>
            <a:endParaRPr lang="zh-CN" altLang="en-US" b="1" kern="0" dirty="0" smtClean="0">
              <a:solidFill>
                <a:srgbClr val="1C1C1C"/>
              </a:solidFill>
              <a:latin typeface="华文宋体" pitchFamily="2" charset="-122"/>
              <a:ea typeface="华文宋体" pitchFamily="2" charset="-122"/>
            </a:endParaRPr>
          </a:p>
        </p:txBody>
      </p:sp>
      <p:grpSp>
        <p:nvGrpSpPr>
          <p:cNvPr id="142345" name="Group 28"/>
          <p:cNvGrpSpPr>
            <a:grpSpLocks/>
          </p:cNvGrpSpPr>
          <p:nvPr/>
        </p:nvGrpSpPr>
        <p:grpSpPr bwMode="auto">
          <a:xfrm>
            <a:off x="330200" y="1411288"/>
            <a:ext cx="3806825" cy="182562"/>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2348"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142346" name="TextBox 45"/>
          <p:cNvSpPr txBox="1">
            <a:spLocks noChangeArrowheads="1"/>
          </p:cNvSpPr>
          <p:nvPr/>
        </p:nvSpPr>
        <p:spPr bwMode="auto">
          <a:xfrm>
            <a:off x="717550" y="979488"/>
            <a:ext cx="349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0070C0"/>
                </a:solidFill>
                <a:latin typeface="黑体" panose="02010609060101010101" pitchFamily="49" charset="-122"/>
                <a:ea typeface="黑体" panose="02010609060101010101" pitchFamily="49" charset="-122"/>
              </a:rPr>
              <a:t>选题的背景和意义</a:t>
            </a:r>
          </a:p>
        </p:txBody>
      </p:sp>
      <p:grpSp>
        <p:nvGrpSpPr>
          <p:cNvPr id="5" name="组合 4"/>
          <p:cNvGrpSpPr/>
          <p:nvPr/>
        </p:nvGrpSpPr>
        <p:grpSpPr>
          <a:xfrm>
            <a:off x="6671023" y="1263650"/>
            <a:ext cx="2531499" cy="5004608"/>
            <a:chOff x="6757588" y="1354113"/>
            <a:chExt cx="2531499" cy="5004608"/>
          </a:xfrm>
        </p:grpSpPr>
        <p:sp>
          <p:nvSpPr>
            <p:cNvPr id="26" name="矩形 25"/>
            <p:cNvSpPr/>
            <p:nvPr/>
          </p:nvSpPr>
          <p:spPr bwMode="auto">
            <a:xfrm>
              <a:off x="6757588" y="1365251"/>
              <a:ext cx="2304381" cy="590549"/>
            </a:xfrm>
            <a:prstGeom prst="rect">
              <a:avLst/>
            </a:prstGeom>
            <a:solidFill>
              <a:schemeClr val="accent4">
                <a:lumMod val="20000"/>
                <a:lumOff val="80000"/>
              </a:schemeClr>
            </a:solidFill>
            <a:ln w="38100" cmpd="dbl">
              <a:solidFill>
                <a:schemeClr val="tx1"/>
              </a:solidFill>
              <a:prstDash val="sysDot"/>
            </a:ln>
            <a:effectLst/>
            <a:extLst/>
          </p:spPr>
          <p:txBody>
            <a:bodyPr/>
            <a:lstStyle/>
            <a:p>
              <a:pPr algn="ctr">
                <a:defRPr/>
              </a:pPr>
              <a:endParaRPr lang="zh-CN" altLang="en-US" sz="1400">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142342" name="TextBox 1"/>
            <p:cNvSpPr txBox="1">
              <a:spLocks noChangeArrowheads="1"/>
            </p:cNvSpPr>
            <p:nvPr/>
          </p:nvSpPr>
          <p:spPr bwMode="auto">
            <a:xfrm rot="16200000">
              <a:off x="7845193" y="464217"/>
              <a:ext cx="553998" cy="233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华文宋体" panose="02010600040101010101" pitchFamily="2" charset="-122"/>
                  <a:ea typeface="华文宋体" panose="02010600040101010101" pitchFamily="2" charset="-122"/>
                </a:rPr>
                <a:t>选</a:t>
              </a:r>
              <a:r>
                <a:rPr lang="zh-CN" altLang="en-US" b="1" dirty="0">
                  <a:solidFill>
                    <a:srgbClr val="FF0000"/>
                  </a:solidFill>
                  <a:latin typeface="华文宋体" panose="02010600040101010101" pitchFamily="2" charset="-122"/>
                  <a:ea typeface="华文宋体" panose="02010600040101010101" pitchFamily="2" charset="-122"/>
                </a:rPr>
                <a:t> </a:t>
              </a:r>
              <a:r>
                <a:rPr lang="zh-CN" altLang="en-US" sz="2400" b="1" dirty="0">
                  <a:solidFill>
                    <a:srgbClr val="FF0000"/>
                  </a:solidFill>
                  <a:latin typeface="华文宋体" panose="02010600040101010101" pitchFamily="2" charset="-122"/>
                  <a:ea typeface="华文宋体" panose="02010600040101010101" pitchFamily="2" charset="-122"/>
                </a:rPr>
                <a:t>题</a:t>
              </a:r>
              <a:r>
                <a:rPr lang="zh-CN" altLang="en-US" b="1" dirty="0">
                  <a:solidFill>
                    <a:srgbClr val="FF0000"/>
                  </a:solidFill>
                  <a:latin typeface="华文宋体" panose="02010600040101010101" pitchFamily="2" charset="-122"/>
                  <a:ea typeface="华文宋体" panose="02010600040101010101" pitchFamily="2" charset="-122"/>
                </a:rPr>
                <a:t> </a:t>
              </a:r>
              <a:r>
                <a:rPr lang="zh-CN" altLang="en-US" sz="2400" b="1" dirty="0">
                  <a:solidFill>
                    <a:srgbClr val="FF0000"/>
                  </a:solidFill>
                  <a:latin typeface="华文宋体" panose="02010600040101010101" pitchFamily="2" charset="-122"/>
                  <a:ea typeface="华文宋体" panose="02010600040101010101" pitchFamily="2" charset="-122"/>
                </a:rPr>
                <a:t>的</a:t>
              </a:r>
              <a:r>
                <a:rPr lang="zh-CN" altLang="en-US" b="1" dirty="0">
                  <a:solidFill>
                    <a:srgbClr val="FF0000"/>
                  </a:solidFill>
                  <a:latin typeface="华文宋体" panose="02010600040101010101" pitchFamily="2" charset="-122"/>
                  <a:ea typeface="华文宋体" panose="02010600040101010101" pitchFamily="2" charset="-122"/>
                </a:rPr>
                <a:t> </a:t>
              </a:r>
              <a:r>
                <a:rPr lang="zh-CN" altLang="en-US" sz="2400" b="1" dirty="0">
                  <a:solidFill>
                    <a:srgbClr val="FF0000"/>
                  </a:solidFill>
                  <a:latin typeface="华文宋体" panose="02010600040101010101" pitchFamily="2" charset="-122"/>
                  <a:ea typeface="华文宋体" panose="02010600040101010101" pitchFamily="2" charset="-122"/>
                </a:rPr>
                <a:t>意</a:t>
              </a:r>
              <a:r>
                <a:rPr lang="zh-CN" altLang="en-US" b="1" dirty="0">
                  <a:solidFill>
                    <a:srgbClr val="FF0000"/>
                  </a:solidFill>
                  <a:latin typeface="华文宋体" panose="02010600040101010101" pitchFamily="2" charset="-122"/>
                  <a:ea typeface="华文宋体" panose="02010600040101010101" pitchFamily="2" charset="-122"/>
                </a:rPr>
                <a:t> </a:t>
              </a:r>
              <a:r>
                <a:rPr lang="zh-CN" altLang="en-US" sz="2400" b="1" dirty="0">
                  <a:solidFill>
                    <a:srgbClr val="FF0000"/>
                  </a:solidFill>
                  <a:latin typeface="华文宋体" panose="02010600040101010101" pitchFamily="2" charset="-122"/>
                  <a:ea typeface="华文宋体" panose="02010600040101010101" pitchFamily="2" charset="-122"/>
                </a:rPr>
                <a:t>义</a:t>
              </a:r>
            </a:p>
          </p:txBody>
        </p:sp>
        <p:sp>
          <p:nvSpPr>
            <p:cNvPr id="27" name="AutoShape 7"/>
            <p:cNvSpPr>
              <a:spLocks noChangeArrowheads="1"/>
            </p:cNvSpPr>
            <p:nvPr/>
          </p:nvSpPr>
          <p:spPr bwMode="auto">
            <a:xfrm>
              <a:off x="6843805" y="2235588"/>
              <a:ext cx="2148895" cy="3422038"/>
            </a:xfrm>
            <a:prstGeom prst="roundRect">
              <a:avLst>
                <a:gd name="adj" fmla="val 13745"/>
              </a:avLst>
            </a:prstGeom>
            <a:noFill/>
            <a:ln w="38100">
              <a:solidFill>
                <a:srgbClr val="80808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28" name="矩形 27"/>
            <p:cNvSpPr/>
            <p:nvPr/>
          </p:nvSpPr>
          <p:spPr>
            <a:xfrm>
              <a:off x="6831820" y="2388403"/>
              <a:ext cx="2198320" cy="3970318"/>
            </a:xfrm>
            <a:prstGeom prst="rect">
              <a:avLst/>
            </a:prstGeom>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a:buFont typeface="Arial" panose="020B0604020202020204" pitchFamily="34" charset="0"/>
                <a:buChar char="•"/>
                <a:defRPr/>
              </a:pPr>
              <a:r>
                <a:rPr lang="zh-CN" altLang="en-US" dirty="0" smtClean="0">
                  <a:solidFill>
                    <a:srgbClr val="FF0000"/>
                  </a:solidFill>
                  <a:latin typeface="华文楷体" pitchFamily="2" charset="-122"/>
                  <a:ea typeface="华文楷体" pitchFamily="2" charset="-122"/>
                </a:rPr>
                <a:t>解决人工方式</a:t>
              </a:r>
              <a:r>
                <a:rPr lang="zh-CN" altLang="en-US" dirty="0">
                  <a:solidFill>
                    <a:srgbClr val="FF0000"/>
                  </a:solidFill>
                  <a:latin typeface="华文楷体" pitchFamily="2" charset="-122"/>
                  <a:ea typeface="华文楷体" pitchFamily="2" charset="-122"/>
                </a:rPr>
                <a:t>对图像进行分析</a:t>
              </a:r>
              <a:r>
                <a:rPr lang="zh-CN" altLang="en-US" dirty="0" smtClean="0">
                  <a:solidFill>
                    <a:srgbClr val="FF0000"/>
                  </a:solidFill>
                  <a:latin typeface="华文楷体" pitchFamily="2" charset="-122"/>
                  <a:ea typeface="华文楷体" pitchFamily="2" charset="-122"/>
                </a:rPr>
                <a:t>存在的局限性</a:t>
              </a:r>
              <a:endParaRPr lang="en-US" altLang="zh-CN" dirty="0" smtClean="0">
                <a:solidFill>
                  <a:srgbClr val="FF0000"/>
                </a:solidFill>
                <a:latin typeface="华文楷体" pitchFamily="2" charset="-122"/>
                <a:ea typeface="华文楷体" pitchFamily="2" charset="-122"/>
              </a:endParaRPr>
            </a:p>
            <a:p>
              <a:pPr marL="285750" indent="-285750">
                <a:buFont typeface="Arial" panose="020B0604020202020204" pitchFamily="34" charset="0"/>
                <a:buChar char="•"/>
                <a:defRPr/>
              </a:pPr>
              <a:r>
                <a:rPr lang="zh-CN" altLang="en-US" dirty="0">
                  <a:solidFill>
                    <a:srgbClr val="FF0000"/>
                  </a:solidFill>
                  <a:latin typeface="华文楷体" pitchFamily="2" charset="-122"/>
                  <a:ea typeface="华文楷体" pitchFamily="2" charset="-122"/>
                </a:rPr>
                <a:t>促进</a:t>
              </a:r>
              <a:r>
                <a:rPr lang="zh-CN" altLang="en-US" dirty="0" smtClean="0">
                  <a:solidFill>
                    <a:srgbClr val="FF0000"/>
                  </a:solidFill>
                  <a:latin typeface="华文楷体" pitchFamily="2" charset="-122"/>
                  <a:ea typeface="华文楷体" pitchFamily="2" charset="-122"/>
                </a:rPr>
                <a:t>机器视觉模拟</a:t>
              </a:r>
              <a:r>
                <a:rPr lang="zh-CN" altLang="en-US" dirty="0">
                  <a:solidFill>
                    <a:srgbClr val="FF0000"/>
                  </a:solidFill>
                  <a:latin typeface="华文楷体" pitchFamily="2" charset="-122"/>
                  <a:ea typeface="华文楷体" pitchFamily="2" charset="-122"/>
                </a:rPr>
                <a:t>人的视觉</a:t>
              </a:r>
              <a:r>
                <a:rPr lang="zh-CN" altLang="en-US" dirty="0" smtClean="0">
                  <a:solidFill>
                    <a:srgbClr val="FF0000"/>
                  </a:solidFill>
                  <a:latin typeface="华文楷体" pitchFamily="2" charset="-122"/>
                  <a:ea typeface="华文楷体" pitchFamily="2" charset="-122"/>
                </a:rPr>
                <a:t>神经系统</a:t>
              </a:r>
              <a:endParaRPr lang="en-US" altLang="zh-CN" dirty="0" smtClean="0">
                <a:solidFill>
                  <a:srgbClr val="FF0000"/>
                </a:solidFill>
                <a:latin typeface="华文楷体" pitchFamily="2" charset="-122"/>
                <a:ea typeface="华文楷体" pitchFamily="2" charset="-122"/>
              </a:endParaRPr>
            </a:p>
            <a:p>
              <a:pPr marL="285750" indent="-285750">
                <a:buFont typeface="Arial" panose="020B0604020202020204" pitchFamily="34" charset="0"/>
                <a:buChar char="•"/>
                <a:defRPr/>
              </a:pPr>
              <a:r>
                <a:rPr lang="zh-CN" altLang="en-US" dirty="0" smtClean="0">
                  <a:solidFill>
                    <a:srgbClr val="FF0000"/>
                  </a:solidFill>
                  <a:latin typeface="华文楷体" pitchFamily="2" charset="-122"/>
                  <a:ea typeface="华文楷体" pitchFamily="2" charset="-122"/>
                </a:rPr>
                <a:t>在人工智能、</a:t>
              </a:r>
              <a:r>
                <a:rPr lang="zh-CN" altLang="en-US" dirty="0">
                  <a:solidFill>
                    <a:srgbClr val="FF0000"/>
                  </a:solidFill>
                  <a:latin typeface="华文楷体" pitchFamily="2" charset="-122"/>
                  <a:ea typeface="华文楷体" pitchFamily="2" charset="-122"/>
                </a:rPr>
                <a:t>图像及视频压缩、目标检测和</a:t>
              </a:r>
              <a:r>
                <a:rPr lang="zh-CN" altLang="en-US" dirty="0" smtClean="0">
                  <a:solidFill>
                    <a:srgbClr val="FF0000"/>
                  </a:solidFill>
                  <a:latin typeface="华文楷体" pitchFamily="2" charset="-122"/>
                  <a:ea typeface="华文楷体" pitchFamily="2" charset="-122"/>
                </a:rPr>
                <a:t>跟踪等</a:t>
              </a:r>
              <a:r>
                <a:rPr lang="zh-CN" altLang="en-US" dirty="0">
                  <a:solidFill>
                    <a:srgbClr val="FF0000"/>
                  </a:solidFill>
                  <a:latin typeface="华文楷体" pitchFamily="2" charset="-122"/>
                  <a:ea typeface="华文楷体" pitchFamily="2" charset="-122"/>
                </a:rPr>
                <a:t>领域具有广泛的应用价值</a:t>
              </a:r>
              <a:endParaRPr lang="en-US" altLang="zh-CN" dirty="0" smtClean="0">
                <a:solidFill>
                  <a:srgbClr val="FF0000"/>
                </a:solidFill>
                <a:latin typeface="华文楷体" pitchFamily="2" charset="-122"/>
                <a:ea typeface="华文楷体" pitchFamily="2" charset="-122"/>
              </a:endParaRPr>
            </a:p>
            <a:p>
              <a:pPr marL="285750" indent="-285750">
                <a:buFont typeface="Arial" panose="020B0604020202020204" pitchFamily="34" charset="0"/>
                <a:buChar char="•"/>
                <a:defRPr/>
              </a:pPr>
              <a:endParaRPr lang="en-US" altLang="zh-CN" dirty="0" smtClean="0">
                <a:solidFill>
                  <a:schemeClr val="tx1">
                    <a:lumMod val="50000"/>
                  </a:schemeClr>
                </a:solidFill>
                <a:latin typeface="华文楷体" pitchFamily="2" charset="-122"/>
                <a:ea typeface="华文楷体" pitchFamily="2" charset="-122"/>
              </a:endParaRPr>
            </a:p>
            <a:p>
              <a:pPr marL="285750" indent="-285750">
                <a:buFont typeface="Arial" panose="020B0604020202020204" pitchFamily="34" charset="0"/>
                <a:buChar char="•"/>
                <a:defRPr/>
              </a:pPr>
              <a:endParaRPr lang="en-US" altLang="zh-CN" dirty="0">
                <a:solidFill>
                  <a:schemeClr val="tx1">
                    <a:lumMod val="50000"/>
                  </a:schemeClr>
                </a:solidFill>
                <a:latin typeface="华文楷体" pitchFamily="2" charset="-122"/>
                <a:ea typeface="华文楷体" pitchFamily="2" charset="-122"/>
              </a:endParaRPr>
            </a:p>
            <a:p>
              <a:pPr marL="285750" indent="-285750">
                <a:buFont typeface="Arial" panose="020B0604020202020204" pitchFamily="34" charset="0"/>
                <a:buChar char="•"/>
                <a:defRPr/>
              </a:pPr>
              <a:endParaRPr lang="zh-CN" altLang="en-US" dirty="0">
                <a:solidFill>
                  <a:schemeClr val="tx1">
                    <a:lumMod val="50000"/>
                  </a:schemeClr>
                </a:solidFill>
                <a:latin typeface="华文楷体" pitchFamily="2" charset="-122"/>
                <a:ea typeface="华文楷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3363"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pic>
        <p:nvPicPr>
          <p:cNvPr id="143364" name="Picture 54" descr="C:\Users\freedu\AppData\Roaming\Tencent\Users\1042493185\QQ\WinTemp\RichOle\`QN0MY6OHZ52LSRU3DXM8G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4984750"/>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365" name="Group 28"/>
          <p:cNvGrpSpPr>
            <a:grpSpLocks/>
          </p:cNvGrpSpPr>
          <p:nvPr/>
        </p:nvGrpSpPr>
        <p:grpSpPr bwMode="auto">
          <a:xfrm>
            <a:off x="361950" y="1431925"/>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3378"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143366" name="TextBox 45"/>
          <p:cNvSpPr txBox="1">
            <a:spLocks noChangeArrowheads="1"/>
          </p:cNvSpPr>
          <p:nvPr/>
        </p:nvSpPr>
        <p:spPr bwMode="auto">
          <a:xfrm>
            <a:off x="728663" y="960438"/>
            <a:ext cx="3492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a:solidFill>
                  <a:srgbClr val="0070C0"/>
                </a:solidFill>
                <a:latin typeface="黑体" panose="02010609060101010101" pitchFamily="49" charset="-122"/>
                <a:ea typeface="黑体" panose="02010609060101010101" pitchFamily="49" charset="-122"/>
              </a:rPr>
              <a:t>研究现状与发展趋势</a:t>
            </a:r>
          </a:p>
        </p:txBody>
      </p:sp>
      <p:sp>
        <p:nvSpPr>
          <p:cNvPr id="29" name="Rectangle 11"/>
          <p:cNvSpPr>
            <a:spLocks noChangeArrowheads="1"/>
          </p:cNvSpPr>
          <p:nvPr/>
        </p:nvSpPr>
        <p:spPr bwMode="auto">
          <a:xfrm>
            <a:off x="692150" y="1861510"/>
            <a:ext cx="2016125" cy="647700"/>
          </a:xfrm>
          <a:prstGeom prst="rect">
            <a:avLst/>
          </a:prstGeom>
          <a:gradFill rotWithShape="1">
            <a:gsLst>
              <a:gs pos="0">
                <a:srgbClr val="005500"/>
              </a:gs>
              <a:gs pos="100000">
                <a:srgbClr val="008000"/>
              </a:gs>
            </a:gsLst>
            <a:lin ang="5400000" scaled="1"/>
          </a:gra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008000"/>
            </a:extrusionClr>
          </a:sp3d>
          <a:extLs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wrap="none" anchor="ctr">
            <a:flatTx/>
          </a:bodyPr>
          <a:lstStyle/>
          <a:p>
            <a:pPr algn="ctr">
              <a:defRPr/>
            </a:pPr>
            <a:r>
              <a:rPr lang="zh-CN" altLang="en-US" sz="3600" b="1" dirty="0">
                <a:solidFill>
                  <a:schemeClr val="accent3"/>
                </a:solidFill>
                <a:ea typeface="楷体_GB2312" pitchFamily="49" charset="-122"/>
              </a:rPr>
              <a:t>现状</a:t>
            </a:r>
          </a:p>
        </p:txBody>
      </p:sp>
      <p:sp>
        <p:nvSpPr>
          <p:cNvPr id="30" name="Rectangle 12"/>
          <p:cNvSpPr>
            <a:spLocks noChangeArrowheads="1"/>
          </p:cNvSpPr>
          <p:nvPr/>
        </p:nvSpPr>
        <p:spPr bwMode="auto">
          <a:xfrm>
            <a:off x="755650" y="3573463"/>
            <a:ext cx="1871663" cy="647700"/>
          </a:xfrm>
          <a:prstGeom prst="rect">
            <a:avLst/>
          </a:prstGeom>
          <a:solidFill>
            <a:srgbClr val="3366FF"/>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wrap="none" anchor="ctr">
            <a:flatTx/>
          </a:bodyPr>
          <a:lstStyle/>
          <a:p>
            <a:pPr algn="ctr">
              <a:defRPr/>
            </a:pPr>
            <a:r>
              <a:rPr lang="zh-CN" altLang="en-US" sz="3600" b="1" dirty="0" smtClean="0">
                <a:solidFill>
                  <a:schemeClr val="accent3"/>
                </a:solidFill>
                <a:ea typeface="楷体_GB2312" pitchFamily="49" charset="-122"/>
              </a:rPr>
              <a:t>自下而上</a:t>
            </a:r>
            <a:endParaRPr lang="zh-CN" altLang="en-US" sz="3600" b="1" dirty="0">
              <a:solidFill>
                <a:schemeClr val="accent3"/>
              </a:solidFill>
              <a:ea typeface="楷体_GB2312" pitchFamily="49" charset="-122"/>
            </a:endParaRPr>
          </a:p>
        </p:txBody>
      </p:sp>
      <p:sp>
        <p:nvSpPr>
          <p:cNvPr id="41" name="Rectangle 13"/>
          <p:cNvSpPr>
            <a:spLocks noChangeArrowheads="1"/>
          </p:cNvSpPr>
          <p:nvPr/>
        </p:nvSpPr>
        <p:spPr bwMode="auto">
          <a:xfrm>
            <a:off x="755650" y="5373688"/>
            <a:ext cx="1871663" cy="647700"/>
          </a:xfrm>
          <a:prstGeom prst="rect">
            <a:avLst/>
          </a:prstGeom>
          <a:solidFill>
            <a:srgbClr val="FF00FF"/>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FF00FF"/>
            </a:extrusionClr>
          </a:sp3d>
          <a:extLs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wrap="none" anchor="ctr">
            <a:flatTx/>
          </a:bodyPr>
          <a:lstStyle/>
          <a:p>
            <a:pPr algn="ctr">
              <a:defRPr/>
            </a:pPr>
            <a:r>
              <a:rPr lang="zh-CN" altLang="en-US" sz="3600" b="1" dirty="0" smtClean="0">
                <a:solidFill>
                  <a:schemeClr val="accent3"/>
                </a:solidFill>
                <a:ea typeface="楷体_GB2312" pitchFamily="49" charset="-122"/>
              </a:rPr>
              <a:t>自上而下</a:t>
            </a:r>
            <a:endParaRPr lang="zh-CN" altLang="en-US" sz="3600" b="1" dirty="0">
              <a:solidFill>
                <a:schemeClr val="accent3"/>
              </a:solidFill>
              <a:ea typeface="楷体_GB2312" pitchFamily="49" charset="-122"/>
            </a:endParaRPr>
          </a:p>
        </p:txBody>
      </p:sp>
      <p:sp>
        <p:nvSpPr>
          <p:cNvPr id="45" name="Line 17"/>
          <p:cNvSpPr>
            <a:spLocks noChangeShapeType="1"/>
          </p:cNvSpPr>
          <p:nvPr/>
        </p:nvSpPr>
        <p:spPr bwMode="auto">
          <a:xfrm>
            <a:off x="1700213" y="3284984"/>
            <a:ext cx="6335713" cy="0"/>
          </a:xfrm>
          <a:prstGeom prst="line">
            <a:avLst/>
          </a:prstGeom>
          <a:noFill/>
          <a:ln w="34925">
            <a:solidFill>
              <a:srgbClr val="808080"/>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47" name="Line 20"/>
          <p:cNvSpPr>
            <a:spLocks noChangeShapeType="1"/>
          </p:cNvSpPr>
          <p:nvPr/>
        </p:nvSpPr>
        <p:spPr bwMode="auto">
          <a:xfrm>
            <a:off x="1700213" y="4984750"/>
            <a:ext cx="6335712" cy="0"/>
          </a:xfrm>
          <a:prstGeom prst="line">
            <a:avLst/>
          </a:prstGeom>
          <a:noFill/>
          <a:ln w="34925">
            <a:solidFill>
              <a:srgbClr val="808080"/>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49" name="Text Box 25"/>
          <p:cNvSpPr txBox="1">
            <a:spLocks noChangeArrowheads="1"/>
          </p:cNvSpPr>
          <p:nvPr/>
        </p:nvSpPr>
        <p:spPr bwMode="auto">
          <a:xfrm>
            <a:off x="2915816" y="1688346"/>
            <a:ext cx="5536132" cy="1374735"/>
          </a:xfrm>
          <a:prstGeom prst="rect">
            <a:avLst/>
          </a:prstGeom>
          <a:noFill/>
          <a:ln>
            <a:noFill/>
          </a:ln>
          <a:effectLst/>
          <a:extLst>
            <a:ext uri="{909E8E84-426E-40DD-AFC4-6F175D3DCCD1}">
              <a14:hiddenFill xmlns:a14="http://schemas.microsoft.com/office/drawing/2010/main">
                <a:gradFill rotWithShape="1">
                  <a:gsLst>
                    <a:gs pos="0">
                      <a:srgbClr val="005500"/>
                    </a:gs>
                    <a:gs pos="100000">
                      <a:srgbClr val="008000"/>
                    </a:gs>
                  </a:gsLst>
                  <a:lin ang="5400000" scaled="1"/>
                </a:gradFill>
              </a14:hiddenFill>
            </a:ext>
            <a:ext uri="{91240B29-F687-4F45-9708-019B960494DF}">
              <a14:hiddenLine xmlns:a14="http://schemas.microsoft.com/office/drawing/2010/main" w="508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ts val="2500"/>
              </a:lnSpc>
              <a:spcBef>
                <a:spcPts val="0"/>
              </a:spcBef>
              <a:defRPr/>
            </a:pPr>
            <a:r>
              <a:rPr lang="zh-CN" altLang="en-US" sz="1600" dirty="0" smtClean="0">
                <a:solidFill>
                  <a:schemeClr val="bg2">
                    <a:lumMod val="10000"/>
                  </a:schemeClr>
                </a:solidFill>
                <a:ea typeface="楷体_GB2312" pitchFamily="49" charset="-122"/>
              </a:rPr>
              <a:t>基于视觉注意的显著性区域检测对于图像分析过程有着非常重要的意义。将计算资源优先分配给那些容易引起观察者注意的区域，必将极大提高现有的图像处理分析方法的工作效率。显著性区域检测正是在这个基础上提出并发展起来的</a:t>
            </a:r>
          </a:p>
        </p:txBody>
      </p:sp>
      <p:sp>
        <p:nvSpPr>
          <p:cNvPr id="50" name="Text Box 26"/>
          <p:cNvSpPr txBox="1">
            <a:spLocks noChangeArrowheads="1"/>
          </p:cNvSpPr>
          <p:nvPr/>
        </p:nvSpPr>
        <p:spPr bwMode="auto">
          <a:xfrm>
            <a:off x="2915816" y="3417236"/>
            <a:ext cx="5019675" cy="1054135"/>
          </a:xfrm>
          <a:prstGeom prst="rect">
            <a:avLst/>
          </a:prstGeom>
          <a:noFill/>
          <a:ln>
            <a:noFill/>
          </a:ln>
          <a:effectLst/>
          <a:extLst>
            <a:ext uri="{909E8E84-426E-40DD-AFC4-6F175D3DCCD1}">
              <a14:hiddenFill xmlns:a14="http://schemas.microsoft.com/office/drawing/2010/main">
                <a:gradFill rotWithShape="1">
                  <a:gsLst>
                    <a:gs pos="0">
                      <a:srgbClr val="005500"/>
                    </a:gs>
                    <a:gs pos="100000">
                      <a:srgbClr val="008000"/>
                    </a:gs>
                  </a:gsLst>
                  <a:lin ang="5400000" scaled="1"/>
                </a:gradFill>
              </a14:hiddenFill>
            </a:ext>
            <a:ext uri="{91240B29-F687-4F45-9708-019B960494DF}">
              <a14:hiddenLine xmlns:a14="http://schemas.microsoft.com/office/drawing/2010/main" w="508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algn="just" eaLnBrk="1" hangingPunct="1">
              <a:lnSpc>
                <a:spcPts val="2500"/>
              </a:lnSpc>
              <a:spcBef>
                <a:spcPts val="0"/>
              </a:spcBef>
              <a:buFont typeface="Arial" panose="020B0604020202020204" pitchFamily="34" charset="0"/>
              <a:buChar char="•"/>
              <a:defRPr/>
            </a:pPr>
            <a:r>
              <a:rPr lang="zh-CN" altLang="en-US" sz="1600" dirty="0" smtClean="0">
                <a:solidFill>
                  <a:schemeClr val="bg2">
                    <a:lumMod val="10000"/>
                  </a:schemeClr>
                </a:solidFill>
                <a:ea typeface="楷体_GB2312" pitchFamily="49" charset="-122"/>
              </a:rPr>
              <a:t>自下而上的数据驱动的显著性检测方法</a:t>
            </a:r>
            <a:endParaRPr lang="en-US" altLang="zh-CN" sz="1600" dirty="0">
              <a:solidFill>
                <a:schemeClr val="bg2">
                  <a:lumMod val="10000"/>
                </a:schemeClr>
              </a:solidFill>
              <a:ea typeface="楷体_GB2312" pitchFamily="49" charset="-122"/>
            </a:endParaRPr>
          </a:p>
          <a:p>
            <a:pPr marL="285750" indent="-285750" algn="just" eaLnBrk="1" hangingPunct="1">
              <a:lnSpc>
                <a:spcPts val="2500"/>
              </a:lnSpc>
              <a:spcBef>
                <a:spcPts val="0"/>
              </a:spcBef>
              <a:buFont typeface="Arial" panose="020B0604020202020204" pitchFamily="34" charset="0"/>
              <a:buChar char="•"/>
              <a:defRPr/>
            </a:pPr>
            <a:r>
              <a:rPr lang="zh-CN" altLang="en-US" sz="1600" dirty="0" smtClean="0">
                <a:solidFill>
                  <a:schemeClr val="bg2">
                    <a:lumMod val="10000"/>
                  </a:schemeClr>
                </a:solidFill>
                <a:ea typeface="楷体_GB2312" pitchFamily="49" charset="-122"/>
              </a:rPr>
              <a:t>结合方向，颜色，强度等比较简单的特征综合得到图像的显著性</a:t>
            </a:r>
          </a:p>
        </p:txBody>
      </p:sp>
      <p:sp>
        <p:nvSpPr>
          <p:cNvPr id="54" name="Text Box 27"/>
          <p:cNvSpPr txBox="1">
            <a:spLocks noChangeArrowheads="1"/>
          </p:cNvSpPr>
          <p:nvPr/>
        </p:nvSpPr>
        <p:spPr bwMode="auto">
          <a:xfrm>
            <a:off x="2919784" y="5218926"/>
            <a:ext cx="5011737" cy="1054135"/>
          </a:xfrm>
          <a:prstGeom prst="rect">
            <a:avLst/>
          </a:prstGeom>
          <a:noFill/>
          <a:ln>
            <a:noFill/>
          </a:ln>
          <a:effectLst/>
          <a:extLst>
            <a:ext uri="{909E8E84-426E-40DD-AFC4-6F175D3DCCD1}">
              <a14:hiddenFill xmlns:a14="http://schemas.microsoft.com/office/drawing/2010/main">
                <a:gradFill rotWithShape="1">
                  <a:gsLst>
                    <a:gs pos="0">
                      <a:srgbClr val="005500"/>
                    </a:gs>
                    <a:gs pos="100000">
                      <a:srgbClr val="008000"/>
                    </a:gs>
                  </a:gsLst>
                  <a:lin ang="5400000" scaled="1"/>
                </a:gradFill>
              </a14:hiddenFill>
            </a:ext>
            <a:ext uri="{91240B29-F687-4F45-9708-019B960494DF}">
              <a14:hiddenLine xmlns:a14="http://schemas.microsoft.com/office/drawing/2010/main" w="508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algn="just" eaLnBrk="1" hangingPunct="1">
              <a:lnSpc>
                <a:spcPts val="2500"/>
              </a:lnSpc>
              <a:spcBef>
                <a:spcPts val="0"/>
              </a:spcBef>
              <a:buFont typeface="Arial" panose="020B0604020202020204" pitchFamily="34" charset="0"/>
              <a:buChar char="•"/>
              <a:defRPr/>
            </a:pPr>
            <a:r>
              <a:rPr lang="zh-CN" altLang="en-US" sz="1600" dirty="0" smtClean="0">
                <a:solidFill>
                  <a:schemeClr val="bg2">
                    <a:lumMod val="10000"/>
                  </a:schemeClr>
                </a:solidFill>
                <a:ea typeface="楷体_GB2312" pitchFamily="49" charset="-122"/>
              </a:rPr>
              <a:t>自上而下的任务目标驱动的检测方法</a:t>
            </a:r>
            <a:endParaRPr lang="en-US" altLang="zh-CN" sz="1600" dirty="0" smtClean="0">
              <a:solidFill>
                <a:schemeClr val="bg2">
                  <a:lumMod val="10000"/>
                </a:schemeClr>
              </a:solidFill>
              <a:ea typeface="楷体_GB2312" pitchFamily="49" charset="-122"/>
            </a:endParaRPr>
          </a:p>
          <a:p>
            <a:pPr marL="285750" indent="-285750" algn="just" eaLnBrk="1" hangingPunct="1">
              <a:lnSpc>
                <a:spcPts val="2500"/>
              </a:lnSpc>
              <a:spcBef>
                <a:spcPts val="0"/>
              </a:spcBef>
              <a:buFont typeface="Arial" panose="020B0604020202020204" pitchFamily="34" charset="0"/>
              <a:buChar char="•"/>
              <a:defRPr/>
            </a:pPr>
            <a:r>
              <a:rPr lang="zh-CN" altLang="en-US" sz="1600" dirty="0" smtClean="0">
                <a:solidFill>
                  <a:schemeClr val="bg2">
                    <a:lumMod val="10000"/>
                  </a:schemeClr>
                </a:solidFill>
                <a:ea typeface="楷体_GB2312" pitchFamily="49" charset="-122"/>
              </a:rPr>
              <a:t>视觉认知功能，如脸，人类，汽车等概念信息作为显著性检测的向导</a:t>
            </a:r>
            <a:endParaRPr lang="en-US" altLang="zh-CN" sz="1600" dirty="0" smtClean="0">
              <a:solidFill>
                <a:schemeClr val="bg2">
                  <a:lumMod val="10000"/>
                </a:schemeClr>
              </a:solidFill>
              <a:ea typeface="楷体_GB2312" pitchFamily="49" charset="-122"/>
            </a:endParaRPr>
          </a:p>
        </p:txBody>
      </p:sp>
      <p:cxnSp>
        <p:nvCxnSpPr>
          <p:cNvPr id="143375" name="AutoShape 14"/>
          <p:cNvCxnSpPr>
            <a:cxnSpLocks noChangeShapeType="1"/>
          </p:cNvCxnSpPr>
          <p:nvPr/>
        </p:nvCxnSpPr>
        <p:spPr bwMode="auto">
          <a:xfrm flipH="1">
            <a:off x="1692275" y="2492375"/>
            <a:ext cx="7938" cy="1081088"/>
          </a:xfrm>
          <a:prstGeom prst="straightConnector1">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376" name="AutoShape 14"/>
          <p:cNvCxnSpPr>
            <a:cxnSpLocks noChangeShapeType="1"/>
          </p:cNvCxnSpPr>
          <p:nvPr/>
        </p:nvCxnSpPr>
        <p:spPr bwMode="auto">
          <a:xfrm flipH="1">
            <a:off x="1649413" y="4292600"/>
            <a:ext cx="7937" cy="1081088"/>
          </a:xfrm>
          <a:prstGeom prst="straightConnector1">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11" descr="C:\Users\freedu\AppData\Roaming\Tencent\Users\1042493185\QQ\WinTemp\RichOle\G0F~NB$6PCZMDZ_V_5INCC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613"/>
            <a:ext cx="9144000"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grpSp>
        <p:nvGrpSpPr>
          <p:cNvPr id="144388" name="Group 28"/>
          <p:cNvGrpSpPr>
            <a:grpSpLocks/>
          </p:cNvGrpSpPr>
          <p:nvPr/>
        </p:nvGrpSpPr>
        <p:grpSpPr bwMode="auto">
          <a:xfrm>
            <a:off x="2463800" y="167005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4392"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144389" name="TextBox 45"/>
          <p:cNvSpPr txBox="1">
            <a:spLocks noChangeArrowheads="1"/>
          </p:cNvSpPr>
          <p:nvPr/>
        </p:nvSpPr>
        <p:spPr bwMode="auto">
          <a:xfrm>
            <a:off x="2743200" y="1193800"/>
            <a:ext cx="349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0070C0"/>
                </a:solidFill>
                <a:latin typeface="黑体" panose="02010609060101010101" pitchFamily="49" charset="-122"/>
                <a:ea typeface="黑体" panose="02010609060101010101" pitchFamily="49" charset="-122"/>
              </a:rPr>
              <a:t>研究主要内容</a:t>
            </a:r>
          </a:p>
        </p:txBody>
      </p:sp>
      <p:sp>
        <p:nvSpPr>
          <p:cNvPr id="144390" name="TextBox 2"/>
          <p:cNvSpPr txBox="1">
            <a:spLocks noChangeArrowheads="1"/>
          </p:cNvSpPr>
          <p:nvPr/>
        </p:nvSpPr>
        <p:spPr bwMode="auto">
          <a:xfrm>
            <a:off x="2266950" y="2443163"/>
            <a:ext cx="4826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u="sng" dirty="0" smtClean="0">
                <a:solidFill>
                  <a:srgbClr val="7030A0"/>
                </a:solidFill>
                <a:latin typeface="华文楷体" panose="02010600040101010101" pitchFamily="2" charset="-122"/>
                <a:ea typeface="华文楷体" panose="02010600040101010101" pitchFamily="2" charset="-122"/>
              </a:rPr>
              <a:t>拟使用深度学习方法，结合大量图像数据库，先从图像库中提取</a:t>
            </a:r>
            <a:r>
              <a:rPr lang="en-US" altLang="zh-CN" sz="2400" b="1" u="sng" dirty="0" err="1" smtClean="0">
                <a:solidFill>
                  <a:srgbClr val="7030A0"/>
                </a:solidFill>
                <a:latin typeface="华文楷体" panose="02010600040101010101" pitchFamily="2" charset="-122"/>
                <a:ea typeface="华文楷体" panose="02010600040101010101" pitchFamily="2" charset="-122"/>
              </a:rPr>
              <a:t>objectness</a:t>
            </a:r>
            <a:r>
              <a:rPr lang="zh-CN" altLang="en-US" sz="2400" b="1" u="sng" dirty="0" smtClean="0">
                <a:solidFill>
                  <a:srgbClr val="7030A0"/>
                </a:solidFill>
                <a:latin typeface="华文楷体" panose="02010600040101010101" pitchFamily="2" charset="-122"/>
                <a:ea typeface="华文楷体" panose="02010600040101010101" pitchFamily="2" charset="-122"/>
              </a:rPr>
              <a:t>特征，作为显著性检测的先验知识，然后利用卷积神经网络或者自动编码器来训练</a:t>
            </a:r>
            <a:r>
              <a:rPr lang="zh-CN" altLang="en-US" sz="2400" b="1" u="sng" dirty="0">
                <a:solidFill>
                  <a:srgbClr val="7030A0"/>
                </a:solidFill>
                <a:latin typeface="华文楷体" panose="02010600040101010101" pitchFamily="2" charset="-122"/>
                <a:ea typeface="华文楷体" panose="02010600040101010101" pitchFamily="2" charset="-122"/>
              </a:rPr>
              <a:t>模型</a:t>
            </a:r>
            <a:r>
              <a:rPr lang="zh-CN" altLang="en-US" sz="2400" b="1" u="sng" dirty="0" smtClean="0">
                <a:solidFill>
                  <a:srgbClr val="7030A0"/>
                </a:solidFill>
                <a:latin typeface="华文楷体" panose="02010600040101010101" pitchFamily="2" charset="-122"/>
                <a:ea typeface="华文楷体" panose="02010600040101010101" pitchFamily="2" charset="-122"/>
              </a:rPr>
              <a:t>，得到图像的显著性图。</a:t>
            </a:r>
            <a:endParaRPr lang="zh-CN" altLang="en-US" sz="2400" b="1" u="sng" dirty="0">
              <a:solidFill>
                <a:srgbClr val="7030A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5411"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grpSp>
        <p:nvGrpSpPr>
          <p:cNvPr id="145412" name="Group 28"/>
          <p:cNvGrpSpPr>
            <a:grpSpLocks/>
          </p:cNvGrpSpPr>
          <p:nvPr/>
        </p:nvGrpSpPr>
        <p:grpSpPr bwMode="auto">
          <a:xfrm>
            <a:off x="330200" y="1411288"/>
            <a:ext cx="3806825" cy="182562"/>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5422"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pic>
        <p:nvPicPr>
          <p:cNvPr id="145413" name="Picture 54" descr="C:\Users\freedu\AppData\Roaming\Tencent\Users\1042493185\QQ\WinTemp\RichOle\`QN0MY6OHZ52LSRU3DXM8G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5" y="4990093"/>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5" name="TextBox 45"/>
          <p:cNvSpPr txBox="1">
            <a:spLocks noChangeArrowheads="1"/>
          </p:cNvSpPr>
          <p:nvPr/>
        </p:nvSpPr>
        <p:spPr bwMode="auto">
          <a:xfrm>
            <a:off x="717550" y="979488"/>
            <a:ext cx="349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smtClean="0">
                <a:solidFill>
                  <a:srgbClr val="0070C0"/>
                </a:solidFill>
                <a:latin typeface="黑体" panose="02010609060101010101" pitchFamily="49" charset="-122"/>
                <a:ea typeface="黑体" panose="02010609060101010101" pitchFamily="49" charset="-122"/>
              </a:rPr>
              <a:t>研究内容结构图</a:t>
            </a:r>
            <a:endParaRPr lang="zh-CN" altLang="en-US" sz="2800" dirty="0">
              <a:solidFill>
                <a:srgbClr val="0070C0"/>
              </a:solidFill>
              <a:latin typeface="黑体" panose="02010609060101010101" pitchFamily="49" charset="-122"/>
              <a:ea typeface="黑体" panose="02010609060101010101" pitchFamily="49" charset="-122"/>
            </a:endParaRPr>
          </a:p>
        </p:txBody>
      </p:sp>
      <p:grpSp>
        <p:nvGrpSpPr>
          <p:cNvPr id="5" name="组合 4"/>
          <p:cNvGrpSpPr/>
          <p:nvPr/>
        </p:nvGrpSpPr>
        <p:grpSpPr>
          <a:xfrm>
            <a:off x="5473700" y="1581602"/>
            <a:ext cx="2521694" cy="877441"/>
            <a:chOff x="5473700" y="1581602"/>
            <a:chExt cx="2521694" cy="877441"/>
          </a:xfrm>
        </p:grpSpPr>
        <p:sp>
          <p:nvSpPr>
            <p:cNvPr id="9" name="线形标注 2 8"/>
            <p:cNvSpPr/>
            <p:nvPr/>
          </p:nvSpPr>
          <p:spPr bwMode="auto">
            <a:xfrm>
              <a:off x="5473700" y="1581602"/>
              <a:ext cx="2338660" cy="877441"/>
            </a:xfrm>
            <a:prstGeom prst="borderCallout2">
              <a:avLst>
                <a:gd name="adj1" fmla="val 47172"/>
                <a:gd name="adj2" fmla="val -405"/>
                <a:gd name="adj3" fmla="val 45548"/>
                <a:gd name="adj4" fmla="val -16667"/>
                <a:gd name="adj5" fmla="val 115528"/>
                <a:gd name="adj6" fmla="val -48531"/>
              </a:avLst>
            </a:prstGeom>
            <a:noFill/>
            <a:ln w="9525" cap="flat" cmpd="sng" algn="ctr">
              <a:solidFill>
                <a:srgbClr val="7030A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400">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145420" name="TextBox 9"/>
            <p:cNvSpPr txBox="1">
              <a:spLocks noChangeArrowheads="1"/>
            </p:cNvSpPr>
            <p:nvPr/>
          </p:nvSpPr>
          <p:spPr bwMode="auto">
            <a:xfrm>
              <a:off x="5473700" y="1631661"/>
              <a:ext cx="2521694"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700"/>
                </a:lnSpc>
                <a:buFontTx/>
                <a:buAutoNum type="arabicPeriod"/>
              </a:pPr>
              <a:r>
                <a:rPr lang="zh-CN" altLang="en-US" sz="1100" b="1" dirty="0" smtClean="0"/>
                <a:t>评估像素级</a:t>
              </a:r>
              <a:r>
                <a:rPr lang="en-US" altLang="zh-CN" sz="1100" b="1" dirty="0" err="1" smtClean="0"/>
                <a:t>objectness</a:t>
              </a:r>
              <a:endParaRPr lang="en-US" altLang="zh-CN" sz="1100" b="1" dirty="0" smtClean="0"/>
            </a:p>
            <a:p>
              <a:pPr algn="just" eaLnBrk="1" hangingPunct="1">
                <a:lnSpc>
                  <a:spcPts val="1700"/>
                </a:lnSpc>
                <a:buFontTx/>
                <a:buAutoNum type="arabicPeriod"/>
              </a:pPr>
              <a:r>
                <a:rPr lang="zh-CN" altLang="en-US" sz="1100" b="1" dirty="0" smtClean="0"/>
                <a:t>评估区域级</a:t>
              </a:r>
              <a:r>
                <a:rPr lang="en-US" altLang="zh-CN" sz="1100" b="1" dirty="0" err="1" smtClean="0"/>
                <a:t>objectness</a:t>
              </a:r>
              <a:endParaRPr lang="en-US" altLang="zh-CN" sz="1100" b="1" dirty="0"/>
            </a:p>
            <a:p>
              <a:pPr algn="just" eaLnBrk="1" hangingPunct="1">
                <a:lnSpc>
                  <a:spcPts val="1700"/>
                </a:lnSpc>
                <a:buFontTx/>
                <a:buAutoNum type="arabicPeriod"/>
              </a:pPr>
              <a:r>
                <a:rPr lang="zh-CN" altLang="en-US" sz="1100" b="1" dirty="0" smtClean="0"/>
                <a:t>综合得到整个图像的</a:t>
              </a:r>
              <a:r>
                <a:rPr lang="en-US" altLang="zh-CN" sz="1100" b="1" dirty="0" err="1" smtClean="0"/>
                <a:t>objectness</a:t>
              </a:r>
              <a:endParaRPr lang="zh-CN" altLang="en-US" sz="1100" b="1" dirty="0"/>
            </a:p>
          </p:txBody>
        </p:sp>
      </p:grpSp>
      <p:sp>
        <p:nvSpPr>
          <p:cNvPr id="6" name="圆角矩形 5"/>
          <p:cNvSpPr/>
          <p:nvPr/>
        </p:nvSpPr>
        <p:spPr bwMode="auto">
          <a:xfrm>
            <a:off x="141869" y="3583440"/>
            <a:ext cx="1694544" cy="425307"/>
          </a:xfrm>
          <a:prstGeom prst="roundRect">
            <a:avLst/>
          </a:prstGeom>
          <a:solidFill>
            <a:schemeClr val="accent2">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1" dirty="0">
                <a:solidFill>
                  <a:schemeClr val="bg2">
                    <a:lumMod val="25000"/>
                  </a:schemeClr>
                </a:solidFill>
                <a:latin typeface="宋体" panose="02010600030101010101" pitchFamily="2" charset="-122"/>
              </a:rPr>
              <a:t>选择</a:t>
            </a:r>
            <a:r>
              <a:rPr lang="zh-CN" altLang="en-US" sz="1600" b="1" dirty="0" smtClean="0">
                <a:solidFill>
                  <a:schemeClr val="bg2">
                    <a:lumMod val="25000"/>
                  </a:schemeClr>
                </a:solidFill>
                <a:latin typeface="宋体" panose="02010600030101010101" pitchFamily="2" charset="-122"/>
              </a:rPr>
              <a:t>图像数据库</a:t>
            </a:r>
            <a:endParaRPr kumimoji="0" lang="zh-CN" altLang="en-US" sz="1600" b="1" i="0" u="none" strike="noStrike" cap="none" normalizeH="0" baseline="0" dirty="0" smtClean="0">
              <a:ln>
                <a:noFill/>
              </a:ln>
              <a:solidFill>
                <a:schemeClr val="bg2">
                  <a:lumMod val="25000"/>
                </a:schemeClr>
              </a:solidFill>
              <a:latin typeface="宋体" panose="02010600030101010101" pitchFamily="2" charset="-122"/>
            </a:endParaRPr>
          </a:p>
        </p:txBody>
      </p:sp>
      <p:sp>
        <p:nvSpPr>
          <p:cNvPr id="22" name="圆角矩形 21"/>
          <p:cNvSpPr/>
          <p:nvPr/>
        </p:nvSpPr>
        <p:spPr bwMode="auto">
          <a:xfrm>
            <a:off x="2124075" y="3583440"/>
            <a:ext cx="1193008" cy="415328"/>
          </a:xfrm>
          <a:prstGeom prst="roundRect">
            <a:avLst/>
          </a:prstGeom>
          <a:solidFill>
            <a:schemeClr val="accent2">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dirty="0" smtClean="0">
                <a:solidFill>
                  <a:schemeClr val="bg2">
                    <a:lumMod val="25000"/>
                  </a:schemeClr>
                </a:solidFill>
                <a:latin typeface="宋体" panose="02010600030101010101" pitchFamily="2" charset="-122"/>
              </a:rPr>
              <a:t>数据预处理</a:t>
            </a:r>
            <a:endParaRPr kumimoji="0" lang="zh-CN" altLang="en-US" sz="1400" b="1" i="0" u="none" strike="noStrike" cap="none" normalizeH="0" baseline="0" dirty="0" smtClean="0">
              <a:ln>
                <a:noFill/>
              </a:ln>
              <a:solidFill>
                <a:schemeClr val="bg2">
                  <a:lumMod val="25000"/>
                </a:schemeClr>
              </a:solidFill>
              <a:latin typeface="宋体" panose="02010600030101010101" pitchFamily="2" charset="-122"/>
            </a:endParaRPr>
          </a:p>
        </p:txBody>
      </p:sp>
      <p:sp>
        <p:nvSpPr>
          <p:cNvPr id="23" name="圆角矩形 22"/>
          <p:cNvSpPr/>
          <p:nvPr/>
        </p:nvSpPr>
        <p:spPr bwMode="auto">
          <a:xfrm>
            <a:off x="3655105" y="2691278"/>
            <a:ext cx="1106716" cy="775145"/>
          </a:xfrm>
          <a:prstGeom prst="roundRect">
            <a:avLst/>
          </a:prstGeom>
          <a:solidFill>
            <a:schemeClr val="accent2">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dirty="0" smtClean="0">
                <a:solidFill>
                  <a:schemeClr val="bg2">
                    <a:lumMod val="25000"/>
                  </a:schemeClr>
                </a:solidFill>
                <a:latin typeface="宋体" panose="02010600030101010101" pitchFamily="2" charset="-122"/>
              </a:rPr>
              <a:t>提取图像</a:t>
            </a:r>
            <a:r>
              <a:rPr lang="en-US" altLang="zh-CN" sz="1400" b="1" dirty="0" err="1" smtClean="0">
                <a:solidFill>
                  <a:schemeClr val="bg2">
                    <a:lumMod val="25000"/>
                  </a:schemeClr>
                </a:solidFill>
                <a:latin typeface="宋体" panose="02010600030101010101" pitchFamily="2" charset="-122"/>
              </a:rPr>
              <a:t>objectness</a:t>
            </a:r>
            <a:r>
              <a:rPr lang="zh-CN" altLang="en-US" sz="1400" b="1" dirty="0" smtClean="0">
                <a:solidFill>
                  <a:schemeClr val="bg2">
                    <a:lumMod val="25000"/>
                  </a:schemeClr>
                </a:solidFill>
                <a:latin typeface="宋体" panose="02010600030101010101" pitchFamily="2" charset="-122"/>
              </a:rPr>
              <a:t>特征</a:t>
            </a:r>
            <a:endParaRPr kumimoji="0" lang="zh-CN" altLang="en-US" sz="1400" b="1" i="0" u="none" strike="noStrike" cap="none" normalizeH="0" baseline="0" dirty="0" smtClean="0">
              <a:ln>
                <a:noFill/>
              </a:ln>
              <a:solidFill>
                <a:schemeClr val="bg2">
                  <a:lumMod val="25000"/>
                </a:schemeClr>
              </a:solidFill>
              <a:latin typeface="宋体" panose="02010600030101010101" pitchFamily="2" charset="-122"/>
            </a:endParaRPr>
          </a:p>
        </p:txBody>
      </p:sp>
      <p:sp>
        <p:nvSpPr>
          <p:cNvPr id="24" name="圆角矩形 23"/>
          <p:cNvSpPr/>
          <p:nvPr/>
        </p:nvSpPr>
        <p:spPr bwMode="auto">
          <a:xfrm>
            <a:off x="3639216" y="4147511"/>
            <a:ext cx="1060340" cy="607677"/>
          </a:xfrm>
          <a:prstGeom prst="roundRect">
            <a:avLst/>
          </a:prstGeom>
          <a:solidFill>
            <a:schemeClr val="accent2">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dirty="0" smtClean="0">
                <a:solidFill>
                  <a:schemeClr val="bg2">
                    <a:lumMod val="25000"/>
                  </a:schemeClr>
                </a:solidFill>
                <a:latin typeface="宋体" panose="02010600030101010101" pitchFamily="2" charset="-122"/>
              </a:rPr>
              <a:t>自建深度网络</a:t>
            </a:r>
            <a:endParaRPr kumimoji="0" lang="zh-CN" altLang="en-US" sz="1400" b="1" i="0" u="none" strike="noStrike" cap="none" normalizeH="0" baseline="0" dirty="0" smtClean="0">
              <a:ln>
                <a:noFill/>
              </a:ln>
              <a:solidFill>
                <a:schemeClr val="bg2">
                  <a:lumMod val="25000"/>
                </a:schemeClr>
              </a:solidFill>
              <a:latin typeface="宋体" panose="02010600030101010101" pitchFamily="2" charset="-122"/>
            </a:endParaRPr>
          </a:p>
        </p:txBody>
      </p:sp>
      <p:sp>
        <p:nvSpPr>
          <p:cNvPr id="25" name="圆角矩形 24"/>
          <p:cNvSpPr/>
          <p:nvPr/>
        </p:nvSpPr>
        <p:spPr bwMode="auto">
          <a:xfrm>
            <a:off x="5265284" y="3583440"/>
            <a:ext cx="1106716" cy="415328"/>
          </a:xfrm>
          <a:prstGeom prst="roundRect">
            <a:avLst/>
          </a:prstGeom>
          <a:solidFill>
            <a:schemeClr val="accent2">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b="1" dirty="0" smtClean="0">
                <a:solidFill>
                  <a:schemeClr val="bg2">
                    <a:lumMod val="25000"/>
                  </a:schemeClr>
                </a:solidFill>
                <a:latin typeface="宋体" panose="02010600030101010101" pitchFamily="2" charset="-122"/>
              </a:rPr>
              <a:t>显著性图</a:t>
            </a:r>
            <a:endParaRPr kumimoji="0" lang="zh-CN" altLang="en-US" sz="1400" b="1" i="0" u="none" strike="noStrike" cap="none" normalizeH="0" baseline="0" dirty="0" smtClean="0">
              <a:ln>
                <a:noFill/>
              </a:ln>
              <a:solidFill>
                <a:schemeClr val="bg2">
                  <a:lumMod val="25000"/>
                </a:schemeClr>
              </a:solidFill>
              <a:latin typeface="宋体" panose="02010600030101010101" pitchFamily="2" charset="-122"/>
            </a:endParaRPr>
          </a:p>
        </p:txBody>
      </p:sp>
      <p:cxnSp>
        <p:nvCxnSpPr>
          <p:cNvPr id="12" name="直接箭头连接符 11"/>
          <p:cNvCxnSpPr>
            <a:stCxn id="6" idx="3"/>
            <a:endCxn id="22" idx="1"/>
          </p:cNvCxnSpPr>
          <p:nvPr/>
        </p:nvCxnSpPr>
        <p:spPr bwMode="auto">
          <a:xfrm flipV="1">
            <a:off x="1836413" y="3791104"/>
            <a:ext cx="287662" cy="4990"/>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肘形连接符 17"/>
          <p:cNvCxnSpPr>
            <a:stCxn id="22" idx="3"/>
            <a:endCxn id="23" idx="1"/>
          </p:cNvCxnSpPr>
          <p:nvPr/>
        </p:nvCxnSpPr>
        <p:spPr bwMode="auto">
          <a:xfrm flipV="1">
            <a:off x="3317083" y="3078851"/>
            <a:ext cx="338022" cy="712253"/>
          </a:xfrm>
          <a:prstGeom prst="bentConnector3">
            <a:avLst>
              <a:gd name="adj1"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肘形连接符 27"/>
          <p:cNvCxnSpPr>
            <a:stCxn id="22" idx="3"/>
            <a:endCxn id="24" idx="1"/>
          </p:cNvCxnSpPr>
          <p:nvPr/>
        </p:nvCxnSpPr>
        <p:spPr bwMode="auto">
          <a:xfrm>
            <a:off x="3317083" y="3791104"/>
            <a:ext cx="322133" cy="660246"/>
          </a:xfrm>
          <a:prstGeom prst="bentConnector3">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a:stCxn id="6" idx="3"/>
            <a:endCxn id="22" idx="1"/>
          </p:cNvCxnSpPr>
          <p:nvPr/>
        </p:nvCxnSpPr>
        <p:spPr bwMode="auto">
          <a:xfrm flipV="1">
            <a:off x="1836413" y="3791104"/>
            <a:ext cx="287662" cy="4990"/>
          </a:xfrm>
          <a:prstGeom prst="straightConnector1">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肘形连接符 33"/>
          <p:cNvCxnSpPr>
            <a:stCxn id="23" idx="3"/>
            <a:endCxn id="25" idx="1"/>
          </p:cNvCxnSpPr>
          <p:nvPr/>
        </p:nvCxnSpPr>
        <p:spPr bwMode="auto">
          <a:xfrm>
            <a:off x="4761821" y="3078851"/>
            <a:ext cx="503463" cy="712253"/>
          </a:xfrm>
          <a:prstGeom prst="bentConnector3">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肘形连接符 35"/>
          <p:cNvCxnSpPr>
            <a:stCxn id="24" idx="3"/>
            <a:endCxn id="25" idx="1"/>
          </p:cNvCxnSpPr>
          <p:nvPr/>
        </p:nvCxnSpPr>
        <p:spPr bwMode="auto">
          <a:xfrm flipV="1">
            <a:off x="4699556" y="3791104"/>
            <a:ext cx="565728" cy="660246"/>
          </a:xfrm>
          <a:prstGeom prst="bentConnector3">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 name="组合 2"/>
          <p:cNvGrpSpPr/>
          <p:nvPr/>
        </p:nvGrpSpPr>
        <p:grpSpPr>
          <a:xfrm>
            <a:off x="1191585" y="5001915"/>
            <a:ext cx="2073218" cy="874298"/>
            <a:chOff x="1191585" y="5001915"/>
            <a:chExt cx="2073218" cy="874298"/>
          </a:xfrm>
        </p:grpSpPr>
        <p:sp>
          <p:nvSpPr>
            <p:cNvPr id="145418" name="TextBox 7"/>
            <p:cNvSpPr txBox="1">
              <a:spLocks noChangeArrowheads="1"/>
            </p:cNvSpPr>
            <p:nvPr/>
          </p:nvSpPr>
          <p:spPr bwMode="auto">
            <a:xfrm>
              <a:off x="1445311" y="5143862"/>
              <a:ext cx="18194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indent="-171450" algn="just" eaLnBrk="1" hangingPunct="1">
                <a:lnSpc>
                  <a:spcPct val="150000"/>
                </a:lnSpc>
                <a:buFont typeface="Arial" panose="020B0604020202020204" pitchFamily="34" charset="0"/>
                <a:buChar char="•"/>
              </a:pPr>
              <a:r>
                <a:rPr lang="zh-CN" altLang="en-US" sz="1200" b="1" dirty="0" smtClean="0">
                  <a:latin typeface="华文宋体" panose="02010600040101010101" pitchFamily="2" charset="-122"/>
                  <a:ea typeface="华文宋体" panose="02010600040101010101" pitchFamily="2" charset="-122"/>
                  <a:cs typeface="Times New Roman" panose="02020603050405020304" pitchFamily="18" charset="0"/>
                </a:rPr>
                <a:t>卷积神经网络</a:t>
              </a:r>
              <a:endParaRPr lang="en-US" altLang="zh-CN" sz="1200" b="1" dirty="0" smtClean="0">
                <a:latin typeface="华文宋体" panose="02010600040101010101" pitchFamily="2" charset="-122"/>
                <a:ea typeface="华文宋体" panose="02010600040101010101" pitchFamily="2" charset="-122"/>
                <a:cs typeface="Times New Roman" panose="02020603050405020304" pitchFamily="18" charset="0"/>
              </a:endParaRPr>
            </a:p>
            <a:p>
              <a:pPr marL="171450" indent="-171450" algn="just" eaLnBrk="1" hangingPunct="1">
                <a:lnSpc>
                  <a:spcPct val="150000"/>
                </a:lnSpc>
                <a:buFont typeface="Arial" panose="020B0604020202020204" pitchFamily="34" charset="0"/>
                <a:buChar char="•"/>
              </a:pPr>
              <a:r>
                <a:rPr lang="zh-CN" altLang="en-US" sz="1200" b="1" dirty="0" smtClean="0">
                  <a:latin typeface="华文宋体" panose="02010600040101010101" pitchFamily="2" charset="-122"/>
                  <a:ea typeface="华文宋体" panose="02010600040101010101" pitchFamily="2" charset="-122"/>
                  <a:cs typeface="Times New Roman" panose="02020603050405020304" pitchFamily="18" charset="0"/>
                </a:rPr>
                <a:t>自动编码器</a:t>
              </a:r>
              <a:endParaRPr lang="zh-CN" altLang="en-US" sz="1200" b="1" dirty="0">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48" name="线形标注 2 47"/>
            <p:cNvSpPr/>
            <p:nvPr/>
          </p:nvSpPr>
          <p:spPr bwMode="auto">
            <a:xfrm rot="10800000">
              <a:off x="1191585" y="5001915"/>
              <a:ext cx="1864980" cy="874298"/>
            </a:xfrm>
            <a:prstGeom prst="borderCallout2">
              <a:avLst>
                <a:gd name="adj1" fmla="val 47172"/>
                <a:gd name="adj2" fmla="val -405"/>
                <a:gd name="adj3" fmla="val 45548"/>
                <a:gd name="adj4" fmla="val -16667"/>
                <a:gd name="adj5" fmla="val 115528"/>
                <a:gd name="adj6" fmla="val -48531"/>
              </a:avLst>
            </a:prstGeom>
            <a:noFill/>
            <a:ln w="9525" cap="flat" cmpd="sng" algn="ctr">
              <a:solidFill>
                <a:srgbClr val="7030A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400">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grpSp>
      <p:grpSp>
        <p:nvGrpSpPr>
          <p:cNvPr id="2" name="组合 1"/>
          <p:cNvGrpSpPr/>
          <p:nvPr/>
        </p:nvGrpSpPr>
        <p:grpSpPr>
          <a:xfrm>
            <a:off x="312333" y="1618960"/>
            <a:ext cx="1152525" cy="1272311"/>
            <a:chOff x="312333" y="1618960"/>
            <a:chExt cx="1152525" cy="1272311"/>
          </a:xfrm>
        </p:grpSpPr>
        <p:sp>
          <p:nvSpPr>
            <p:cNvPr id="26" name="线形标注 2 25"/>
            <p:cNvSpPr/>
            <p:nvPr/>
          </p:nvSpPr>
          <p:spPr bwMode="auto">
            <a:xfrm rot="16200000">
              <a:off x="215262" y="1800713"/>
              <a:ext cx="1187630" cy="993485"/>
            </a:xfrm>
            <a:prstGeom prst="borderCallout2">
              <a:avLst>
                <a:gd name="adj1" fmla="val 50141"/>
                <a:gd name="adj2" fmla="val 315"/>
                <a:gd name="adj3" fmla="val 8898"/>
                <a:gd name="adj4" fmla="val -25935"/>
                <a:gd name="adj5" fmla="val 52821"/>
                <a:gd name="adj6" fmla="val -54454"/>
              </a:avLst>
            </a:prstGeom>
            <a:noFill/>
            <a:ln w="9525" cap="flat" cmpd="sng" algn="ctr">
              <a:solidFill>
                <a:srgbClr val="7030A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400">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27" name="TextBox 7"/>
            <p:cNvSpPr txBox="1">
              <a:spLocks noChangeArrowheads="1"/>
            </p:cNvSpPr>
            <p:nvPr/>
          </p:nvSpPr>
          <p:spPr bwMode="auto">
            <a:xfrm>
              <a:off x="312333" y="1618960"/>
              <a:ext cx="115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indent="-171450" algn="just" eaLnBrk="1" hangingPunct="1">
                <a:lnSpc>
                  <a:spcPct val="150000"/>
                </a:lnSpc>
                <a:buFont typeface="Arial" panose="020B0604020202020204" pitchFamily="34" charset="0"/>
                <a:buChar char="•"/>
              </a:pPr>
              <a:r>
                <a:rPr lang="en-US" altLang="zh-CN" sz="1200" b="1" dirty="0" err="1" smtClean="0">
                  <a:latin typeface="华文宋体" panose="02010600040101010101" pitchFamily="2" charset="-122"/>
                  <a:ea typeface="华文宋体" panose="02010600040101010101" pitchFamily="2" charset="-122"/>
                  <a:cs typeface="Times New Roman" panose="02020603050405020304" pitchFamily="18" charset="0"/>
                </a:rPr>
                <a:t>ImageNet</a:t>
              </a:r>
              <a:endParaRPr lang="en-US" altLang="zh-CN" sz="1200" b="1" dirty="0" smtClean="0">
                <a:latin typeface="华文宋体" panose="02010600040101010101" pitchFamily="2" charset="-122"/>
                <a:ea typeface="华文宋体" panose="02010600040101010101" pitchFamily="2" charset="-122"/>
                <a:cs typeface="Times New Roman" panose="02020603050405020304" pitchFamily="18" charset="0"/>
              </a:endParaRPr>
            </a:p>
            <a:p>
              <a:pPr marL="171450" indent="-171450" algn="just" eaLnBrk="1" hangingPunct="1">
                <a:lnSpc>
                  <a:spcPct val="150000"/>
                </a:lnSpc>
                <a:buFont typeface="Arial" panose="020B0604020202020204" pitchFamily="34" charset="0"/>
                <a:buChar char="•"/>
              </a:pPr>
              <a:r>
                <a:rPr lang="en-US" altLang="zh-CN" sz="1200" b="1" dirty="0" err="1" smtClean="0">
                  <a:latin typeface="华文宋体" panose="02010600040101010101" pitchFamily="2" charset="-122"/>
                  <a:ea typeface="华文宋体" panose="02010600040101010101" pitchFamily="2" charset="-122"/>
                  <a:cs typeface="Times New Roman" panose="02020603050405020304" pitchFamily="18" charset="0"/>
                </a:rPr>
                <a:t>iSUN</a:t>
              </a:r>
              <a:endParaRPr lang="en-US" altLang="zh-CN" sz="1200" b="1" dirty="0" smtClean="0">
                <a:latin typeface="华文宋体" panose="02010600040101010101" pitchFamily="2" charset="-122"/>
                <a:ea typeface="华文宋体" panose="02010600040101010101" pitchFamily="2" charset="-122"/>
                <a:cs typeface="Times New Roman" panose="02020603050405020304" pitchFamily="18" charset="0"/>
              </a:endParaRPr>
            </a:p>
            <a:p>
              <a:pPr marL="171450" indent="-171450" algn="just" eaLnBrk="1" hangingPunct="1">
                <a:lnSpc>
                  <a:spcPct val="150000"/>
                </a:lnSpc>
                <a:buFont typeface="Arial" panose="020B0604020202020204" pitchFamily="34" charset="0"/>
                <a:buChar char="•"/>
              </a:pPr>
              <a:r>
                <a:rPr lang="en-US" altLang="zh-CN" sz="1200" b="1" dirty="0" smtClean="0">
                  <a:latin typeface="华文宋体" panose="02010600040101010101" pitchFamily="2" charset="-122"/>
                  <a:ea typeface="华文宋体" panose="02010600040101010101" pitchFamily="2" charset="-122"/>
                  <a:cs typeface="Times New Roman" panose="02020603050405020304" pitchFamily="18" charset="0"/>
                </a:rPr>
                <a:t>SALICON</a:t>
              </a:r>
            </a:p>
            <a:p>
              <a:pPr marL="171450" indent="-171450" algn="just" eaLnBrk="1" hangingPunct="1">
                <a:lnSpc>
                  <a:spcPct val="150000"/>
                </a:lnSpc>
                <a:buFont typeface="Arial" panose="020B0604020202020204" pitchFamily="34" charset="0"/>
                <a:buChar char="•"/>
              </a:pPr>
              <a:r>
                <a:rPr lang="en-US" altLang="zh-CN" sz="1200" b="1" dirty="0" smtClean="0">
                  <a:latin typeface="华文宋体" panose="02010600040101010101" pitchFamily="2" charset="-122"/>
                  <a:ea typeface="华文宋体" panose="02010600040101010101" pitchFamily="2" charset="-122"/>
                  <a:cs typeface="Times New Roman" panose="02020603050405020304" pitchFamily="18" charset="0"/>
                </a:rPr>
                <a:t>MSCOCO</a:t>
              </a:r>
            </a:p>
          </p:txBody>
        </p:sp>
      </p:grpSp>
      <p:grpSp>
        <p:nvGrpSpPr>
          <p:cNvPr id="7" name="组合 6"/>
          <p:cNvGrpSpPr/>
          <p:nvPr/>
        </p:nvGrpSpPr>
        <p:grpSpPr>
          <a:xfrm>
            <a:off x="6670438" y="4279896"/>
            <a:ext cx="1864980" cy="1477328"/>
            <a:chOff x="6670438" y="4279896"/>
            <a:chExt cx="1864980" cy="1477328"/>
          </a:xfrm>
        </p:grpSpPr>
        <p:sp>
          <p:nvSpPr>
            <p:cNvPr id="33" name="TextBox 7"/>
            <p:cNvSpPr txBox="1">
              <a:spLocks noChangeArrowheads="1"/>
            </p:cNvSpPr>
            <p:nvPr/>
          </p:nvSpPr>
          <p:spPr bwMode="auto">
            <a:xfrm>
              <a:off x="6694922" y="4279896"/>
              <a:ext cx="18194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200" b="1" dirty="0" smtClean="0">
                  <a:latin typeface="华文宋体" panose="02010600040101010101" pitchFamily="2" charset="-122"/>
                  <a:ea typeface="华文宋体" panose="02010600040101010101" pitchFamily="2" charset="-122"/>
                  <a:cs typeface="Times New Roman" panose="02020603050405020304" pitchFamily="18" charset="0"/>
                </a:rPr>
                <a:t>显著性图为一个和原始图像一样大小的灰度图，灰度越大表明该点的显著性越明显</a:t>
              </a:r>
              <a:endParaRPr lang="en-US" altLang="zh-CN" sz="1200" b="1" dirty="0" smtClean="0">
                <a:latin typeface="华文宋体" panose="02010600040101010101" pitchFamily="2" charset="-122"/>
                <a:ea typeface="华文宋体" panose="02010600040101010101" pitchFamily="2" charset="-122"/>
                <a:cs typeface="Times New Roman" panose="02020603050405020304" pitchFamily="18" charset="0"/>
              </a:endParaRPr>
            </a:p>
            <a:p>
              <a:pPr algn="just" eaLnBrk="1" hangingPunct="1">
                <a:lnSpc>
                  <a:spcPct val="150000"/>
                </a:lnSpc>
              </a:pPr>
              <a:endParaRPr lang="zh-CN" altLang="en-US" sz="1200" dirty="0">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35" name="线形标注 2 34"/>
            <p:cNvSpPr/>
            <p:nvPr/>
          </p:nvSpPr>
          <p:spPr bwMode="auto">
            <a:xfrm>
              <a:off x="6670438" y="4360920"/>
              <a:ext cx="1864980" cy="1173931"/>
            </a:xfrm>
            <a:prstGeom prst="borderCallout2">
              <a:avLst>
                <a:gd name="adj1" fmla="val 47172"/>
                <a:gd name="adj2" fmla="val -405"/>
                <a:gd name="adj3" fmla="val 45742"/>
                <a:gd name="adj4" fmla="val -25103"/>
                <a:gd name="adj5" fmla="val -19178"/>
                <a:gd name="adj6" fmla="val -49585"/>
              </a:avLst>
            </a:prstGeom>
            <a:noFill/>
            <a:ln w="9525" cap="flat" cmpd="sng" algn="ctr">
              <a:solidFill>
                <a:srgbClr val="7030A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400">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6435"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endParaRPr lang="zh-CN" altLang="en-US" sz="2400" b="0" dirty="0" smtClean="0">
              <a:solidFill>
                <a:srgbClr val="A0B462"/>
              </a:solidFill>
              <a:ea typeface="宋体" panose="02010600030101010101" pitchFamily="2" charset="-122"/>
            </a:endParaRPr>
          </a:p>
        </p:txBody>
      </p:sp>
      <p:pic>
        <p:nvPicPr>
          <p:cNvPr id="146436" name="Picture 54" descr="C:\Users\freedu\AppData\Roaming\Tencent\Users\1042493185\QQ\WinTemp\RichOle\`QN0MY6OHZ52LSRU3DXM8G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4984750"/>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437" name="Group 28"/>
          <p:cNvGrpSpPr>
            <a:grpSpLocks/>
          </p:cNvGrpSpPr>
          <p:nvPr/>
        </p:nvGrpSpPr>
        <p:grpSpPr bwMode="auto">
          <a:xfrm>
            <a:off x="330200" y="1411288"/>
            <a:ext cx="3806825" cy="182562"/>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6473"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146438" name="TextBox 45"/>
          <p:cNvSpPr txBox="1">
            <a:spLocks noChangeArrowheads="1"/>
          </p:cNvSpPr>
          <p:nvPr/>
        </p:nvSpPr>
        <p:spPr bwMode="auto">
          <a:xfrm>
            <a:off x="717550" y="979488"/>
            <a:ext cx="349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0070C0"/>
                </a:solidFill>
                <a:latin typeface="黑体" panose="02010609060101010101" pitchFamily="49" charset="-122"/>
                <a:ea typeface="黑体" panose="02010609060101010101" pitchFamily="49" charset="-122"/>
              </a:rPr>
              <a:t>难点和创新点分析</a:t>
            </a:r>
          </a:p>
        </p:txBody>
      </p:sp>
      <p:grpSp>
        <p:nvGrpSpPr>
          <p:cNvPr id="146439" name="Group 4"/>
          <p:cNvGrpSpPr>
            <a:grpSpLocks/>
          </p:cNvGrpSpPr>
          <p:nvPr/>
        </p:nvGrpSpPr>
        <p:grpSpPr bwMode="auto">
          <a:xfrm>
            <a:off x="1042988" y="2276475"/>
            <a:ext cx="6705600" cy="4114800"/>
            <a:chOff x="672" y="1296"/>
            <a:chExt cx="4224" cy="2592"/>
          </a:xfrm>
        </p:grpSpPr>
        <p:sp>
          <p:nvSpPr>
            <p:cNvPr id="13" name="AutoShape 5"/>
            <p:cNvSpPr>
              <a:spLocks noChangeArrowheads="1"/>
            </p:cNvSpPr>
            <p:nvPr/>
          </p:nvSpPr>
          <p:spPr bwMode="auto">
            <a:xfrm>
              <a:off x="3875" y="2163"/>
              <a:ext cx="1021" cy="1725"/>
            </a:xfrm>
            <a:prstGeom prst="roundRect">
              <a:avLst>
                <a:gd name="adj" fmla="val 13745"/>
              </a:avLst>
            </a:prstGeom>
            <a:noFill/>
            <a:ln w="38100">
              <a:solidFill>
                <a:srgbClr val="80808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14" name="AutoShape 6"/>
            <p:cNvSpPr>
              <a:spLocks noChangeArrowheads="1"/>
            </p:cNvSpPr>
            <p:nvPr/>
          </p:nvSpPr>
          <p:spPr bwMode="auto">
            <a:xfrm>
              <a:off x="2807" y="2163"/>
              <a:ext cx="1015" cy="1725"/>
            </a:xfrm>
            <a:prstGeom prst="roundRect">
              <a:avLst>
                <a:gd name="adj" fmla="val 13745"/>
              </a:avLst>
            </a:prstGeom>
            <a:noFill/>
            <a:ln w="38100">
              <a:solidFill>
                <a:srgbClr val="80808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15" name="AutoShape 7"/>
            <p:cNvSpPr>
              <a:spLocks noChangeArrowheads="1"/>
            </p:cNvSpPr>
            <p:nvPr/>
          </p:nvSpPr>
          <p:spPr bwMode="auto">
            <a:xfrm>
              <a:off x="1747" y="2163"/>
              <a:ext cx="985" cy="1725"/>
            </a:xfrm>
            <a:prstGeom prst="roundRect">
              <a:avLst>
                <a:gd name="adj" fmla="val 13745"/>
              </a:avLst>
            </a:prstGeom>
            <a:noFill/>
            <a:ln w="38100">
              <a:solidFill>
                <a:srgbClr val="80808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16" name="AutoShape 8"/>
            <p:cNvSpPr>
              <a:spLocks noChangeArrowheads="1"/>
            </p:cNvSpPr>
            <p:nvPr/>
          </p:nvSpPr>
          <p:spPr bwMode="auto">
            <a:xfrm>
              <a:off x="672" y="2163"/>
              <a:ext cx="1021" cy="1725"/>
            </a:xfrm>
            <a:prstGeom prst="roundRect">
              <a:avLst>
                <a:gd name="adj" fmla="val 13745"/>
              </a:avLst>
            </a:prstGeom>
            <a:noFill/>
            <a:ln w="38100">
              <a:solidFill>
                <a:srgbClr val="80808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grpSp>
          <p:nvGrpSpPr>
            <p:cNvPr id="146448" name="Group 9"/>
            <p:cNvGrpSpPr>
              <a:grpSpLocks/>
            </p:cNvGrpSpPr>
            <p:nvPr/>
          </p:nvGrpSpPr>
          <p:grpSpPr bwMode="auto">
            <a:xfrm>
              <a:off x="811" y="1296"/>
              <a:ext cx="3714" cy="590"/>
              <a:chOff x="624" y="1152"/>
              <a:chExt cx="4080" cy="720"/>
            </a:xfrm>
          </p:grpSpPr>
          <p:sp>
            <p:nvSpPr>
              <p:cNvPr id="26" name="Rectangle 10"/>
              <p:cNvSpPr>
                <a:spLocks noChangeArrowheads="1"/>
              </p:cNvSpPr>
              <p:nvPr/>
            </p:nvSpPr>
            <p:spPr bwMode="gray">
              <a:xfrm rot="3419336">
                <a:off x="624" y="1200"/>
                <a:ext cx="672" cy="672"/>
              </a:xfrm>
              <a:prstGeom prst="rect">
                <a:avLst/>
              </a:prstGeom>
              <a:gradFill rotWithShape="1">
                <a:gsLst>
                  <a:gs pos="0">
                    <a:srgbClr val="009999"/>
                  </a:gs>
                  <a:gs pos="100000">
                    <a:srgbClr val="0099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auto">
                  <a:spcBef>
                    <a:spcPts val="0"/>
                  </a:spcBef>
                  <a:spcAft>
                    <a:spcPts val="0"/>
                  </a:spcAft>
                  <a:defRPr/>
                </a:pPr>
                <a:endParaRPr lang="zh-CN" altLang="en-US" sz="3600" kern="0">
                  <a:solidFill>
                    <a:srgbClr val="000000"/>
                  </a:solidFill>
                </a:endParaRPr>
              </a:p>
            </p:txBody>
          </p:sp>
          <p:grpSp>
            <p:nvGrpSpPr>
              <p:cNvPr id="146454" name="Group 11"/>
              <p:cNvGrpSpPr>
                <a:grpSpLocks/>
              </p:cNvGrpSpPr>
              <p:nvPr/>
            </p:nvGrpSpPr>
            <p:grpSpPr bwMode="auto">
              <a:xfrm>
                <a:off x="1296" y="1296"/>
                <a:ext cx="624" cy="96"/>
                <a:chOff x="2003" y="3439"/>
                <a:chExt cx="468" cy="244"/>
              </a:xfrm>
            </p:grpSpPr>
            <p:sp>
              <p:nvSpPr>
                <p:cNvPr id="41" name="Oval 1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2" name="Rectangle 13"/>
                <p:cNvSpPr>
                  <a:spLocks noChangeArrowheads="1"/>
                </p:cNvSpPr>
                <p:nvPr/>
              </p:nvSpPr>
              <p:spPr bwMode="gray">
                <a:xfrm>
                  <a:off x="2049" y="344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3" name="Oval 14"/>
                <p:cNvSpPr>
                  <a:spLocks noChangeArrowheads="1"/>
                </p:cNvSpPr>
                <p:nvPr/>
              </p:nvSpPr>
              <p:spPr bwMode="gray">
                <a:xfrm>
                  <a:off x="2400" y="3442"/>
                  <a:ext cx="71" cy="23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4" name="Oval 15"/>
                <p:cNvSpPr>
                  <a:spLocks noChangeArrowheads="1"/>
                </p:cNvSpPr>
                <p:nvPr/>
              </p:nvSpPr>
              <p:spPr bwMode="gray">
                <a:xfrm>
                  <a:off x="2438" y="3520"/>
                  <a:ext cx="20" cy="68"/>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grpSp>
          <p:sp>
            <p:nvSpPr>
              <p:cNvPr id="28" name="Rectangle 16"/>
              <p:cNvSpPr>
                <a:spLocks noChangeArrowheads="1"/>
              </p:cNvSpPr>
              <p:nvPr/>
            </p:nvSpPr>
            <p:spPr bwMode="gray">
              <a:xfrm rot="3419336">
                <a:off x="1776" y="1154"/>
                <a:ext cx="671" cy="669"/>
              </a:xfrm>
              <a:prstGeom prst="rect">
                <a:avLst/>
              </a:prstGeom>
              <a:solidFill>
                <a:srgbClr val="BBE0E3"/>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BBE0E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auto">
                  <a:spcBef>
                    <a:spcPts val="0"/>
                  </a:spcBef>
                  <a:spcAft>
                    <a:spcPts val="0"/>
                  </a:spcAft>
                  <a:defRPr/>
                </a:pPr>
                <a:endParaRPr lang="zh-CN" altLang="en-US" sz="3600" kern="0">
                  <a:solidFill>
                    <a:srgbClr val="000000"/>
                  </a:solidFill>
                </a:endParaRPr>
              </a:p>
            </p:txBody>
          </p:sp>
          <p:grpSp>
            <p:nvGrpSpPr>
              <p:cNvPr id="146456" name="Group 17"/>
              <p:cNvGrpSpPr>
                <a:grpSpLocks/>
              </p:cNvGrpSpPr>
              <p:nvPr/>
            </p:nvGrpSpPr>
            <p:grpSpPr bwMode="auto">
              <a:xfrm>
                <a:off x="2448" y="1296"/>
                <a:ext cx="624" cy="96"/>
                <a:chOff x="2003" y="3439"/>
                <a:chExt cx="468" cy="244"/>
              </a:xfrm>
            </p:grpSpPr>
            <p:sp>
              <p:nvSpPr>
                <p:cNvPr id="37" name="Oval 18"/>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8" name="Rectangle 19"/>
                <p:cNvSpPr>
                  <a:spLocks noChangeArrowheads="1"/>
                </p:cNvSpPr>
                <p:nvPr/>
              </p:nvSpPr>
              <p:spPr bwMode="gray">
                <a:xfrm>
                  <a:off x="2048" y="344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9" name="Oval 20"/>
                <p:cNvSpPr>
                  <a:spLocks noChangeArrowheads="1"/>
                </p:cNvSpPr>
                <p:nvPr/>
              </p:nvSpPr>
              <p:spPr bwMode="gray">
                <a:xfrm>
                  <a:off x="2400" y="3442"/>
                  <a:ext cx="71" cy="23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40" name="Oval 21"/>
                <p:cNvSpPr>
                  <a:spLocks noChangeArrowheads="1"/>
                </p:cNvSpPr>
                <p:nvPr/>
              </p:nvSpPr>
              <p:spPr bwMode="gray">
                <a:xfrm>
                  <a:off x="2438" y="3520"/>
                  <a:ext cx="20" cy="68"/>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grpSp>
          <p:sp>
            <p:nvSpPr>
              <p:cNvPr id="30" name="Rectangle 22"/>
              <p:cNvSpPr>
                <a:spLocks noChangeArrowheads="1"/>
              </p:cNvSpPr>
              <p:nvPr/>
            </p:nvSpPr>
            <p:spPr bwMode="gray">
              <a:xfrm rot="3419336">
                <a:off x="2880" y="1154"/>
                <a:ext cx="671" cy="669"/>
              </a:xfrm>
              <a:prstGeom prst="rect">
                <a:avLst/>
              </a:prstGeom>
              <a:gradFill rotWithShape="1">
                <a:gsLst>
                  <a:gs pos="0">
                    <a:srgbClr val="009999"/>
                  </a:gs>
                  <a:gs pos="100000">
                    <a:srgbClr val="0099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auto">
                  <a:spcBef>
                    <a:spcPts val="0"/>
                  </a:spcBef>
                  <a:spcAft>
                    <a:spcPts val="0"/>
                  </a:spcAft>
                  <a:defRPr/>
                </a:pPr>
                <a:endParaRPr lang="zh-CN" altLang="en-US" sz="3600" kern="0">
                  <a:solidFill>
                    <a:srgbClr val="000000"/>
                  </a:solidFill>
                </a:endParaRPr>
              </a:p>
            </p:txBody>
          </p:sp>
          <p:grpSp>
            <p:nvGrpSpPr>
              <p:cNvPr id="146458" name="Group 23"/>
              <p:cNvGrpSpPr>
                <a:grpSpLocks/>
              </p:cNvGrpSpPr>
              <p:nvPr/>
            </p:nvGrpSpPr>
            <p:grpSpPr bwMode="auto">
              <a:xfrm>
                <a:off x="3600" y="1296"/>
                <a:ext cx="816" cy="96"/>
                <a:chOff x="2003" y="3439"/>
                <a:chExt cx="468" cy="244"/>
              </a:xfrm>
            </p:grpSpPr>
            <p:sp>
              <p:nvSpPr>
                <p:cNvPr id="33" name="Oval 24"/>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4" name="Rectangle 25"/>
                <p:cNvSpPr>
                  <a:spLocks noChangeArrowheads="1"/>
                </p:cNvSpPr>
                <p:nvPr/>
              </p:nvSpPr>
              <p:spPr bwMode="gray">
                <a:xfrm>
                  <a:off x="2048" y="344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5" name="Oval 26"/>
                <p:cNvSpPr>
                  <a:spLocks noChangeArrowheads="1"/>
                </p:cNvSpPr>
                <p:nvPr/>
              </p:nvSpPr>
              <p:spPr bwMode="gray">
                <a:xfrm>
                  <a:off x="2400" y="3442"/>
                  <a:ext cx="71" cy="23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sp>
              <p:nvSpPr>
                <p:cNvPr id="36" name="Oval 27"/>
                <p:cNvSpPr>
                  <a:spLocks noChangeArrowheads="1"/>
                </p:cNvSpPr>
                <p:nvPr/>
              </p:nvSpPr>
              <p:spPr bwMode="gray">
                <a:xfrm>
                  <a:off x="2438" y="3520"/>
                  <a:ext cx="20" cy="68"/>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3600" kern="0">
                    <a:solidFill>
                      <a:srgbClr val="000000"/>
                    </a:solidFill>
                  </a:endParaRPr>
                </a:p>
              </p:txBody>
            </p:sp>
          </p:grpSp>
          <p:sp>
            <p:nvSpPr>
              <p:cNvPr id="32" name="Rectangle 28"/>
              <p:cNvSpPr>
                <a:spLocks noChangeArrowheads="1"/>
              </p:cNvSpPr>
              <p:nvPr/>
            </p:nvSpPr>
            <p:spPr bwMode="gray">
              <a:xfrm rot="3419336">
                <a:off x="4032" y="1152"/>
                <a:ext cx="672" cy="672"/>
              </a:xfrm>
              <a:prstGeom prst="rect">
                <a:avLst/>
              </a:prstGeom>
              <a:solidFill>
                <a:srgbClr val="BBE0E3"/>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BBE0E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auto">
                  <a:spcBef>
                    <a:spcPts val="0"/>
                  </a:spcBef>
                  <a:spcAft>
                    <a:spcPts val="0"/>
                  </a:spcAft>
                  <a:defRPr/>
                </a:pPr>
                <a:endParaRPr lang="zh-CN" altLang="en-US" sz="3600" kern="0">
                  <a:solidFill>
                    <a:srgbClr val="000000"/>
                  </a:solidFill>
                </a:endParaRPr>
              </a:p>
            </p:txBody>
          </p:sp>
        </p:grpSp>
        <p:sp>
          <p:nvSpPr>
            <p:cNvPr id="18" name="Rectangle 29"/>
            <p:cNvSpPr>
              <a:spLocks noChangeArrowheads="1"/>
            </p:cNvSpPr>
            <p:nvPr/>
          </p:nvSpPr>
          <p:spPr bwMode="gray">
            <a:xfrm>
              <a:off x="908" y="1486"/>
              <a:ext cx="4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b="1" kern="0" dirty="0">
                  <a:solidFill>
                    <a:srgbClr val="FFFFFF"/>
                  </a:solidFill>
                </a:rPr>
                <a:t>难点</a:t>
              </a:r>
              <a:r>
                <a:rPr lang="en-US" altLang="zh-CN" b="1" kern="0" dirty="0">
                  <a:solidFill>
                    <a:srgbClr val="FFFFFF"/>
                  </a:solidFill>
                </a:rPr>
                <a:t>1</a:t>
              </a:r>
            </a:p>
          </p:txBody>
        </p:sp>
        <p:sp>
          <p:nvSpPr>
            <p:cNvPr id="19" name="Rectangle 30"/>
            <p:cNvSpPr>
              <a:spLocks noChangeArrowheads="1"/>
            </p:cNvSpPr>
            <p:nvPr/>
          </p:nvSpPr>
          <p:spPr bwMode="gray">
            <a:xfrm>
              <a:off x="1976" y="1486"/>
              <a:ext cx="4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b="1" kern="0" dirty="0">
                  <a:solidFill>
                    <a:srgbClr val="FFFFFF"/>
                  </a:solidFill>
                </a:rPr>
                <a:t>难点</a:t>
              </a:r>
              <a:r>
                <a:rPr lang="en-US" altLang="zh-CN" b="1" kern="0" dirty="0">
                  <a:solidFill>
                    <a:srgbClr val="FFFFFF"/>
                  </a:solidFill>
                </a:rPr>
                <a:t>2</a:t>
              </a:r>
            </a:p>
          </p:txBody>
        </p:sp>
        <p:sp>
          <p:nvSpPr>
            <p:cNvPr id="20" name="Rectangle 31"/>
            <p:cNvSpPr>
              <a:spLocks noChangeArrowheads="1"/>
            </p:cNvSpPr>
            <p:nvPr/>
          </p:nvSpPr>
          <p:spPr bwMode="gray">
            <a:xfrm>
              <a:off x="2950" y="1486"/>
              <a:ext cx="4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b="1" kern="0" dirty="0">
                  <a:solidFill>
                    <a:srgbClr val="FFFFFF"/>
                  </a:solidFill>
                </a:rPr>
                <a:t>难点</a:t>
              </a:r>
              <a:r>
                <a:rPr lang="en-US" altLang="zh-CN" b="1" kern="0" dirty="0">
                  <a:solidFill>
                    <a:srgbClr val="FFFFFF"/>
                  </a:solidFill>
                </a:rPr>
                <a:t>3</a:t>
              </a:r>
            </a:p>
          </p:txBody>
        </p:sp>
        <p:sp>
          <p:nvSpPr>
            <p:cNvPr id="21" name="Rectangle 32"/>
            <p:cNvSpPr>
              <a:spLocks noChangeArrowheads="1"/>
            </p:cNvSpPr>
            <p:nvPr/>
          </p:nvSpPr>
          <p:spPr bwMode="gray">
            <a:xfrm>
              <a:off x="4018" y="1486"/>
              <a:ext cx="4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b="1" kern="0" dirty="0">
                  <a:solidFill>
                    <a:srgbClr val="FFFFFF"/>
                  </a:solidFill>
                </a:rPr>
                <a:t>难点</a:t>
              </a:r>
              <a:r>
                <a:rPr lang="en-US" altLang="zh-CN" b="1" kern="0" dirty="0">
                  <a:solidFill>
                    <a:srgbClr val="FFFFFF"/>
                  </a:solidFill>
                </a:rPr>
                <a:t>4</a:t>
              </a:r>
            </a:p>
          </p:txBody>
        </p:sp>
      </p:grpSp>
      <p:sp>
        <p:nvSpPr>
          <p:cNvPr id="3" name="矩形 2"/>
          <p:cNvSpPr/>
          <p:nvPr/>
        </p:nvSpPr>
        <p:spPr>
          <a:xfrm>
            <a:off x="1148558" y="4614862"/>
            <a:ext cx="1560512" cy="646331"/>
          </a:xfrm>
          <a:prstGeom prst="rect">
            <a:avLst/>
          </a:prstGeom>
        </p:spPr>
        <p:txBody>
          <a:bodyPr>
            <a:spAutoFit/>
          </a:bodyPr>
          <a:lstStyle/>
          <a:p>
            <a:pPr>
              <a:defRPr/>
            </a:pPr>
            <a:r>
              <a:rPr lang="zh-CN" altLang="en-US" dirty="0" smtClean="0">
                <a:solidFill>
                  <a:schemeClr val="tx1">
                    <a:lumMod val="50000"/>
                  </a:schemeClr>
                </a:solidFill>
                <a:latin typeface="华文楷体" pitchFamily="2" charset="-122"/>
                <a:ea typeface="华文楷体" pitchFamily="2" charset="-122"/>
              </a:rPr>
              <a:t>找到合适的图像数据库</a:t>
            </a:r>
            <a:endParaRPr lang="zh-CN" altLang="en-US" dirty="0">
              <a:solidFill>
                <a:schemeClr val="tx1">
                  <a:lumMod val="50000"/>
                </a:schemeClr>
              </a:solidFill>
              <a:latin typeface="华文楷体" pitchFamily="2" charset="-122"/>
              <a:ea typeface="华文楷体" pitchFamily="2" charset="-122"/>
            </a:endParaRPr>
          </a:p>
        </p:txBody>
      </p:sp>
      <p:sp>
        <p:nvSpPr>
          <p:cNvPr id="5" name="矩形 4"/>
          <p:cNvSpPr/>
          <p:nvPr/>
        </p:nvSpPr>
        <p:spPr>
          <a:xfrm>
            <a:off x="2787651" y="4503869"/>
            <a:ext cx="1482725" cy="1200329"/>
          </a:xfrm>
          <a:prstGeom prst="rect">
            <a:avLst/>
          </a:prstGeom>
        </p:spPr>
        <p:txBody>
          <a:bodyPr>
            <a:spAutoFit/>
          </a:bodyPr>
          <a:lstStyle/>
          <a:p>
            <a:pPr algn="just">
              <a:defRPr/>
            </a:pPr>
            <a:r>
              <a:rPr lang="zh-CN" altLang="en-US" dirty="0" smtClean="0">
                <a:solidFill>
                  <a:schemeClr val="tx1">
                    <a:lumMod val="50000"/>
                  </a:schemeClr>
                </a:solidFill>
                <a:latin typeface="华文楷体" pitchFamily="2" charset="-122"/>
                <a:ea typeface="华文楷体" pitchFamily="2" charset="-122"/>
              </a:rPr>
              <a:t>有效准确的提取图像的</a:t>
            </a:r>
            <a:r>
              <a:rPr lang="en-US" altLang="zh-CN" dirty="0" err="1" smtClean="0">
                <a:solidFill>
                  <a:schemeClr val="tx1">
                    <a:lumMod val="50000"/>
                  </a:schemeClr>
                </a:solidFill>
                <a:latin typeface="华文楷体" pitchFamily="2" charset="-122"/>
                <a:ea typeface="华文楷体" pitchFamily="2" charset="-122"/>
              </a:rPr>
              <a:t>objectness</a:t>
            </a:r>
            <a:r>
              <a:rPr lang="zh-CN" altLang="en-US" dirty="0" smtClean="0">
                <a:solidFill>
                  <a:schemeClr val="tx1">
                    <a:lumMod val="50000"/>
                  </a:schemeClr>
                </a:solidFill>
                <a:latin typeface="华文楷体" pitchFamily="2" charset="-122"/>
                <a:ea typeface="华文楷体" pitchFamily="2" charset="-122"/>
              </a:rPr>
              <a:t>特征</a:t>
            </a:r>
            <a:endParaRPr lang="zh-CN" altLang="en-US" dirty="0">
              <a:solidFill>
                <a:schemeClr val="tx1">
                  <a:lumMod val="50000"/>
                </a:schemeClr>
              </a:solidFill>
              <a:latin typeface="华文楷体" pitchFamily="2" charset="-122"/>
              <a:ea typeface="华文楷体" pitchFamily="2" charset="-122"/>
            </a:endParaRPr>
          </a:p>
        </p:txBody>
      </p:sp>
      <p:sp>
        <p:nvSpPr>
          <p:cNvPr id="6" name="矩形 5"/>
          <p:cNvSpPr/>
          <p:nvPr/>
        </p:nvSpPr>
        <p:spPr>
          <a:xfrm>
            <a:off x="4447997" y="4502334"/>
            <a:ext cx="1566862" cy="1200329"/>
          </a:xfrm>
          <a:prstGeom prst="rect">
            <a:avLst/>
          </a:prstGeom>
        </p:spPr>
        <p:txBody>
          <a:bodyPr>
            <a:spAutoFit/>
          </a:bodyPr>
          <a:lstStyle/>
          <a:p>
            <a:pPr algn="just">
              <a:defRPr/>
            </a:pPr>
            <a:r>
              <a:rPr lang="zh-CN" altLang="en-US" dirty="0" smtClean="0">
                <a:solidFill>
                  <a:schemeClr val="tx1">
                    <a:lumMod val="50000"/>
                  </a:schemeClr>
                </a:solidFill>
                <a:latin typeface="华文楷体" pitchFamily="2" charset="-122"/>
                <a:ea typeface="华文楷体" pitchFamily="2" charset="-122"/>
              </a:rPr>
              <a:t>实现建立合适的深度网络，并用数据训练好网络参数</a:t>
            </a:r>
            <a:endParaRPr lang="zh-CN" altLang="en-US" dirty="0">
              <a:solidFill>
                <a:schemeClr val="tx1">
                  <a:lumMod val="50000"/>
                </a:schemeClr>
              </a:solidFill>
              <a:latin typeface="华文楷体" pitchFamily="2" charset="-122"/>
              <a:ea typeface="华文楷体" pitchFamily="2" charset="-122"/>
            </a:endParaRPr>
          </a:p>
        </p:txBody>
      </p:sp>
      <p:sp>
        <p:nvSpPr>
          <p:cNvPr id="7" name="矩形 6"/>
          <p:cNvSpPr/>
          <p:nvPr/>
        </p:nvSpPr>
        <p:spPr>
          <a:xfrm>
            <a:off x="6123489" y="4559753"/>
            <a:ext cx="1595438" cy="1200329"/>
          </a:xfrm>
          <a:prstGeom prst="rect">
            <a:avLst/>
          </a:prstGeom>
        </p:spPr>
        <p:txBody>
          <a:bodyPr>
            <a:spAutoFit/>
          </a:bodyPr>
          <a:lstStyle/>
          <a:p>
            <a:pPr algn="just">
              <a:defRPr/>
            </a:pPr>
            <a:r>
              <a:rPr lang="zh-CN" altLang="en-US" dirty="0" smtClean="0">
                <a:solidFill>
                  <a:schemeClr val="tx1">
                    <a:lumMod val="50000"/>
                  </a:schemeClr>
                </a:solidFill>
                <a:latin typeface="Times New Roman" pitchFamily="18" charset="0"/>
                <a:ea typeface="华文楷体" pitchFamily="2" charset="-122"/>
                <a:cs typeface="Times New Roman" pitchFamily="18" charset="0"/>
              </a:rPr>
              <a:t>找到有效的方式结合</a:t>
            </a:r>
            <a:r>
              <a:rPr lang="en-US" altLang="zh-CN" dirty="0" err="1" smtClean="0">
                <a:solidFill>
                  <a:schemeClr val="tx1">
                    <a:lumMod val="50000"/>
                  </a:schemeClr>
                </a:solidFill>
                <a:latin typeface="Times New Roman" pitchFamily="18" charset="0"/>
                <a:ea typeface="华文楷体" pitchFamily="2" charset="-122"/>
                <a:cs typeface="Times New Roman" pitchFamily="18" charset="0"/>
              </a:rPr>
              <a:t>objectness</a:t>
            </a:r>
            <a:r>
              <a:rPr lang="zh-CN" altLang="en-US" dirty="0" smtClean="0">
                <a:solidFill>
                  <a:schemeClr val="tx1">
                    <a:lumMod val="50000"/>
                  </a:schemeClr>
                </a:solidFill>
                <a:latin typeface="Times New Roman" pitchFamily="18" charset="0"/>
                <a:ea typeface="华文楷体" pitchFamily="2" charset="-122"/>
                <a:cs typeface="Times New Roman" pitchFamily="18" charset="0"/>
              </a:rPr>
              <a:t>与深度网络</a:t>
            </a:r>
            <a:endParaRPr lang="zh-CN" altLang="en-US" dirty="0">
              <a:solidFill>
                <a:schemeClr val="tx1">
                  <a:lumMod val="50000"/>
                </a:schemeClr>
              </a:solidFill>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7459"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pic>
        <p:nvPicPr>
          <p:cNvPr id="147460" name="Picture 54" descr="C:\Users\freedu\AppData\Roaming\Tencent\Users\1042493185\QQ\WinTemp\RichOle\`QN0MY6OHZ52LSRU3DXM8G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4984750"/>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7461" name="Group 28"/>
          <p:cNvGrpSpPr>
            <a:grpSpLocks/>
          </p:cNvGrpSpPr>
          <p:nvPr/>
        </p:nvGrpSpPr>
        <p:grpSpPr bwMode="auto">
          <a:xfrm>
            <a:off x="330200" y="12827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7504"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147462" name="TextBox 45"/>
          <p:cNvSpPr txBox="1">
            <a:spLocks noChangeArrowheads="1"/>
          </p:cNvSpPr>
          <p:nvPr/>
        </p:nvSpPr>
        <p:spPr bwMode="auto">
          <a:xfrm>
            <a:off x="717550" y="849313"/>
            <a:ext cx="349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0070C0"/>
                </a:solidFill>
                <a:latin typeface="黑体" panose="02010609060101010101" pitchFamily="49" charset="-122"/>
                <a:ea typeface="黑体" panose="02010609060101010101" pitchFamily="49" charset="-122"/>
              </a:rPr>
              <a:t>难点和创新点分析</a:t>
            </a:r>
          </a:p>
        </p:txBody>
      </p:sp>
      <p:sp>
        <p:nvSpPr>
          <p:cNvPr id="11" name="Freeform 4"/>
          <p:cNvSpPr>
            <a:spLocks noEditPoints="1"/>
          </p:cNvSpPr>
          <p:nvPr/>
        </p:nvSpPr>
        <p:spPr bwMode="gray">
          <a:xfrm>
            <a:off x="179388" y="1846263"/>
            <a:ext cx="2520950" cy="4822825"/>
          </a:xfrm>
          <a:custGeom>
            <a:avLst/>
            <a:gdLst>
              <a:gd name="T0" fmla="*/ 872676010 w 2820"/>
              <a:gd name="T1" fmla="*/ 137147430 h 2912"/>
              <a:gd name="T2" fmla="*/ 656904145 w 2820"/>
              <a:gd name="T3" fmla="*/ 460818279 h 2912"/>
              <a:gd name="T4" fmla="*/ 474697567 w 2820"/>
              <a:gd name="T5" fmla="*/ 822889547 h 2912"/>
              <a:gd name="T6" fmla="*/ 324456098 w 2820"/>
              <a:gd name="T7" fmla="*/ 1223362891 h 2912"/>
              <a:gd name="T8" fmla="*/ 202984749 w 2820"/>
              <a:gd name="T9" fmla="*/ 1656751352 h 2912"/>
              <a:gd name="T10" fmla="*/ 111881906 w 2820"/>
              <a:gd name="T11" fmla="*/ 2117569631 h 2912"/>
              <a:gd name="T12" fmla="*/ 47949005 w 2820"/>
              <a:gd name="T13" fmla="*/ 2147483647 h 2912"/>
              <a:gd name="T14" fmla="*/ 11187833 w 2820"/>
              <a:gd name="T15" fmla="*/ 2147483647 h 2912"/>
              <a:gd name="T16" fmla="*/ 0 w 2820"/>
              <a:gd name="T17" fmla="*/ 2147483647 h 2912"/>
              <a:gd name="T18" fmla="*/ 14384612 w 2820"/>
              <a:gd name="T19" fmla="*/ 2147483647 h 2912"/>
              <a:gd name="T20" fmla="*/ 51145785 w 2820"/>
              <a:gd name="T21" fmla="*/ 2147483647 h 2912"/>
              <a:gd name="T22" fmla="*/ 110283517 w 2820"/>
              <a:gd name="T23" fmla="*/ 2147483647 h 2912"/>
              <a:gd name="T24" fmla="*/ 190198526 w 2820"/>
              <a:gd name="T25" fmla="*/ 2147483647 h 2912"/>
              <a:gd name="T26" fmla="*/ 290891705 w 2820"/>
              <a:gd name="T27" fmla="*/ 2147483647 h 2912"/>
              <a:gd name="T28" fmla="*/ 409166276 w 2820"/>
              <a:gd name="T29" fmla="*/ 2147483647 h 2912"/>
              <a:gd name="T30" fmla="*/ 546620628 w 2820"/>
              <a:gd name="T31" fmla="*/ 2147483647 h 2912"/>
              <a:gd name="T32" fmla="*/ 698460486 w 2820"/>
              <a:gd name="T33" fmla="*/ 2147483647 h 2912"/>
              <a:gd name="T34" fmla="*/ 867880841 w 2820"/>
              <a:gd name="T35" fmla="*/ 2147483647 h 2912"/>
              <a:gd name="T36" fmla="*/ 1050087419 w 2820"/>
              <a:gd name="T37" fmla="*/ 2147483647 h 2912"/>
              <a:gd name="T38" fmla="*/ 1245081114 w 2820"/>
              <a:gd name="T39" fmla="*/ 2147483647 h 2912"/>
              <a:gd name="T40" fmla="*/ 1452861031 w 2820"/>
              <a:gd name="T41" fmla="*/ 2147483647 h 2912"/>
              <a:gd name="T42" fmla="*/ 1670231286 w 2820"/>
              <a:gd name="T43" fmla="*/ 2147483647 h 2912"/>
              <a:gd name="T44" fmla="*/ 1897190984 w 2820"/>
              <a:gd name="T45" fmla="*/ 2147483647 h 2912"/>
              <a:gd name="T46" fmla="*/ 2033046946 w 2820"/>
              <a:gd name="T47" fmla="*/ 2147483647 h 2912"/>
              <a:gd name="T48" fmla="*/ 1492818983 w 2820"/>
              <a:gd name="T49" fmla="*/ 2147483647 h 2912"/>
              <a:gd name="T50" fmla="*/ 1563144548 w 2820"/>
              <a:gd name="T51" fmla="*/ 2147483647 h 2912"/>
              <a:gd name="T52" fmla="*/ 1428886975 w 2820"/>
              <a:gd name="T53" fmla="*/ 2147483647 h 2912"/>
              <a:gd name="T54" fmla="*/ 1291432624 w 2820"/>
              <a:gd name="T55" fmla="*/ 2147483647 h 2912"/>
              <a:gd name="T56" fmla="*/ 1152379882 w 2820"/>
              <a:gd name="T57" fmla="*/ 2147483647 h 2912"/>
              <a:gd name="T58" fmla="*/ 1016523026 w 2820"/>
              <a:gd name="T59" fmla="*/ 2147483647 h 2912"/>
              <a:gd name="T60" fmla="*/ 885462233 w 2820"/>
              <a:gd name="T61" fmla="*/ 2147483647 h 2912"/>
              <a:gd name="T62" fmla="*/ 760794103 w 2820"/>
              <a:gd name="T63" fmla="*/ 2147483647 h 2912"/>
              <a:gd name="T64" fmla="*/ 647314701 w 2820"/>
              <a:gd name="T65" fmla="*/ 2147483647 h 2912"/>
              <a:gd name="T66" fmla="*/ 546620628 w 2820"/>
              <a:gd name="T67" fmla="*/ 2147483647 h 2912"/>
              <a:gd name="T68" fmla="*/ 461910450 w 2820"/>
              <a:gd name="T69" fmla="*/ 2147483647 h 2912"/>
              <a:gd name="T70" fmla="*/ 394781664 w 2820"/>
              <a:gd name="T71" fmla="*/ 2147483647 h 2912"/>
              <a:gd name="T72" fmla="*/ 350029438 w 2820"/>
              <a:gd name="T73" fmla="*/ 2147483647 h 2912"/>
              <a:gd name="T74" fmla="*/ 327652878 w 2820"/>
              <a:gd name="T75" fmla="*/ 2147483647 h 2912"/>
              <a:gd name="T76" fmla="*/ 332448046 w 2820"/>
              <a:gd name="T77" fmla="*/ 2147483647 h 2912"/>
              <a:gd name="T78" fmla="*/ 367610829 w 2820"/>
              <a:gd name="T79" fmla="*/ 2035280180 h 2912"/>
              <a:gd name="T80" fmla="*/ 434739615 w 2820"/>
              <a:gd name="T81" fmla="*/ 1623834578 h 2912"/>
              <a:gd name="T82" fmla="*/ 535432795 w 2820"/>
              <a:gd name="T83" fmla="*/ 1217875933 h 2912"/>
              <a:gd name="T84" fmla="*/ 674485536 w 2820"/>
              <a:gd name="T85" fmla="*/ 817404246 h 2912"/>
              <a:gd name="T86" fmla="*/ 855094619 w 2820"/>
              <a:gd name="T87" fmla="*/ 422416204 h 2912"/>
              <a:gd name="T88" fmla="*/ 1077259148 w 2820"/>
              <a:gd name="T89" fmla="*/ 43887376 h 2912"/>
              <a:gd name="T90" fmla="*/ 994147360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9999FF"/>
              </a:gs>
              <a:gs pos="100000">
                <a:srgbClr val="66FFFF"/>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auto">
              <a:spcBef>
                <a:spcPts val="0"/>
              </a:spcBef>
              <a:spcAft>
                <a:spcPts val="0"/>
              </a:spcAft>
              <a:defRPr/>
            </a:pPr>
            <a:endParaRPr lang="zh-CN" altLang="en-US" kern="0">
              <a:solidFill>
                <a:sysClr val="windowText" lastClr="000000"/>
              </a:solidFill>
            </a:endParaRPr>
          </a:p>
        </p:txBody>
      </p:sp>
      <p:grpSp>
        <p:nvGrpSpPr>
          <p:cNvPr id="147464" name="Group 5"/>
          <p:cNvGrpSpPr>
            <a:grpSpLocks/>
          </p:cNvGrpSpPr>
          <p:nvPr/>
        </p:nvGrpSpPr>
        <p:grpSpPr bwMode="auto">
          <a:xfrm>
            <a:off x="166688" y="2614277"/>
            <a:ext cx="1371600" cy="1204913"/>
            <a:chOff x="158" y="1418"/>
            <a:chExt cx="864" cy="759"/>
          </a:xfrm>
        </p:grpSpPr>
        <p:grpSp>
          <p:nvGrpSpPr>
            <p:cNvPr id="147496" name="Group 6"/>
            <p:cNvGrpSpPr>
              <a:grpSpLocks/>
            </p:cNvGrpSpPr>
            <p:nvPr/>
          </p:nvGrpSpPr>
          <p:grpSpPr bwMode="auto">
            <a:xfrm>
              <a:off x="158" y="1418"/>
              <a:ext cx="864" cy="759"/>
              <a:chOff x="432" y="1326"/>
              <a:chExt cx="864" cy="759"/>
            </a:xfrm>
          </p:grpSpPr>
          <p:pic>
            <p:nvPicPr>
              <p:cNvPr id="147498" name="Picture 7"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99" name="Oval 8"/>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sp>
            <p:nvSpPr>
              <p:cNvPr id="147500" name="Oval 9"/>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sp>
            <p:nvSpPr>
              <p:cNvPr id="147501" name="Oval 10"/>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sp>
            <p:nvSpPr>
              <p:cNvPr id="147502" name="Oval 11"/>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grpSp>
        <p:sp>
          <p:nvSpPr>
            <p:cNvPr id="14" name="Text Box 12"/>
            <p:cNvSpPr txBox="1">
              <a:spLocks noChangeArrowheads="1"/>
            </p:cNvSpPr>
            <p:nvPr/>
          </p:nvSpPr>
          <p:spPr bwMode="auto">
            <a:xfrm>
              <a:off x="344" y="1629"/>
              <a:ext cx="556" cy="233"/>
            </a:xfrm>
            <a:prstGeom prst="rect">
              <a:avLst/>
            </a:prstGeom>
            <a:noFill/>
            <a:ln w="9525" algn="ctr">
              <a:noFill/>
              <a:miter lim="800000"/>
              <a:headEnd/>
              <a:tailEnd/>
            </a:ln>
            <a:effectLst/>
          </p:spPr>
          <p:txBody>
            <a:bodyPr wrap="none">
              <a:spAutoFit/>
            </a:bodyPr>
            <a:lstStyle/>
            <a:p>
              <a:pPr algn="ctr">
                <a:defRPr/>
              </a:pPr>
              <a:r>
                <a:rPr lang="zh-CN" altLang="en-US" b="1" dirty="0">
                  <a:solidFill>
                    <a:srgbClr val="000000"/>
                  </a:solidFill>
                  <a:effectLst>
                    <a:outerShdw blurRad="38100" dist="38100" dir="2700000" algn="tl">
                      <a:srgbClr val="C0C0C0"/>
                    </a:outerShdw>
                  </a:effectLst>
                  <a:latin typeface="Arial" charset="0"/>
                  <a:ea typeface="黑体" pitchFamily="2" charset="-122"/>
                </a:rPr>
                <a:t>创新</a:t>
              </a:r>
              <a:r>
                <a:rPr lang="en-US" altLang="zh-CN" b="1" dirty="0">
                  <a:solidFill>
                    <a:srgbClr val="000000"/>
                  </a:solidFill>
                  <a:effectLst>
                    <a:outerShdw blurRad="38100" dist="38100" dir="2700000" algn="tl">
                      <a:srgbClr val="C0C0C0"/>
                    </a:outerShdw>
                  </a:effectLst>
                  <a:latin typeface="Arial" charset="0"/>
                  <a:ea typeface="黑体" pitchFamily="2" charset="-122"/>
                </a:rPr>
                <a:t>Ⅰ</a:t>
              </a:r>
              <a:endParaRPr lang="en-US" altLang="zh-CN" dirty="0">
                <a:solidFill>
                  <a:srgbClr val="000000"/>
                </a:solidFill>
                <a:effectLst>
                  <a:outerShdw blurRad="38100" dist="38100" dir="2700000" algn="tl">
                    <a:srgbClr val="C0C0C0"/>
                  </a:outerShdw>
                </a:effectLst>
                <a:latin typeface="Arial" charset="0"/>
                <a:ea typeface="黑体" pitchFamily="2" charset="-122"/>
              </a:endParaRPr>
            </a:p>
          </p:txBody>
        </p:sp>
      </p:grpSp>
      <p:grpSp>
        <p:nvGrpSpPr>
          <p:cNvPr id="147465" name="Group 13"/>
          <p:cNvGrpSpPr>
            <a:grpSpLocks/>
          </p:cNvGrpSpPr>
          <p:nvPr/>
        </p:nvGrpSpPr>
        <p:grpSpPr bwMode="auto">
          <a:xfrm>
            <a:off x="629444" y="4307761"/>
            <a:ext cx="1500188" cy="1538288"/>
            <a:chOff x="302" y="2280"/>
            <a:chExt cx="1056" cy="1028"/>
          </a:xfrm>
        </p:grpSpPr>
        <p:grpSp>
          <p:nvGrpSpPr>
            <p:cNvPr id="147489" name="Group 14"/>
            <p:cNvGrpSpPr>
              <a:grpSpLocks/>
            </p:cNvGrpSpPr>
            <p:nvPr/>
          </p:nvGrpSpPr>
          <p:grpSpPr bwMode="auto">
            <a:xfrm>
              <a:off x="302" y="2280"/>
              <a:ext cx="1056" cy="1028"/>
              <a:chOff x="576" y="2188"/>
              <a:chExt cx="1056" cy="1028"/>
            </a:xfrm>
          </p:grpSpPr>
          <p:pic>
            <p:nvPicPr>
              <p:cNvPr id="147491" name="Picture 15"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92" name="Oval 16"/>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sp>
            <p:nvSpPr>
              <p:cNvPr id="147493" name="Oval 17"/>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sp>
            <p:nvSpPr>
              <p:cNvPr id="147494" name="Oval 18"/>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sp>
            <p:nvSpPr>
              <p:cNvPr id="147495" name="Oval 19"/>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600"/>
                  </a:lnSpc>
                </a:pPr>
                <a:endParaRPr lang="zh-CN" altLang="en-US" sz="1600" b="1">
                  <a:solidFill>
                    <a:srgbClr val="000000"/>
                  </a:solidFill>
                  <a:latin typeface="Times New Roman" panose="02020603050405020304" pitchFamily="18" charset="0"/>
                </a:endParaRPr>
              </a:p>
            </p:txBody>
          </p:sp>
        </p:grpSp>
        <p:sp>
          <p:nvSpPr>
            <p:cNvPr id="22" name="Text Box 20"/>
            <p:cNvSpPr txBox="1">
              <a:spLocks noChangeArrowheads="1"/>
            </p:cNvSpPr>
            <p:nvPr/>
          </p:nvSpPr>
          <p:spPr bwMode="auto">
            <a:xfrm>
              <a:off x="474" y="2570"/>
              <a:ext cx="783" cy="312"/>
            </a:xfrm>
            <a:prstGeom prst="rect">
              <a:avLst/>
            </a:prstGeom>
            <a:noFill/>
            <a:ln w="9525" algn="ctr">
              <a:noFill/>
              <a:miter lim="800000"/>
              <a:headEnd/>
              <a:tailEnd/>
            </a:ln>
            <a:effectLst/>
          </p:spPr>
          <p:txBody>
            <a:bodyPr wrap="none">
              <a:spAutoFit/>
            </a:bodyPr>
            <a:lstStyle/>
            <a:p>
              <a:pPr algn="ctr">
                <a:defRPr/>
              </a:pPr>
              <a:r>
                <a:rPr lang="zh-CN" altLang="en-US" sz="2400" b="1" dirty="0">
                  <a:solidFill>
                    <a:srgbClr val="000000"/>
                  </a:solidFill>
                  <a:effectLst>
                    <a:outerShdw blurRad="38100" dist="38100" dir="2700000" algn="tl">
                      <a:srgbClr val="C0C0C0"/>
                    </a:outerShdw>
                  </a:effectLst>
                  <a:latin typeface="Arial" charset="0"/>
                  <a:ea typeface="黑体" pitchFamily="2" charset="-122"/>
                </a:rPr>
                <a:t>创新</a:t>
              </a:r>
              <a:r>
                <a:rPr lang="en-US" altLang="zh-CN" sz="2400" b="1" dirty="0">
                  <a:solidFill>
                    <a:srgbClr val="000000"/>
                  </a:solidFill>
                  <a:effectLst>
                    <a:outerShdw blurRad="38100" dist="38100" dir="2700000" algn="tl">
                      <a:srgbClr val="C0C0C0"/>
                    </a:outerShdw>
                  </a:effectLst>
                  <a:latin typeface="Arial" charset="0"/>
                  <a:ea typeface="黑体" pitchFamily="2" charset="-122"/>
                </a:rPr>
                <a:t>Ⅱ</a:t>
              </a:r>
              <a:endParaRPr lang="en-US" altLang="zh-CN" b="1" dirty="0">
                <a:solidFill>
                  <a:srgbClr val="000000"/>
                </a:solidFill>
                <a:effectLst>
                  <a:outerShdw blurRad="38100" dist="38100" dir="2700000" algn="tl">
                    <a:srgbClr val="C0C0C0"/>
                  </a:outerShdw>
                </a:effectLst>
                <a:latin typeface="Arial" charset="0"/>
                <a:ea typeface="黑体" pitchFamily="2" charset="-122"/>
              </a:endParaRPr>
            </a:p>
          </p:txBody>
        </p:sp>
      </p:grpSp>
      <p:grpSp>
        <p:nvGrpSpPr>
          <p:cNvPr id="147467" name="Group 46"/>
          <p:cNvGrpSpPr>
            <a:grpSpLocks/>
          </p:cNvGrpSpPr>
          <p:nvPr/>
        </p:nvGrpSpPr>
        <p:grpSpPr bwMode="auto">
          <a:xfrm>
            <a:off x="1447801" y="1892271"/>
            <a:ext cx="6913563" cy="1670523"/>
            <a:chOff x="1013" y="1060"/>
            <a:chExt cx="4355" cy="713"/>
          </a:xfrm>
        </p:grpSpPr>
        <p:sp>
          <p:nvSpPr>
            <p:cNvPr id="37" name="AutoShape 31"/>
            <p:cNvSpPr>
              <a:spLocks noChangeArrowheads="1"/>
            </p:cNvSpPr>
            <p:nvPr/>
          </p:nvSpPr>
          <p:spPr bwMode="auto">
            <a:xfrm>
              <a:off x="1059" y="1060"/>
              <a:ext cx="4309" cy="601"/>
            </a:xfrm>
            <a:prstGeom prst="roundRect">
              <a:avLst>
                <a:gd name="adj" fmla="val 5880"/>
              </a:avLst>
            </a:prstGeom>
            <a:solidFill>
              <a:srgbClr val="FFFFFF"/>
            </a:solidFill>
            <a:ln w="25400">
              <a:solidFill>
                <a:srgbClr val="003399"/>
              </a:solidFill>
              <a:round/>
              <a:headEnd/>
              <a:tailEnd/>
            </a:ln>
          </p:spPr>
          <p:txBody>
            <a:bodyPr wrap="none" anchor="ctr"/>
            <a:lstStyle/>
            <a:p>
              <a:pPr fontAlgn="auto">
                <a:lnSpc>
                  <a:spcPts val="2600"/>
                </a:lnSpc>
                <a:spcBef>
                  <a:spcPts val="0"/>
                </a:spcBef>
                <a:spcAft>
                  <a:spcPts val="0"/>
                </a:spcAft>
                <a:defRPr/>
              </a:pPr>
              <a:endParaRPr lang="zh-CN" altLang="en-US" sz="1600" b="1" kern="0">
                <a:solidFill>
                  <a:srgbClr val="000000"/>
                </a:solidFill>
                <a:latin typeface="Times New Roman" pitchFamily="18" charset="0"/>
              </a:endParaRPr>
            </a:p>
          </p:txBody>
        </p:sp>
        <p:sp>
          <p:nvSpPr>
            <p:cNvPr id="38" name="Text Box 32"/>
            <p:cNvSpPr txBox="1">
              <a:spLocks noChangeArrowheads="1"/>
            </p:cNvSpPr>
            <p:nvPr/>
          </p:nvSpPr>
          <p:spPr bwMode="auto">
            <a:xfrm>
              <a:off x="1082" y="1308"/>
              <a:ext cx="424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indent="0" algn="just" eaLnBrk="1" fontAlgn="auto" hangingPunct="1">
                <a:lnSpc>
                  <a:spcPct val="120000"/>
                </a:lnSpc>
                <a:spcBef>
                  <a:spcPts val="0"/>
                </a:spcBef>
                <a:spcAft>
                  <a:spcPts val="0"/>
                </a:spcAft>
                <a:defRPr/>
              </a:pPr>
              <a:r>
                <a:rPr lang="zh-CN" altLang="en-US" b="1" kern="0" dirty="0" smtClean="0">
                  <a:solidFill>
                    <a:srgbClr val="000000"/>
                  </a:solidFill>
                  <a:latin typeface="Times New Roman" pitchFamily="18" charset="0"/>
                  <a:ea typeface="楷体_GB2312" pitchFamily="49" charset="-122"/>
                  <a:cs typeface="Times New Roman" pitchFamily="18" charset="0"/>
                </a:rPr>
                <a:t>结合视觉认知功能，将图像的</a:t>
              </a:r>
              <a:r>
                <a:rPr lang="en-US" altLang="zh-CN" b="1" kern="0" dirty="0" err="1" smtClean="0">
                  <a:solidFill>
                    <a:srgbClr val="000000"/>
                  </a:solidFill>
                  <a:latin typeface="Times New Roman" pitchFamily="18" charset="0"/>
                  <a:ea typeface="楷体_GB2312" pitchFamily="49" charset="-122"/>
                  <a:cs typeface="Times New Roman" pitchFamily="18" charset="0"/>
                </a:rPr>
                <a:t>objectness</a:t>
              </a:r>
              <a:r>
                <a:rPr lang="zh-CN" altLang="en-US" b="1" kern="0" dirty="0" smtClean="0">
                  <a:solidFill>
                    <a:srgbClr val="000000"/>
                  </a:solidFill>
                  <a:latin typeface="Times New Roman" pitchFamily="18" charset="0"/>
                  <a:ea typeface="楷体_GB2312" pitchFamily="49" charset="-122"/>
                  <a:cs typeface="Times New Roman" pitchFamily="18" charset="0"/>
                </a:rPr>
                <a:t>概念信息作为显著性检测的向导</a:t>
              </a:r>
              <a:endParaRPr lang="en-US" altLang="zh-CN" dirty="0">
                <a:solidFill>
                  <a:schemeClr val="bg2">
                    <a:lumMod val="10000"/>
                  </a:schemeClr>
                </a:solidFill>
                <a:ea typeface="楷体_GB2312" pitchFamily="49" charset="-122"/>
              </a:endParaRPr>
            </a:p>
            <a:p>
              <a:pPr marL="0" indent="0" algn="just" eaLnBrk="1" fontAlgn="auto" hangingPunct="1">
                <a:lnSpc>
                  <a:spcPct val="120000"/>
                </a:lnSpc>
                <a:spcBef>
                  <a:spcPts val="0"/>
                </a:spcBef>
                <a:spcAft>
                  <a:spcPts val="0"/>
                </a:spcAft>
                <a:defRPr/>
              </a:pPr>
              <a:endParaRPr lang="zh-CN" altLang="en-US" b="1" kern="0" dirty="0" smtClean="0">
                <a:solidFill>
                  <a:srgbClr val="000000"/>
                </a:solidFill>
                <a:latin typeface="Times New Roman" pitchFamily="18" charset="0"/>
                <a:ea typeface="楷体_GB2312" pitchFamily="49" charset="-122"/>
                <a:cs typeface="Times New Roman" pitchFamily="18" charset="0"/>
              </a:endParaRPr>
            </a:p>
          </p:txBody>
        </p:sp>
        <p:sp>
          <p:nvSpPr>
            <p:cNvPr id="39" name="Text Box 33"/>
            <p:cNvSpPr txBox="1">
              <a:spLocks noChangeArrowheads="1"/>
            </p:cNvSpPr>
            <p:nvPr/>
          </p:nvSpPr>
          <p:spPr bwMode="auto">
            <a:xfrm>
              <a:off x="1013" y="1093"/>
              <a:ext cx="431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lang="zh-CN" altLang="en-US" sz="2400" kern="0" dirty="0" smtClean="0">
                  <a:solidFill>
                    <a:srgbClr val="000000"/>
                  </a:solidFill>
                  <a:latin typeface="Times New Roman" pitchFamily="18" charset="0"/>
                  <a:ea typeface="黑体" pitchFamily="49" charset="-122"/>
                </a:rPr>
                <a:t>一、采用自上而下的任务目标驱动的检测方法</a:t>
              </a:r>
              <a:r>
                <a:rPr lang="zh-CN" altLang="en-US" sz="2400" kern="0" dirty="0" smtClean="0">
                  <a:solidFill>
                    <a:srgbClr val="000000"/>
                  </a:solidFill>
                </a:rPr>
                <a:t> </a:t>
              </a:r>
            </a:p>
          </p:txBody>
        </p:sp>
        <p:sp>
          <p:nvSpPr>
            <p:cNvPr id="40" name="Line 34"/>
            <p:cNvSpPr>
              <a:spLocks noChangeShapeType="1"/>
            </p:cNvSpPr>
            <p:nvPr/>
          </p:nvSpPr>
          <p:spPr bwMode="auto">
            <a:xfrm>
              <a:off x="1651" y="1299"/>
              <a:ext cx="3493"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147468" name="Group 46"/>
          <p:cNvGrpSpPr>
            <a:grpSpLocks/>
          </p:cNvGrpSpPr>
          <p:nvPr/>
        </p:nvGrpSpPr>
        <p:grpSpPr bwMode="auto">
          <a:xfrm>
            <a:off x="1972871" y="3837460"/>
            <a:ext cx="6913562" cy="1409700"/>
            <a:chOff x="1013" y="1060"/>
            <a:chExt cx="4355" cy="601"/>
          </a:xfrm>
        </p:grpSpPr>
        <p:sp>
          <p:nvSpPr>
            <p:cNvPr id="53" name="AutoShape 31"/>
            <p:cNvSpPr>
              <a:spLocks noChangeArrowheads="1"/>
            </p:cNvSpPr>
            <p:nvPr/>
          </p:nvSpPr>
          <p:spPr bwMode="auto">
            <a:xfrm>
              <a:off x="1059" y="1060"/>
              <a:ext cx="4309" cy="601"/>
            </a:xfrm>
            <a:prstGeom prst="roundRect">
              <a:avLst>
                <a:gd name="adj" fmla="val 5880"/>
              </a:avLst>
            </a:prstGeom>
            <a:solidFill>
              <a:srgbClr val="FFFFFF"/>
            </a:solidFill>
            <a:ln w="25400">
              <a:solidFill>
                <a:srgbClr val="003399"/>
              </a:solidFill>
              <a:round/>
              <a:headEnd/>
              <a:tailEnd/>
            </a:ln>
          </p:spPr>
          <p:txBody>
            <a:bodyPr wrap="none" anchor="ctr"/>
            <a:lstStyle/>
            <a:p>
              <a:pPr fontAlgn="auto">
                <a:lnSpc>
                  <a:spcPts val="2600"/>
                </a:lnSpc>
                <a:spcBef>
                  <a:spcPts val="0"/>
                </a:spcBef>
                <a:spcAft>
                  <a:spcPts val="0"/>
                </a:spcAft>
                <a:defRPr/>
              </a:pPr>
              <a:endParaRPr lang="zh-CN" altLang="en-US" sz="1600" b="1" kern="0">
                <a:solidFill>
                  <a:srgbClr val="000000"/>
                </a:solidFill>
                <a:latin typeface="Times New Roman" pitchFamily="18" charset="0"/>
              </a:endParaRPr>
            </a:p>
          </p:txBody>
        </p:sp>
        <p:sp>
          <p:nvSpPr>
            <p:cNvPr id="54" name="Text Box 32"/>
            <p:cNvSpPr txBox="1">
              <a:spLocks noChangeArrowheads="1"/>
            </p:cNvSpPr>
            <p:nvPr/>
          </p:nvSpPr>
          <p:spPr bwMode="auto">
            <a:xfrm>
              <a:off x="1082" y="1308"/>
              <a:ext cx="424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indent="0" algn="just" eaLnBrk="1" fontAlgn="auto" hangingPunct="1">
                <a:lnSpc>
                  <a:spcPct val="120000"/>
                </a:lnSpc>
                <a:spcBef>
                  <a:spcPts val="0"/>
                </a:spcBef>
                <a:spcAft>
                  <a:spcPts val="0"/>
                </a:spcAft>
                <a:defRPr/>
              </a:pPr>
              <a:r>
                <a:rPr lang="zh-CN" altLang="en-US" b="1" kern="0" dirty="0" smtClean="0">
                  <a:solidFill>
                    <a:srgbClr val="000000"/>
                  </a:solidFill>
                  <a:latin typeface="Times New Roman" pitchFamily="18" charset="0"/>
                  <a:ea typeface="楷体_GB2312" pitchFamily="49" charset="-122"/>
                  <a:cs typeface="Times New Roman" pitchFamily="18" charset="0"/>
                </a:rPr>
                <a:t>把从图像中提取的</a:t>
              </a:r>
              <a:r>
                <a:rPr lang="en-US" altLang="zh-CN" b="1" kern="0" dirty="0" err="1" smtClean="0">
                  <a:solidFill>
                    <a:srgbClr val="000000"/>
                  </a:solidFill>
                  <a:latin typeface="Times New Roman" pitchFamily="18" charset="0"/>
                  <a:ea typeface="楷体_GB2312" pitchFamily="49" charset="-122"/>
                  <a:cs typeface="Times New Roman" pitchFamily="18" charset="0"/>
                </a:rPr>
                <a:t>objectness</a:t>
              </a:r>
              <a:r>
                <a:rPr lang="zh-CN" altLang="en-US" b="1" kern="0" dirty="0" smtClean="0">
                  <a:solidFill>
                    <a:srgbClr val="000000"/>
                  </a:solidFill>
                  <a:latin typeface="Times New Roman" pitchFamily="18" charset="0"/>
                  <a:ea typeface="楷体_GB2312" pitchFamily="49" charset="-122"/>
                  <a:cs typeface="Times New Roman" pitchFamily="18" charset="0"/>
                </a:rPr>
                <a:t>特征作为先验知识，结合深度网络，综合检测图像的显著性。</a:t>
              </a:r>
            </a:p>
          </p:txBody>
        </p:sp>
        <p:sp>
          <p:nvSpPr>
            <p:cNvPr id="57" name="Text Box 33"/>
            <p:cNvSpPr txBox="1">
              <a:spLocks noChangeArrowheads="1"/>
            </p:cNvSpPr>
            <p:nvPr/>
          </p:nvSpPr>
          <p:spPr bwMode="auto">
            <a:xfrm>
              <a:off x="1013" y="1093"/>
              <a:ext cx="431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lang="zh-CN" altLang="en-US" sz="2400" kern="0" dirty="0" smtClean="0">
                  <a:solidFill>
                    <a:srgbClr val="000000"/>
                  </a:solidFill>
                  <a:latin typeface="Times New Roman" pitchFamily="18" charset="0"/>
                  <a:ea typeface="黑体" pitchFamily="49" charset="-122"/>
                </a:rPr>
                <a:t>二</a:t>
              </a:r>
              <a:r>
                <a:rPr lang="zh-CN" altLang="en-US" sz="2400" kern="0" dirty="0">
                  <a:solidFill>
                    <a:srgbClr val="000000"/>
                  </a:solidFill>
                  <a:latin typeface="Times New Roman" pitchFamily="18" charset="0"/>
                  <a:ea typeface="黑体" pitchFamily="49" charset="-122"/>
                </a:rPr>
                <a:t>、</a:t>
              </a:r>
              <a:r>
                <a:rPr lang="zh-CN" altLang="en-US" sz="2400" kern="0" dirty="0" smtClean="0">
                  <a:solidFill>
                    <a:srgbClr val="000000"/>
                  </a:solidFill>
                  <a:latin typeface="Times New Roman" pitchFamily="18" charset="0"/>
                  <a:ea typeface="黑体" pitchFamily="49" charset="-122"/>
                </a:rPr>
                <a:t>将图像</a:t>
              </a:r>
              <a:r>
                <a:rPr lang="en-US" altLang="zh-CN" sz="2400" kern="0" dirty="0" err="1" smtClean="0">
                  <a:solidFill>
                    <a:srgbClr val="000000"/>
                  </a:solidFill>
                  <a:latin typeface="Times New Roman" pitchFamily="18" charset="0"/>
                  <a:ea typeface="黑体" pitchFamily="49" charset="-122"/>
                </a:rPr>
                <a:t>objectness</a:t>
              </a:r>
              <a:r>
                <a:rPr lang="zh-CN" altLang="en-US" sz="2400" kern="0" dirty="0" smtClean="0">
                  <a:solidFill>
                    <a:srgbClr val="000000"/>
                  </a:solidFill>
                  <a:latin typeface="Times New Roman" pitchFamily="18" charset="0"/>
                  <a:ea typeface="黑体" pitchFamily="49" charset="-122"/>
                </a:rPr>
                <a:t>特征与深度网络相结合</a:t>
              </a:r>
              <a:endParaRPr lang="zh-CN" altLang="en-US" sz="2400" kern="0" dirty="0" smtClean="0">
                <a:solidFill>
                  <a:srgbClr val="000000"/>
                </a:solidFill>
              </a:endParaRPr>
            </a:p>
          </p:txBody>
        </p:sp>
        <p:sp>
          <p:nvSpPr>
            <p:cNvPr id="58" name="Line 34"/>
            <p:cNvSpPr>
              <a:spLocks noChangeShapeType="1"/>
            </p:cNvSpPr>
            <p:nvPr/>
          </p:nvSpPr>
          <p:spPr bwMode="auto">
            <a:xfrm>
              <a:off x="1651" y="1299"/>
              <a:ext cx="3493"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kern="0">
                <a:solidFill>
                  <a:sysClr val="windowText" lastClr="000000"/>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ko-KR"/>
              <a:t>Company Logo</a:t>
            </a:r>
          </a:p>
        </p:txBody>
      </p:sp>
      <p:sp>
        <p:nvSpPr>
          <p:cNvPr id="148483" name="Rectangle 4"/>
          <p:cNvSpPr>
            <a:spLocks noGrp="1" noChangeArrowheads="1"/>
          </p:cNvSpPr>
          <p:nvPr>
            <p:ph type="title"/>
          </p:nvPr>
        </p:nvSpPr>
        <p:spPr>
          <a:xfrm>
            <a:off x="971550" y="214313"/>
            <a:ext cx="7993063" cy="490537"/>
          </a:xfrm>
        </p:spPr>
        <p:txBody>
          <a:bodyPr/>
          <a:lstStyle/>
          <a:p>
            <a:pPr algn="ctr" eaLnBrk="1" hangingPunct="1"/>
            <a:r>
              <a:rPr lang="zh-CN" altLang="en-US" sz="2400" dirty="0" smtClean="0">
                <a:solidFill>
                  <a:srgbClr val="A0B462"/>
                </a:solidFill>
                <a:ea typeface="宋体" panose="02010600030101010101" pitchFamily="2" charset="-122"/>
              </a:rPr>
              <a:t>硕士研究生学位论文开题报告</a:t>
            </a:r>
          </a:p>
        </p:txBody>
      </p:sp>
      <p:pic>
        <p:nvPicPr>
          <p:cNvPr id="148484" name="Picture 54" descr="C:\Users\freedu\AppData\Roaming\Tencent\Users\1042493185\QQ\WinTemp\RichOle\`QN0MY6OHZ52LSRU3DXM8G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4984750"/>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485" name="Group 28"/>
          <p:cNvGrpSpPr>
            <a:grpSpLocks/>
          </p:cNvGrpSpPr>
          <p:nvPr/>
        </p:nvGrpSpPr>
        <p:grpSpPr bwMode="auto">
          <a:xfrm>
            <a:off x="330200" y="12827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148515"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latinLnBrk="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148486" name="TextBox 45"/>
          <p:cNvSpPr txBox="1">
            <a:spLocks noChangeArrowheads="1"/>
          </p:cNvSpPr>
          <p:nvPr/>
        </p:nvSpPr>
        <p:spPr bwMode="auto">
          <a:xfrm>
            <a:off x="717550" y="849313"/>
            <a:ext cx="349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0070C0"/>
                </a:solidFill>
                <a:latin typeface="黑体" panose="02010609060101010101" pitchFamily="49" charset="-122"/>
                <a:ea typeface="黑体" panose="02010609060101010101" pitchFamily="49" charset="-122"/>
              </a:rPr>
              <a:t>论文进度安排</a:t>
            </a:r>
          </a:p>
        </p:txBody>
      </p:sp>
      <p:pic>
        <p:nvPicPr>
          <p:cNvPr id="64" name="图片 8"/>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0575" y="2072520"/>
            <a:ext cx="81629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229109198"/>
              </p:ext>
            </p:extLst>
          </p:nvPr>
        </p:nvGraphicFramePr>
        <p:xfrm>
          <a:off x="944563" y="1916113"/>
          <a:ext cx="7373937" cy="4033837"/>
        </p:xfrm>
        <a:graphic>
          <a:graphicData uri="http://schemas.openxmlformats.org/drawingml/2006/table">
            <a:tbl>
              <a:tblPr/>
              <a:tblGrid>
                <a:gridCol w="2189216"/>
                <a:gridCol w="5184721"/>
              </a:tblGrid>
              <a:tr h="413463">
                <a:tc>
                  <a:txBody>
                    <a:bodyPr/>
                    <a:lstStyle/>
                    <a:p>
                      <a:pPr algn="ctr" fontAlgn="ctr"/>
                      <a:r>
                        <a:rPr lang="en-US" sz="2000" b="0" i="0" u="none" strike="noStrike" dirty="0">
                          <a:solidFill>
                            <a:srgbClr val="000000"/>
                          </a:solidFill>
                          <a:effectLst/>
                          <a:latin typeface="黑体"/>
                        </a:rPr>
                        <a:t>任务起止时间</a:t>
                      </a:r>
                      <a:endParaRPr lang="zh-CN" sz="2000" b="0" i="0" u="none" strike="noStrike" dirty="0">
                        <a:solidFill>
                          <a:srgbClr val="000000"/>
                        </a:solidFill>
                        <a:effectLst/>
                        <a:latin typeface="黑体"/>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algn="ctr" fontAlgn="ctr"/>
                      <a:r>
                        <a:rPr lang="zh-CN" sz="2000" b="0" i="0" u="none" strike="noStrike" dirty="0">
                          <a:solidFill>
                            <a:srgbClr val="000000"/>
                          </a:solidFill>
                          <a:effectLst/>
                          <a:latin typeface="黑体"/>
                        </a:rPr>
                        <a:t>任务内容</a:t>
                      </a: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r>
              <a:tr h="698362">
                <a:tc>
                  <a:txBody>
                    <a:bodyPr/>
                    <a:lstStyle/>
                    <a:p>
                      <a:pPr algn="ctr" fontAlgn="ctr"/>
                      <a:r>
                        <a:rPr lang="en-US" sz="1700" b="0" i="0" u="none" strike="noStrike" dirty="0" smtClean="0">
                          <a:solidFill>
                            <a:srgbClr val="000000"/>
                          </a:solidFill>
                          <a:effectLst/>
                          <a:latin typeface="Times New Roman"/>
                        </a:rPr>
                        <a:t>2016.01</a:t>
                      </a:r>
                      <a:r>
                        <a:rPr lang="en-US" sz="1700" b="0" i="0" u="none" strike="noStrike" dirty="0" smtClean="0">
                          <a:solidFill>
                            <a:srgbClr val="000000"/>
                          </a:solidFill>
                          <a:effectLst/>
                          <a:latin typeface="宋体"/>
                        </a:rPr>
                        <a:t>——</a:t>
                      </a:r>
                      <a:r>
                        <a:rPr lang="en-US" sz="1700" b="0" i="0" u="none" strike="noStrike" dirty="0" smtClean="0">
                          <a:solidFill>
                            <a:srgbClr val="000000"/>
                          </a:solidFill>
                          <a:effectLst/>
                          <a:latin typeface="Times New Roman"/>
                        </a:rPr>
                        <a:t>2016.02</a:t>
                      </a:r>
                      <a:endParaRPr lang="zh-CN" sz="1700" b="0" i="0" u="none" strike="noStrike" dirty="0">
                        <a:solidFill>
                          <a:srgbClr val="000000"/>
                        </a:solidFill>
                        <a:effectLst/>
                        <a:latin typeface="Times New Roman"/>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algn="just" defTabSz="914400" rtl="0" eaLnBrk="1" fontAlgn="ctr" latinLnBrk="0" hangingPunct="1">
                        <a:lnSpc>
                          <a:spcPct val="120000"/>
                        </a:lnSpc>
                      </a:pPr>
                      <a:r>
                        <a:rPr lang="zh-CN" sz="1700" b="0" i="0" u="none" strike="noStrike" kern="1200" dirty="0">
                          <a:solidFill>
                            <a:srgbClr val="000000"/>
                          </a:solidFill>
                          <a:effectLst/>
                          <a:latin typeface="宋体"/>
                          <a:ea typeface="+mn-ea"/>
                          <a:cs typeface="+mn-cs"/>
                        </a:rPr>
                        <a:t>收集相关资料，</a:t>
                      </a:r>
                      <a:r>
                        <a:rPr lang="zh-CN" sz="1700" b="0" i="0" u="none" strike="noStrike" kern="1200" dirty="0" smtClean="0">
                          <a:solidFill>
                            <a:srgbClr val="000000"/>
                          </a:solidFill>
                          <a:effectLst/>
                          <a:latin typeface="宋体"/>
                          <a:ea typeface="+mn-ea"/>
                          <a:cs typeface="+mn-cs"/>
                        </a:rPr>
                        <a:t>了解</a:t>
                      </a:r>
                      <a:r>
                        <a:rPr lang="zh-CN" altLang="en-US" sz="1700" b="0" i="0" u="none" strike="noStrike" kern="1200" dirty="0" smtClean="0">
                          <a:solidFill>
                            <a:srgbClr val="000000"/>
                          </a:solidFill>
                          <a:effectLst/>
                          <a:latin typeface="宋体"/>
                          <a:ea typeface="+mn-ea"/>
                          <a:cs typeface="+mn-cs"/>
                        </a:rPr>
                        <a:t>显著性检测的发展现状</a:t>
                      </a:r>
                      <a:endParaRPr lang="zh-CN" sz="1700" b="0" i="0" u="none" strike="noStrike" kern="1200" dirty="0">
                        <a:solidFill>
                          <a:srgbClr val="000000"/>
                        </a:solidFill>
                        <a:effectLst/>
                        <a:latin typeface="宋体"/>
                        <a:ea typeface="+mn-ea"/>
                        <a:cs typeface="+mn-cs"/>
                      </a:endParaRP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r>
              <a:tr h="698362">
                <a:tc>
                  <a:txBody>
                    <a:bodyPr/>
                    <a:lstStyle/>
                    <a:p>
                      <a:pPr algn="ctr" fontAlgn="ctr"/>
                      <a:r>
                        <a:rPr lang="en-US" sz="1700" b="0" i="0" u="none" strike="noStrike" dirty="0" smtClean="0">
                          <a:solidFill>
                            <a:srgbClr val="000000"/>
                          </a:solidFill>
                          <a:effectLst/>
                          <a:latin typeface="Times New Roman"/>
                        </a:rPr>
                        <a:t>2016.02</a:t>
                      </a:r>
                      <a:r>
                        <a:rPr lang="en-US" sz="1700" b="0" i="0" u="none" strike="noStrike" dirty="0" smtClean="0">
                          <a:solidFill>
                            <a:srgbClr val="000000"/>
                          </a:solidFill>
                          <a:effectLst/>
                          <a:latin typeface="宋体"/>
                        </a:rPr>
                        <a:t>——</a:t>
                      </a:r>
                      <a:r>
                        <a:rPr lang="en-US" sz="1700" b="0" i="0" u="none" strike="noStrike" dirty="0" smtClean="0">
                          <a:solidFill>
                            <a:srgbClr val="000000"/>
                          </a:solidFill>
                          <a:effectLst/>
                          <a:latin typeface="Times New Roman"/>
                        </a:rPr>
                        <a:t>2016.03</a:t>
                      </a:r>
                      <a:endParaRPr lang="zh-CN" sz="1700" b="0" i="0" u="none" strike="noStrike" dirty="0">
                        <a:solidFill>
                          <a:srgbClr val="000000"/>
                        </a:solidFill>
                        <a:effectLst/>
                        <a:latin typeface="Times New Roman"/>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algn="just" fontAlgn="ctr">
                        <a:lnSpc>
                          <a:spcPct val="120000"/>
                        </a:lnSpc>
                      </a:pPr>
                      <a:r>
                        <a:rPr lang="zh-CN" sz="1700" b="0" i="0" u="none" strike="noStrike" dirty="0">
                          <a:solidFill>
                            <a:srgbClr val="000000"/>
                          </a:solidFill>
                          <a:effectLst/>
                          <a:latin typeface="宋体"/>
                        </a:rPr>
                        <a:t>查阅文献资料，</a:t>
                      </a:r>
                      <a:r>
                        <a:rPr lang="zh-CN" sz="1700" b="0" i="0" u="none" strike="noStrike" dirty="0" smtClean="0">
                          <a:solidFill>
                            <a:srgbClr val="000000"/>
                          </a:solidFill>
                          <a:effectLst/>
                          <a:latin typeface="宋体"/>
                        </a:rPr>
                        <a:t>掌握</a:t>
                      </a:r>
                      <a:r>
                        <a:rPr lang="zh-CN" altLang="en-US" sz="1700" b="0" i="0" u="none" strike="noStrike" dirty="0" smtClean="0">
                          <a:solidFill>
                            <a:srgbClr val="000000"/>
                          </a:solidFill>
                          <a:effectLst/>
                          <a:latin typeface="宋体"/>
                        </a:rPr>
                        <a:t>自上而下的显著性视觉注意模型</a:t>
                      </a:r>
                      <a:endParaRPr lang="zh-CN" sz="1700" b="0" i="0" u="none" strike="noStrike" dirty="0">
                        <a:solidFill>
                          <a:srgbClr val="000000"/>
                        </a:solidFill>
                        <a:effectLst/>
                        <a:latin typeface="宋体"/>
                      </a:endParaRP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r>
              <a:tr h="41346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700" b="0" i="0" u="none" strike="noStrike" dirty="0" smtClean="0">
                          <a:solidFill>
                            <a:srgbClr val="000000"/>
                          </a:solidFill>
                          <a:effectLst/>
                          <a:latin typeface="Times New Roman"/>
                        </a:rPr>
                        <a:t>2016.03</a:t>
                      </a:r>
                      <a:r>
                        <a:rPr lang="en-US" altLang="zh-CN" sz="1700" b="0" i="0" u="none" strike="noStrike" dirty="0" smtClean="0">
                          <a:solidFill>
                            <a:srgbClr val="000000"/>
                          </a:solidFill>
                          <a:effectLst/>
                          <a:latin typeface="宋体"/>
                        </a:rPr>
                        <a:t>——</a:t>
                      </a:r>
                      <a:r>
                        <a:rPr lang="en-US" altLang="zh-CN" sz="1700" b="0" i="0" u="none" strike="noStrike" dirty="0" smtClean="0">
                          <a:solidFill>
                            <a:srgbClr val="000000"/>
                          </a:solidFill>
                          <a:effectLst/>
                          <a:latin typeface="Times New Roman"/>
                        </a:rPr>
                        <a:t>2016.5</a:t>
                      </a:r>
                      <a:endParaRPr lang="zh-CN" altLang="zh-CN" sz="1700" b="0" i="0" u="none" strike="noStrike" dirty="0" smtClean="0">
                        <a:solidFill>
                          <a:srgbClr val="000000"/>
                        </a:solidFill>
                        <a:effectLst/>
                        <a:latin typeface="Times New Roman"/>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algn="just" fontAlgn="ctr"/>
                      <a:r>
                        <a:rPr lang="zh-CN" altLang="en-US" sz="1700" b="0" i="0" u="none" strike="noStrike" dirty="0" smtClean="0">
                          <a:solidFill>
                            <a:srgbClr val="000000"/>
                          </a:solidFill>
                          <a:effectLst/>
                          <a:latin typeface="宋体"/>
                        </a:rPr>
                        <a:t>整理数据库，开始着手深度网络结构的搭建和训练</a:t>
                      </a:r>
                      <a:endParaRPr lang="zh-CN" sz="1700" b="0" i="0" u="none" strike="noStrike" dirty="0">
                        <a:solidFill>
                          <a:srgbClr val="000000"/>
                        </a:solidFill>
                        <a:effectLst/>
                        <a:latin typeface="宋体"/>
                      </a:endParaRP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r>
              <a:tr h="698362">
                <a:tc>
                  <a:txBody>
                    <a:bodyPr/>
                    <a:lstStyle/>
                    <a:p>
                      <a:pPr algn="ctr" fontAlgn="ctr"/>
                      <a:r>
                        <a:rPr lang="en-US" sz="1700" b="0" i="0" u="none" strike="noStrike" dirty="0" smtClean="0">
                          <a:solidFill>
                            <a:srgbClr val="000000"/>
                          </a:solidFill>
                          <a:effectLst/>
                          <a:latin typeface="Times New Roman"/>
                        </a:rPr>
                        <a:t>2016.05</a:t>
                      </a:r>
                      <a:r>
                        <a:rPr lang="en-US" sz="1700" b="0" i="0" u="none" strike="noStrike" dirty="0" smtClean="0">
                          <a:solidFill>
                            <a:srgbClr val="000000"/>
                          </a:solidFill>
                          <a:effectLst/>
                          <a:latin typeface="宋体"/>
                        </a:rPr>
                        <a:t>——</a:t>
                      </a:r>
                      <a:r>
                        <a:rPr lang="en-US" sz="1700" b="0" i="0" u="none" strike="noStrike" dirty="0" smtClean="0">
                          <a:solidFill>
                            <a:srgbClr val="000000"/>
                          </a:solidFill>
                          <a:effectLst/>
                          <a:latin typeface="Times New Roman"/>
                        </a:rPr>
                        <a:t>2017.02</a:t>
                      </a:r>
                      <a:endParaRPr lang="zh-CN" sz="1700" b="0" i="0" u="none" strike="noStrike" dirty="0">
                        <a:solidFill>
                          <a:srgbClr val="000000"/>
                        </a:solidFill>
                        <a:effectLst/>
                        <a:latin typeface="Times New Roman"/>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algn="just" defTabSz="914400" rtl="0" eaLnBrk="1" fontAlgn="ctr" latinLnBrk="0" hangingPunct="1">
                        <a:lnSpc>
                          <a:spcPct val="120000"/>
                        </a:lnSpc>
                      </a:pPr>
                      <a:r>
                        <a:rPr lang="zh-CN" altLang="en-US" sz="1700" b="0" i="0" u="none" strike="noStrike" kern="1200" dirty="0" smtClean="0">
                          <a:solidFill>
                            <a:srgbClr val="000000"/>
                          </a:solidFill>
                          <a:effectLst/>
                          <a:latin typeface="宋体"/>
                          <a:ea typeface="+mn-ea"/>
                          <a:cs typeface="+mn-cs"/>
                        </a:rPr>
                        <a:t>实验调整网络结构，将先验知识与深度网络结构相融合，完成整个论文的实验部分</a:t>
                      </a:r>
                      <a:endParaRPr lang="zh-CN" sz="1700" b="0" i="0" u="none" strike="noStrike" kern="1200" dirty="0">
                        <a:solidFill>
                          <a:srgbClr val="000000"/>
                        </a:solidFill>
                        <a:effectLst/>
                        <a:latin typeface="宋体"/>
                        <a:ea typeface="+mn-ea"/>
                        <a:cs typeface="+mn-cs"/>
                      </a:endParaRP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r>
              <a:tr h="698362">
                <a:tc>
                  <a:txBody>
                    <a:bodyPr/>
                    <a:lstStyle/>
                    <a:p>
                      <a:pPr algn="ctr" fontAlgn="ctr"/>
                      <a:r>
                        <a:rPr lang="en-US" sz="1700" b="0" i="0" u="none" strike="noStrike" dirty="0" smtClean="0">
                          <a:solidFill>
                            <a:srgbClr val="000000"/>
                          </a:solidFill>
                          <a:effectLst/>
                          <a:latin typeface="Times New Roman"/>
                        </a:rPr>
                        <a:t>2017.02</a:t>
                      </a:r>
                      <a:r>
                        <a:rPr lang="en-US" sz="1700" b="0" i="0" u="none" strike="noStrike" dirty="0" smtClean="0">
                          <a:solidFill>
                            <a:srgbClr val="000000"/>
                          </a:solidFill>
                          <a:effectLst/>
                          <a:latin typeface="宋体"/>
                        </a:rPr>
                        <a:t>——</a:t>
                      </a:r>
                      <a:r>
                        <a:rPr lang="en-US" sz="1700" b="0" i="0" u="none" strike="noStrike" dirty="0" smtClean="0">
                          <a:solidFill>
                            <a:srgbClr val="000000"/>
                          </a:solidFill>
                          <a:effectLst/>
                          <a:latin typeface="Times New Roman"/>
                        </a:rPr>
                        <a:t>2017.06</a:t>
                      </a:r>
                      <a:endParaRPr lang="zh-CN" sz="1700" b="0" i="0" u="none" strike="noStrike" dirty="0">
                        <a:solidFill>
                          <a:srgbClr val="000000"/>
                        </a:solidFill>
                        <a:effectLst/>
                        <a:latin typeface="Times New Roman"/>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c>
                  <a:txBody>
                    <a:bodyPr/>
                    <a:lstStyle/>
                    <a:p>
                      <a:pPr marL="0" algn="just" defTabSz="914400" rtl="0" eaLnBrk="1" fontAlgn="ctr" latinLnBrk="0" hangingPunct="1">
                        <a:lnSpc>
                          <a:spcPct val="120000"/>
                        </a:lnSpc>
                      </a:pPr>
                      <a:r>
                        <a:rPr lang="zh-CN" altLang="en-US" sz="1700" b="0" i="0" u="none" strike="noStrike" kern="1200" dirty="0" smtClean="0">
                          <a:solidFill>
                            <a:srgbClr val="000000"/>
                          </a:solidFill>
                          <a:effectLst/>
                          <a:latin typeface="宋体"/>
                          <a:ea typeface="+mn-ea"/>
                          <a:cs typeface="+mn-cs"/>
                        </a:rPr>
                        <a:t>结果评价和</a:t>
                      </a:r>
                      <a:r>
                        <a:rPr lang="zh-CN" sz="1700" b="0" i="0" u="none" strike="noStrike" kern="1200" dirty="0" smtClean="0">
                          <a:solidFill>
                            <a:srgbClr val="000000"/>
                          </a:solidFill>
                          <a:effectLst/>
                          <a:latin typeface="宋体"/>
                          <a:ea typeface="+mn-ea"/>
                          <a:cs typeface="+mn-cs"/>
                        </a:rPr>
                        <a:t>论文</a:t>
                      </a:r>
                      <a:r>
                        <a:rPr lang="zh-CN" sz="1700" b="0" i="0" u="none" strike="noStrike" kern="1200" dirty="0">
                          <a:solidFill>
                            <a:srgbClr val="000000"/>
                          </a:solidFill>
                          <a:effectLst/>
                          <a:latin typeface="宋体"/>
                          <a:ea typeface="+mn-ea"/>
                          <a:cs typeface="+mn-cs"/>
                        </a:rPr>
                        <a:t>撰写</a:t>
                      </a: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6350" cap="flat" cmpd="sng" algn="ctr">
                      <a:solidFill>
                        <a:srgbClr val="1F497D"/>
                      </a:solidFill>
                      <a:prstDash val="solid"/>
                      <a:round/>
                      <a:headEnd type="none" w="med" len="med"/>
                      <a:tailEnd type="none" w="med" len="med"/>
                    </a:lnB>
                  </a:tcPr>
                </a:tc>
              </a:tr>
              <a:tr h="413463">
                <a:tc>
                  <a:txBody>
                    <a:bodyPr/>
                    <a:lstStyle/>
                    <a:p>
                      <a:pPr algn="ctr" fontAlgn="ctr"/>
                      <a:r>
                        <a:rPr lang="en-US" sz="1700" b="0" i="0" u="none" strike="noStrike" dirty="0" smtClean="0">
                          <a:solidFill>
                            <a:srgbClr val="000000"/>
                          </a:solidFill>
                          <a:effectLst/>
                          <a:latin typeface="Times New Roman"/>
                        </a:rPr>
                        <a:t>2017.06</a:t>
                      </a:r>
                      <a:endParaRPr lang="zh-CN" sz="1700" b="0" i="0" u="none" strike="noStrike" dirty="0">
                        <a:solidFill>
                          <a:srgbClr val="000000"/>
                        </a:solidFill>
                        <a:effectLst/>
                        <a:latin typeface="Times New Roman"/>
                      </a:endParaRPr>
                    </a:p>
                  </a:txBody>
                  <a:tcPr marL="9525" marR="9525" marT="9528" marB="0" anchor="ctr">
                    <a:lnL w="12700" cap="flat" cmpd="sng" algn="ctr">
                      <a:solidFill>
                        <a:srgbClr val="1F497D"/>
                      </a:solidFill>
                      <a:prstDash val="solid"/>
                      <a:round/>
                      <a:headEnd type="none" w="med" len="med"/>
                      <a:tailEnd type="none" w="med" len="med"/>
                    </a:lnL>
                    <a:lnR w="635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just" fontAlgn="ctr"/>
                      <a:r>
                        <a:rPr lang="zh-CN" sz="1700" b="0" i="0" u="none" strike="noStrike" dirty="0">
                          <a:solidFill>
                            <a:srgbClr val="000000"/>
                          </a:solidFill>
                          <a:effectLst/>
                          <a:latin typeface="宋体"/>
                        </a:rPr>
                        <a:t>论文答辩</a:t>
                      </a:r>
                    </a:p>
                  </a:txBody>
                  <a:tcPr marL="9525" marR="9525" marT="9528" marB="0" anchor="ctr">
                    <a:lnL w="635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自定义设计方案">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毕业答辩模版">
  <a:themeElements>
    <a:clrScheme name="毕业答辩模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毕业答辩模版">
      <a:majorFont>
        <a:latin typeface="黑体"/>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8000">
                <a:gamma/>
                <a:shade val="66275"/>
                <a:invGamma/>
              </a:srgbClr>
            </a:gs>
            <a:gs pos="100000">
              <a:srgbClr val="008000"/>
            </a:gs>
          </a:gsLst>
          <a:lin ang="5400000" scaled="1"/>
        </a:gradFill>
        <a:ln>
          <a:noFill/>
        </a:ln>
        <a:effectLst/>
        <a:extLst>
          <a:ext uri="{91240B29-F687-4F45-9708-019B960494DF}">
            <a14:hiddenLine xmlns:a14="http://schemas.microsoft.com/office/drawing/2010/main" w="50800" cap="flat" cmpd="sng" algn="ctr">
              <a:solidFill>
                <a:srgbClr val="008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rgbClr val="333399"/>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gradFill rotWithShape="1">
          <a:gsLst>
            <a:gs pos="0">
              <a:srgbClr val="008000">
                <a:gamma/>
                <a:shade val="66275"/>
                <a:invGamma/>
              </a:srgbClr>
            </a:gs>
            <a:gs pos="100000">
              <a:srgbClr val="008000"/>
            </a:gs>
          </a:gsLst>
          <a:lin ang="5400000" scaled="1"/>
        </a:gradFill>
        <a:ln>
          <a:noFill/>
        </a:ln>
        <a:effectLst/>
        <a:extLst>
          <a:ext uri="{91240B29-F687-4F45-9708-019B960494DF}">
            <a14:hiddenLine xmlns:a14="http://schemas.microsoft.com/office/drawing/2010/main" w="50800" cap="flat" cmpd="sng" algn="ctr">
              <a:solidFill>
                <a:srgbClr val="008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rgbClr val="333399"/>
            </a:solidFill>
            <a:effectLst/>
            <a:latin typeface="楷体_GB2312" pitchFamily="49" charset="-122"/>
            <a:ea typeface="楷体_GB2312" pitchFamily="49" charset="-122"/>
          </a:defRPr>
        </a:defPPr>
      </a:lstStyle>
    </a:lnDef>
  </a:objectDefaults>
  <a:extraClrSchemeLst>
    <a:extraClrScheme>
      <a:clrScheme name="毕业答辩模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Conference_1">
  <a:themeElements>
    <a:clrScheme name="Conference_1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fontScheme name="Conference_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defRPr>
        </a:defPPr>
      </a:lstStyle>
    </a:lnDef>
  </a:objectDefaults>
  <a:extraClrSchemeLst>
    <a:extraClrScheme>
      <a:clrScheme name="Conference_1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Conference_1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Conference_1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7_自定义设计方案">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accent2"/>
            </a:gs>
          </a:gsLst>
          <a:lin ang="5400000" scaled="1"/>
        </a:gradFill>
        <a:ln w="28575" cap="flat" cmpd="sng" algn="ctr">
          <a:solidFill>
            <a:schemeClr val="tx2"/>
          </a:solidFill>
          <a:prstDash val="solid"/>
          <a:round/>
          <a:headEnd type="none" w="med" len="med"/>
          <a:tailEnd type="none" w="med" len="med"/>
        </a:ln>
        <a:effectLst>
          <a:outerShdw dist="89803"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毕业答辩模版">
  <a:themeElements>
    <a:clrScheme name="毕业答辩模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毕业答辩模版">
      <a:majorFont>
        <a:latin typeface="黑体"/>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8000">
                <a:gamma/>
                <a:shade val="66275"/>
                <a:invGamma/>
              </a:srgbClr>
            </a:gs>
            <a:gs pos="100000">
              <a:srgbClr val="008000"/>
            </a:gs>
          </a:gsLst>
          <a:lin ang="5400000" scaled="1"/>
        </a:gradFill>
        <a:ln>
          <a:noFill/>
        </a:ln>
        <a:effectLst/>
        <a:extLst>
          <a:ext uri="{91240B29-F687-4F45-9708-019B960494DF}">
            <a14:hiddenLine xmlns:a14="http://schemas.microsoft.com/office/drawing/2010/main" w="50800" cap="flat" cmpd="sng" algn="ctr">
              <a:solidFill>
                <a:srgbClr val="008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rgbClr val="333399"/>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gradFill rotWithShape="1">
          <a:gsLst>
            <a:gs pos="0">
              <a:srgbClr val="008000">
                <a:gamma/>
                <a:shade val="66275"/>
                <a:invGamma/>
              </a:srgbClr>
            </a:gs>
            <a:gs pos="100000">
              <a:srgbClr val="008000"/>
            </a:gs>
          </a:gsLst>
          <a:lin ang="5400000" scaled="1"/>
        </a:gradFill>
        <a:ln>
          <a:noFill/>
        </a:ln>
        <a:effectLst/>
        <a:extLst>
          <a:ext uri="{91240B29-F687-4F45-9708-019B960494DF}">
            <a14:hiddenLine xmlns:a14="http://schemas.microsoft.com/office/drawing/2010/main" w="50800" cap="flat" cmpd="sng" algn="ctr">
              <a:solidFill>
                <a:srgbClr val="008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rgbClr val="333399"/>
            </a:solidFill>
            <a:effectLst/>
            <a:latin typeface="楷体_GB2312" pitchFamily="49" charset="-122"/>
            <a:ea typeface="楷体_GB2312" pitchFamily="49" charset="-122"/>
          </a:defRPr>
        </a:defPPr>
      </a:lstStyle>
    </a:lnDef>
  </a:objectDefaults>
  <a:extraClrSchemeLst>
    <a:extraClrScheme>
      <a:clrScheme name="毕业答辩模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3298</TotalTime>
  <Words>656</Words>
  <Application>Microsoft Office PowerPoint</Application>
  <PresentationFormat>全屏显示(4:3)</PresentationFormat>
  <Paragraphs>104</Paragraphs>
  <Slides>10</Slides>
  <Notes>2</Notes>
  <HiddenSlides>0</HiddenSlides>
  <MMClips>0</MMClips>
  <ScaleCrop>false</ScaleCrop>
  <HeadingPairs>
    <vt:vector size="6" baseType="variant">
      <vt:variant>
        <vt:lpstr>已用的字体</vt:lpstr>
      </vt:variant>
      <vt:variant>
        <vt:i4>15</vt:i4>
      </vt:variant>
      <vt:variant>
        <vt:lpstr>主题</vt:lpstr>
      </vt:variant>
      <vt:variant>
        <vt:i4>12</vt:i4>
      </vt:variant>
      <vt:variant>
        <vt:lpstr>幻灯片标题</vt:lpstr>
      </vt:variant>
      <vt:variant>
        <vt:i4>10</vt:i4>
      </vt:variant>
    </vt:vector>
  </HeadingPairs>
  <TitlesOfParts>
    <vt:vector size="37" baseType="lpstr">
      <vt:lpstr>굴림</vt:lpstr>
      <vt:lpstr>黑体</vt:lpstr>
      <vt:lpstr>华文楷体</vt:lpstr>
      <vt:lpstr>华文宋体</vt:lpstr>
      <vt:lpstr>楷体_GB2312</vt:lpstr>
      <vt:lpstr>隶书</vt:lpstr>
      <vt:lpstr>宋体</vt:lpstr>
      <vt:lpstr>Arial</vt:lpstr>
      <vt:lpstr>Calibri</vt:lpstr>
      <vt:lpstr>Franklin Gothic Book</vt:lpstr>
      <vt:lpstr>Franklin Gothic Medium</vt:lpstr>
      <vt:lpstr>Times New Roman</vt:lpstr>
      <vt:lpstr>Verdana</vt:lpstr>
      <vt:lpstr>Wingdings</vt:lpstr>
      <vt:lpstr>Wingdings 2</vt:lpstr>
      <vt:lpstr>自定义设计方案</vt:lpstr>
      <vt:lpstr>跋涉</vt:lpstr>
      <vt:lpstr>1_自定义设计方案</vt:lpstr>
      <vt:lpstr>2_自定义设计方案</vt:lpstr>
      <vt:lpstr>3_自定义设计方案</vt:lpstr>
      <vt:lpstr>4_自定义设计方案</vt:lpstr>
      <vt:lpstr>5_自定义设计方案</vt:lpstr>
      <vt:lpstr>6_自定义设计方案</vt:lpstr>
      <vt:lpstr>毕业答辩模版</vt:lpstr>
      <vt:lpstr>1_毕业答辩模版</vt:lpstr>
      <vt:lpstr>Conference_1</vt:lpstr>
      <vt:lpstr>7_自定义设计方案</vt:lpstr>
      <vt:lpstr>先验知识学习及其在 视觉显著性估计中的应用  </vt:lpstr>
      <vt:lpstr>硕士研究生学位论文开题报告</vt:lpstr>
      <vt:lpstr>硕士研究生学位论文开题报告</vt:lpstr>
      <vt:lpstr>硕士研究生学位论文开题报告</vt:lpstr>
      <vt:lpstr>硕士研究生学位论文开题报告</vt:lpstr>
      <vt:lpstr>硕士研究生学位论文开题报告</vt:lpstr>
      <vt:lpstr>硕士研究生学位论文开题报告</vt:lpstr>
      <vt:lpstr>硕士研究生学位论文开题报告</vt:lpstr>
      <vt:lpstr>硕士研究生学位论文开题报告</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BABY</dc:creator>
  <cp:lastModifiedBy>sc</cp:lastModifiedBy>
  <cp:revision>125</cp:revision>
  <dcterms:created xsi:type="dcterms:W3CDTF">2011-06-01T12:34:15Z</dcterms:created>
  <dcterms:modified xsi:type="dcterms:W3CDTF">2016-01-15T03:45:56Z</dcterms:modified>
</cp:coreProperties>
</file>