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2" r:id="rId4"/>
    <p:sldId id="319" r:id="rId6"/>
    <p:sldId id="321" r:id="rId7"/>
    <p:sldId id="320" r:id="rId8"/>
    <p:sldId id="323" r:id="rId9"/>
    <p:sldId id="322" r:id="rId10"/>
    <p:sldId id="324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2019.6.10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 sz="2000">
                <a:sym typeface="+mn-ea"/>
              </a:rPr>
              <a:t>23853 UIs (80%) for training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2983 UIs (10%) for testing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2981 UIs (10%) for validation</a:t>
            </a:r>
            <a:endParaRPr lang="en-US" altLang="zh-CN" sz="2000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altLang="zh-CN" sz="2000">
                <a:sym typeface="+mn-ea"/>
              </a:rPr>
              <a:t>Cut images (800,1216,3)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Fixed the negative coordinates to 0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Centernet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"input_size": [511,511],</a:t>
            </a:r>
            <a:endParaRPr lang="zh-CN" altLang="en-US"/>
          </a:p>
          <a:p>
            <a:r>
              <a:rPr lang="zh-CN" altLang="en-US"/>
              <a:t>"batch_size": 2,    </a:t>
            </a:r>
            <a:endParaRPr lang="zh-CN" altLang="en-US"/>
          </a:p>
          <a:p>
            <a:r>
              <a:rPr lang="zh-CN" altLang="en-US"/>
              <a:t>"decay_rate": 10,</a:t>
            </a:r>
            <a:endParaRPr lang="zh-CN" altLang="en-US"/>
          </a:p>
          <a:p>
            <a:r>
              <a:rPr lang="zh-CN" altLang="en-US"/>
              <a:t>"learning_rate": 0.00025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"iter": 115000, (epoch=9)</a:t>
            </a:r>
            <a:endParaRPr lang="en-US" altLang="zh-CN"/>
          </a:p>
          <a:p>
            <a:r>
              <a:rPr lang="en-US" altLang="zh-CN"/>
              <a:t>"categories": 76,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2302510"/>
            <a:ext cx="3168015" cy="262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testing 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 </a:t>
            </a:r>
            <a:r>
              <a:rPr lang="en-US" altLang="zh-CN" b="1">
                <a:latin typeface="Microsoft JhengHei" panose="020B0604030504040204" charset="-120"/>
                <a:ea typeface="Microsoft JhengHei" panose="020B0604030504040204" charset="-120"/>
                <a:cs typeface="+mj-lt"/>
              </a:rPr>
              <a:t>&amp;</a:t>
            </a:r>
            <a:r>
              <a:rPr lang="en-US" altLang="zh-CN">
                <a:latin typeface="+mj-lt"/>
                <a:cs typeface="+mj-lt"/>
              </a:rPr>
              <a:t> </a:t>
            </a:r>
            <a:r>
              <a:rPr lang="en-US" altLang="zh-CN"/>
              <a:t>AR : iou=0.5, 0.75, 0.5:0.95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736850"/>
            <a:ext cx="6530340" cy="1167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4037330"/>
            <a:ext cx="3429000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5" y="4147185"/>
            <a:ext cx="328612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Testing result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4895" y="1930400"/>
            <a:ext cx="2722245" cy="3880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5" y="1724025"/>
            <a:ext cx="3672840" cy="4145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Testing result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355" y="1647825"/>
            <a:ext cx="3616960" cy="4163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310" y="1612900"/>
            <a:ext cx="4034790" cy="428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Testing result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305" y="1930400"/>
            <a:ext cx="3509645" cy="3880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55" y="1761490"/>
            <a:ext cx="3085465" cy="4217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Testing result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325" y="2051685"/>
            <a:ext cx="3834130" cy="3880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55" y="2132965"/>
            <a:ext cx="2818765" cy="39350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403</Words>
  <Application>WPS 演示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Nirmala UI</vt:lpstr>
      <vt:lpstr>华文宋体</vt:lpstr>
      <vt:lpstr>华文楷体</vt:lpstr>
      <vt:lpstr>微软雅黑 Light</vt:lpstr>
      <vt:lpstr>方正兰亭超细黑简体</vt:lpstr>
      <vt:lpstr>隶书</vt:lpstr>
      <vt:lpstr>Microsoft JhengHei UI</vt:lpstr>
      <vt:lpstr>Centaur</vt:lpstr>
      <vt:lpstr>Castellar</vt:lpstr>
      <vt:lpstr>Niagara Solid</vt:lpstr>
      <vt:lpstr>Nirmala UI Semilight</vt:lpstr>
      <vt:lpstr>Playbill</vt:lpstr>
      <vt:lpstr>Segoe UI Emoji</vt:lpstr>
      <vt:lpstr>Segoe UI Semibold</vt:lpstr>
      <vt:lpstr>仿宋</vt:lpstr>
      <vt:lpstr>华文仿宋</vt:lpstr>
      <vt:lpstr>华文细黑</vt:lpstr>
      <vt:lpstr>Microsoft JhengHei</vt:lpstr>
      <vt:lpstr>平面</vt:lpstr>
      <vt:lpstr>PowerPoint 演示文稿</vt:lpstr>
      <vt:lpstr>Plugin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425</cp:revision>
  <dcterms:created xsi:type="dcterms:W3CDTF">2018-11-07T01:05:00Z</dcterms:created>
  <dcterms:modified xsi:type="dcterms:W3CDTF">2019-06-10T10:42:36Z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