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D8038-ADA1-407F-909B-1FA6F5EB5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0606A3-2770-4072-9B90-F7AA96122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371C2A-8AE2-4469-B0F3-DD1E20EF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C8B6-AE47-4FBF-90A4-C39D3F013D86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809BA1-EBE0-4A08-B5FD-4D83FE5C7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5F2610-FD64-4964-96BD-B918C2498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1204-0A60-48A3-92B0-FAD67B94E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73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7F85E-5C8D-4AA1-A1F7-B32CE6D53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C77086-31BF-44D0-B14D-15348B65B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80495E-A70A-40D7-8D62-E4CC2DCA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C8B6-AE47-4FBF-90A4-C39D3F013D86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03605C-E937-43EC-B65A-5E933D28B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142FF7-E891-49EF-8FD4-924C1DA1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1204-0A60-48A3-92B0-FAD67B94E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4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9D6FD6-D38A-435F-A61C-33360369E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4CDAE5-417C-4D58-A46F-AB7089CE8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540695-951E-4D00-80A4-19CF98C48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C8B6-AE47-4FBF-90A4-C39D3F013D86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CA258E-34B5-47D0-A796-4389A6CE3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836A73-508C-4A5E-AB9A-484A3FF4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1204-0A60-48A3-92B0-FAD67B94E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95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0CE0F-6939-4B3A-B2C3-309F82BDF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A1959C-767D-4705-9F6A-F224180AB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8F048C-4C59-4E4F-B718-82DA7960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C8B6-AE47-4FBF-90A4-C39D3F013D86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E60A8D-D79B-4062-8663-464910FE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66A9E1-DF7A-46EE-8ED5-F309A9957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1204-0A60-48A3-92B0-FAD67B94E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216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D452B-B26D-4531-8CD0-F44CD439C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1A5C23-C43E-43D9-972B-44990D19B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9540A1-CC82-44B1-96B4-FCD331D8A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C8B6-AE47-4FBF-90A4-C39D3F013D86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0801D-C929-4C86-BFAE-607A567A7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DAD602-8A6C-4B62-ACE7-DA90B4446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1204-0A60-48A3-92B0-FAD67B94E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66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91225-A110-46A7-B639-379CD00C2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8C509E-7ADF-4375-A3AA-4D7AA02D0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2CF160-355D-4013-8D40-27E0514BF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8AF148-5255-43B5-890E-424A7EA8A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C8B6-AE47-4FBF-90A4-C39D3F013D86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759886-0BDC-4D54-9FC5-D166FA32E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03DD82-4C8E-4142-A41B-490AEA54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1204-0A60-48A3-92B0-FAD67B94E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884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C744C-41C7-41DE-B2AB-8D9CF3E46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179D97-9222-46F1-BD77-52FE76F97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64D600-F937-4DFC-A7EF-7EDE83D26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B47C39-8139-4438-8785-B1B384D13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7CDEDF-6DD4-43DE-A284-C2051D72C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6C4256-AF45-4B6C-9E5B-38953FD7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C8B6-AE47-4FBF-90A4-C39D3F013D86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FE1834-8CFC-4B07-BA95-9B0ADEB07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3CC758-418D-46EA-85CD-44C7A973D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1204-0A60-48A3-92B0-FAD67B94E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90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CE663-6B24-44AA-964A-B4B648D6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BEA46A-F467-4261-893E-CF388228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C8B6-AE47-4FBF-90A4-C39D3F013D86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9C7D03-5A1A-4652-9E1E-8EBFD32B8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EA77F1-CF5D-4C00-A9AD-77B6C02E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1204-0A60-48A3-92B0-FAD67B94E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03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7A8FE1-1DB8-4FB5-96B2-9B3144C0C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C8B6-AE47-4FBF-90A4-C39D3F013D86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E26C64-DEC7-4306-9DBF-B93659E5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4382CA-0A86-4B05-9D7C-13032E4CF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1204-0A60-48A3-92B0-FAD67B94E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27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E670A-95AE-4896-A52A-65FC3E8D1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5EEB1A-172C-4312-A0C7-83FE73AA9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647618-32D5-4468-91DC-C369BE89D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4274FA-1CA2-40A1-885C-F84768D0B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C8B6-AE47-4FBF-90A4-C39D3F013D86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27732D-D45D-4F4A-8C8E-95E1B94DC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840605-CDAA-468F-AEEA-6C56ED83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1204-0A60-48A3-92B0-FAD67B94E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286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B089A-C7AC-489E-9264-5305C92C6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58F9B6-CD9D-46D0-8A36-CB55B933F9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78F643-4B8E-4125-96CA-91960A56A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3D062A-6A43-4461-BDDE-21E6FC415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C8B6-AE47-4FBF-90A4-C39D3F013D86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85C484-76D3-49D6-BD47-646085AF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616AF2-CE03-4E51-8AE1-26DA3569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1204-0A60-48A3-92B0-FAD67B94E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47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DB40BE-1C21-4F8A-8F34-6DD1B665C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B5FB0E-1C12-46B9-8310-FA46D4D55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48C3E3-A5C7-4BDB-861A-7CED55885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2C8B6-AE47-4FBF-90A4-C39D3F013D86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DC8841-5AE6-4461-BBD8-3E34ECDE7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58707A-14E6-4C04-B52B-8BDD480B7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51204-0A60-48A3-92B0-FAD67B94E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1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79812-67F8-4FEA-B429-FC70E28774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Weekly work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6435A1-1F27-4FC3-B4F3-97E1FA043A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shencz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73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029FE-DF83-45CC-9A17-A66EE6D99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processing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EA56D-2896-47FD-8408-44C060185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For </a:t>
            </a:r>
            <a:r>
              <a:rPr lang="en-US" altLang="zh-CN" dirty="0" err="1"/>
              <a:t>docString</a:t>
            </a:r>
            <a:endParaRPr lang="en-US" altLang="zh-CN" dirty="0"/>
          </a:p>
          <a:p>
            <a:pPr lvl="1"/>
            <a:r>
              <a:rPr lang="en-US" altLang="zh-CN" dirty="0"/>
              <a:t>Remove data that contains non-English word</a:t>
            </a:r>
          </a:p>
          <a:p>
            <a:pPr lvl="1"/>
            <a:r>
              <a:rPr lang="en-US" altLang="zh-CN" dirty="0"/>
              <a:t>Change Camel case to space</a:t>
            </a:r>
          </a:p>
          <a:p>
            <a:pPr lvl="1"/>
            <a:r>
              <a:rPr lang="en-US" altLang="zh-CN" dirty="0"/>
              <a:t>Remove special char include “&lt;p&gt;|&lt;/p&gt;|\(|\)|:|\*|/|\r|\n|\”|\{|\}|\\|=|,|\.|_|-|/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en-US" altLang="zh-CN" dirty="0"/>
              <a:t>Remove parameter list and return value list</a:t>
            </a:r>
          </a:p>
          <a:p>
            <a:r>
              <a:rPr lang="en-US" altLang="zh-CN" dirty="0"/>
              <a:t>For code</a:t>
            </a:r>
          </a:p>
          <a:p>
            <a:pPr lvl="1"/>
            <a:r>
              <a:rPr lang="en-US" altLang="zh-CN" dirty="0"/>
              <a:t>Remove “_,-”</a:t>
            </a:r>
          </a:p>
          <a:p>
            <a:pPr lvl="1"/>
            <a:r>
              <a:rPr lang="en-US" altLang="zh-CN" dirty="0"/>
              <a:t>Change Camel case to space</a:t>
            </a:r>
          </a:p>
          <a:p>
            <a:r>
              <a:rPr lang="en-US" altLang="zh-CN" dirty="0"/>
              <a:t>Tokenize</a:t>
            </a:r>
          </a:p>
          <a:p>
            <a:r>
              <a:rPr lang="en-US" altLang="zh-CN" dirty="0"/>
              <a:t>Build three vocabulary for method name, method context and method comment</a:t>
            </a:r>
          </a:p>
          <a:p>
            <a:r>
              <a:rPr lang="en-US" altLang="zh-CN" dirty="0"/>
              <a:t>Pad in each batch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7369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23A82-279D-4404-9618-45D8C55EC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04CC43-E568-4F3C-A6C5-F3E2C2B31BEA}"/>
              </a:ext>
            </a:extLst>
          </p:cNvPr>
          <p:cNvSpPr/>
          <p:nvPr/>
        </p:nvSpPr>
        <p:spPr>
          <a:xfrm>
            <a:off x="1720391" y="6052011"/>
            <a:ext cx="273377" cy="53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03AE11-E1AC-4E65-A414-3D61FA6A56B1}"/>
              </a:ext>
            </a:extLst>
          </p:cNvPr>
          <p:cNvSpPr/>
          <p:nvPr/>
        </p:nvSpPr>
        <p:spPr>
          <a:xfrm>
            <a:off x="2136741" y="6052011"/>
            <a:ext cx="273377" cy="53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F0949E-E05D-4DC2-AE64-FE94FCC12DC3}"/>
              </a:ext>
            </a:extLst>
          </p:cNvPr>
          <p:cNvSpPr/>
          <p:nvPr/>
        </p:nvSpPr>
        <p:spPr>
          <a:xfrm>
            <a:off x="2553091" y="6052011"/>
            <a:ext cx="273377" cy="53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A04DE6A-0155-4C1F-857A-54E28316E62B}"/>
              </a:ext>
            </a:extLst>
          </p:cNvPr>
          <p:cNvSpPr/>
          <p:nvPr/>
        </p:nvSpPr>
        <p:spPr>
          <a:xfrm>
            <a:off x="1720391" y="4314258"/>
            <a:ext cx="273377" cy="53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770AD5B-05CF-4BE6-A406-04A72E41671A}"/>
              </a:ext>
            </a:extLst>
          </p:cNvPr>
          <p:cNvSpPr/>
          <p:nvPr/>
        </p:nvSpPr>
        <p:spPr>
          <a:xfrm>
            <a:off x="2136741" y="4314258"/>
            <a:ext cx="273377" cy="53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361F3D0-81F9-43C2-BA70-7D506E11E6AB}"/>
              </a:ext>
            </a:extLst>
          </p:cNvPr>
          <p:cNvSpPr/>
          <p:nvPr/>
        </p:nvSpPr>
        <p:spPr>
          <a:xfrm>
            <a:off x="2553091" y="4314258"/>
            <a:ext cx="273377" cy="53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76E9020-D2E0-4464-B786-8C0BE76079A5}"/>
              </a:ext>
            </a:extLst>
          </p:cNvPr>
          <p:cNvSpPr/>
          <p:nvPr/>
        </p:nvSpPr>
        <p:spPr>
          <a:xfrm>
            <a:off x="1720391" y="2556080"/>
            <a:ext cx="273377" cy="53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FD899EB-B42C-43EB-A889-80C13B8F56B1}"/>
              </a:ext>
            </a:extLst>
          </p:cNvPr>
          <p:cNvSpPr/>
          <p:nvPr/>
        </p:nvSpPr>
        <p:spPr>
          <a:xfrm>
            <a:off x="2136741" y="2556080"/>
            <a:ext cx="273377" cy="53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91851AF-BF29-48A0-B7A2-D7682A0CE66A}"/>
              </a:ext>
            </a:extLst>
          </p:cNvPr>
          <p:cNvSpPr/>
          <p:nvPr/>
        </p:nvSpPr>
        <p:spPr>
          <a:xfrm>
            <a:off x="2553091" y="2556080"/>
            <a:ext cx="273377" cy="53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F04EEA8-BE0E-4404-B3A2-FA9428FC5B4C}"/>
              </a:ext>
            </a:extLst>
          </p:cNvPr>
          <p:cNvSpPr txBox="1"/>
          <p:nvPr/>
        </p:nvSpPr>
        <p:spPr>
          <a:xfrm>
            <a:off x="248936" y="2682802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Encoder 1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70EA775-51A6-4552-BC01-CC89D8F9E8A5}"/>
              </a:ext>
            </a:extLst>
          </p:cNvPr>
          <p:cNvSpPr txBox="1"/>
          <p:nvPr/>
        </p:nvSpPr>
        <p:spPr>
          <a:xfrm>
            <a:off x="297463" y="4092747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Encoder 2</a:t>
            </a:r>
            <a:endParaRPr lang="zh-CN" altLang="en-US" dirty="0"/>
          </a:p>
        </p:txBody>
      </p:sp>
      <p:sp>
        <p:nvSpPr>
          <p:cNvPr id="18" name="文本框 15">
            <a:extLst>
              <a:ext uri="{FF2B5EF4-FFF2-40B4-BE49-F238E27FC236}">
                <a16:creationId xmlns:a16="http://schemas.microsoft.com/office/drawing/2014/main" id="{4F04EEA8-BE0E-4404-B3A2-FA9428FC5B4C}"/>
              </a:ext>
            </a:extLst>
          </p:cNvPr>
          <p:cNvSpPr txBox="1"/>
          <p:nvPr/>
        </p:nvSpPr>
        <p:spPr>
          <a:xfrm>
            <a:off x="297463" y="5560972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Encoder 3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23531BA-0C5A-498C-ACA4-FAB1BE889D55}"/>
              </a:ext>
            </a:extLst>
          </p:cNvPr>
          <p:cNvSpPr/>
          <p:nvPr/>
        </p:nvSpPr>
        <p:spPr>
          <a:xfrm>
            <a:off x="1720390" y="2087733"/>
            <a:ext cx="1106078" cy="276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embedding1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91741C-13B7-4F6E-AF3F-52EE429B486D}"/>
              </a:ext>
            </a:extLst>
          </p:cNvPr>
          <p:cNvSpPr/>
          <p:nvPr/>
        </p:nvSpPr>
        <p:spPr>
          <a:xfrm>
            <a:off x="1709390" y="3860199"/>
            <a:ext cx="1106078" cy="276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embedding2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7E522F5-E00F-46CD-AA9E-156700E12787}"/>
              </a:ext>
            </a:extLst>
          </p:cNvPr>
          <p:cNvSpPr/>
          <p:nvPr/>
        </p:nvSpPr>
        <p:spPr>
          <a:xfrm>
            <a:off x="1720390" y="5618377"/>
            <a:ext cx="1106078" cy="276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embedding3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AB365BB-88DF-40D8-AD74-4AE4AE5519C0}"/>
              </a:ext>
            </a:extLst>
          </p:cNvPr>
          <p:cNvSpPr/>
          <p:nvPr/>
        </p:nvSpPr>
        <p:spPr>
          <a:xfrm>
            <a:off x="1709390" y="1636217"/>
            <a:ext cx="1106078" cy="276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LSTM1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2D3AE1F-5A69-484A-9736-D799413F281B}"/>
              </a:ext>
            </a:extLst>
          </p:cNvPr>
          <p:cNvSpPr/>
          <p:nvPr/>
        </p:nvSpPr>
        <p:spPr>
          <a:xfrm>
            <a:off x="1739241" y="3398917"/>
            <a:ext cx="1106078" cy="276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LSTM2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3B189FD-C8C7-470D-89EB-539C28F80C2F}"/>
              </a:ext>
            </a:extLst>
          </p:cNvPr>
          <p:cNvSpPr/>
          <p:nvPr/>
        </p:nvSpPr>
        <p:spPr>
          <a:xfrm>
            <a:off x="1709390" y="5190796"/>
            <a:ext cx="1106078" cy="276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LSTM3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FFA9DD5-92C3-49C6-A0E4-1186B1C76802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1857080" y="2363188"/>
            <a:ext cx="0" cy="19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73D75DA-4B84-412B-AF2D-4DB4F627A421}"/>
              </a:ext>
            </a:extLst>
          </p:cNvPr>
          <p:cNvCxnSpPr>
            <a:cxnSpLocks/>
          </p:cNvCxnSpPr>
          <p:nvPr/>
        </p:nvCxnSpPr>
        <p:spPr>
          <a:xfrm flipV="1">
            <a:off x="2273429" y="2345144"/>
            <a:ext cx="0" cy="19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9EAEE23-7B99-40DF-8E04-E1A7EF79A0C5}"/>
              </a:ext>
            </a:extLst>
          </p:cNvPr>
          <p:cNvCxnSpPr>
            <a:cxnSpLocks/>
          </p:cNvCxnSpPr>
          <p:nvPr/>
        </p:nvCxnSpPr>
        <p:spPr>
          <a:xfrm flipV="1">
            <a:off x="2689779" y="2345144"/>
            <a:ext cx="0" cy="19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96A21D6-75CF-4FF4-A4E8-5DA1B04746BE}"/>
              </a:ext>
            </a:extLst>
          </p:cNvPr>
          <p:cNvCxnSpPr>
            <a:cxnSpLocks/>
          </p:cNvCxnSpPr>
          <p:nvPr/>
        </p:nvCxnSpPr>
        <p:spPr>
          <a:xfrm flipV="1">
            <a:off x="2262429" y="1912810"/>
            <a:ext cx="0" cy="19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22F4437-93DA-4C4D-8766-33AC6202FBA5}"/>
              </a:ext>
            </a:extLst>
          </p:cNvPr>
          <p:cNvCxnSpPr>
            <a:cxnSpLocks/>
          </p:cNvCxnSpPr>
          <p:nvPr/>
        </p:nvCxnSpPr>
        <p:spPr>
          <a:xfrm flipV="1">
            <a:off x="2292280" y="3675510"/>
            <a:ext cx="0" cy="19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F1E0555-9C98-4F2F-8587-5DEBE37B4CEE}"/>
              </a:ext>
            </a:extLst>
          </p:cNvPr>
          <p:cNvCxnSpPr>
            <a:cxnSpLocks/>
          </p:cNvCxnSpPr>
          <p:nvPr/>
        </p:nvCxnSpPr>
        <p:spPr>
          <a:xfrm flipV="1">
            <a:off x="1857080" y="4121366"/>
            <a:ext cx="0" cy="19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77B99D6-66A6-4492-9A04-4288EF7D6A94}"/>
              </a:ext>
            </a:extLst>
          </p:cNvPr>
          <p:cNvCxnSpPr>
            <a:cxnSpLocks/>
          </p:cNvCxnSpPr>
          <p:nvPr/>
        </p:nvCxnSpPr>
        <p:spPr>
          <a:xfrm flipV="1">
            <a:off x="2292280" y="4121366"/>
            <a:ext cx="0" cy="19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A8A5F26-FDA1-4907-8462-4661EA106328}"/>
              </a:ext>
            </a:extLst>
          </p:cNvPr>
          <p:cNvCxnSpPr>
            <a:cxnSpLocks/>
          </p:cNvCxnSpPr>
          <p:nvPr/>
        </p:nvCxnSpPr>
        <p:spPr>
          <a:xfrm flipV="1">
            <a:off x="2689779" y="4136792"/>
            <a:ext cx="0" cy="19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BAA1371-6F0D-4B5C-BC8E-84932C496234}"/>
              </a:ext>
            </a:extLst>
          </p:cNvPr>
          <p:cNvCxnSpPr>
            <a:cxnSpLocks/>
          </p:cNvCxnSpPr>
          <p:nvPr/>
        </p:nvCxnSpPr>
        <p:spPr>
          <a:xfrm flipV="1">
            <a:off x="1857079" y="5894970"/>
            <a:ext cx="0" cy="19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30B5B4B-5AF9-42DB-AB33-0AD98C34D9C2}"/>
              </a:ext>
            </a:extLst>
          </p:cNvPr>
          <p:cNvCxnSpPr>
            <a:cxnSpLocks/>
          </p:cNvCxnSpPr>
          <p:nvPr/>
        </p:nvCxnSpPr>
        <p:spPr>
          <a:xfrm flipV="1">
            <a:off x="2262429" y="5886352"/>
            <a:ext cx="0" cy="19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3B1F1AA-C4C2-437C-BD3D-6CB03568740F}"/>
              </a:ext>
            </a:extLst>
          </p:cNvPr>
          <p:cNvCxnSpPr>
            <a:cxnSpLocks/>
          </p:cNvCxnSpPr>
          <p:nvPr/>
        </p:nvCxnSpPr>
        <p:spPr>
          <a:xfrm flipV="1">
            <a:off x="2689779" y="5886352"/>
            <a:ext cx="0" cy="19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52025BD-06BA-462F-BCED-F9C1E5935CC2}"/>
              </a:ext>
            </a:extLst>
          </p:cNvPr>
          <p:cNvCxnSpPr>
            <a:cxnSpLocks/>
          </p:cNvCxnSpPr>
          <p:nvPr/>
        </p:nvCxnSpPr>
        <p:spPr>
          <a:xfrm flipV="1">
            <a:off x="2282850" y="5444021"/>
            <a:ext cx="0" cy="19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8DD7079-E184-4FBA-83F5-C9689BC6AFE6}"/>
              </a:ext>
            </a:extLst>
          </p:cNvPr>
          <p:cNvCxnSpPr>
            <a:stCxn id="25" idx="3"/>
          </p:cNvCxnSpPr>
          <p:nvPr/>
        </p:nvCxnSpPr>
        <p:spPr>
          <a:xfrm flipV="1">
            <a:off x="2815468" y="1774513"/>
            <a:ext cx="12286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37F81B9-B719-451A-AFFD-258907505C95}"/>
              </a:ext>
            </a:extLst>
          </p:cNvPr>
          <p:cNvCxnSpPr/>
          <p:nvPr/>
        </p:nvCxnSpPr>
        <p:spPr>
          <a:xfrm flipV="1">
            <a:off x="2861028" y="3537213"/>
            <a:ext cx="12286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7A1BFC6-0BEA-470E-8F9A-2F7E810822E4}"/>
              </a:ext>
            </a:extLst>
          </p:cNvPr>
          <p:cNvCxnSpPr/>
          <p:nvPr/>
        </p:nvCxnSpPr>
        <p:spPr>
          <a:xfrm flipV="1">
            <a:off x="2861028" y="5337147"/>
            <a:ext cx="12286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F7556EA1-56D4-4A10-BF22-CCD606E049FF}"/>
              </a:ext>
            </a:extLst>
          </p:cNvPr>
          <p:cNvSpPr/>
          <p:nvPr/>
        </p:nvSpPr>
        <p:spPr>
          <a:xfrm>
            <a:off x="4127748" y="935255"/>
            <a:ext cx="397499" cy="21962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0962501-3297-4395-8118-087AA5E3AB9A}"/>
              </a:ext>
            </a:extLst>
          </p:cNvPr>
          <p:cNvSpPr/>
          <p:nvPr/>
        </p:nvSpPr>
        <p:spPr>
          <a:xfrm>
            <a:off x="4127748" y="4000009"/>
            <a:ext cx="397499" cy="2444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424AF39-FF07-4CDC-8DA9-CDBA07605DA1}"/>
              </a:ext>
            </a:extLst>
          </p:cNvPr>
          <p:cNvSpPr txBox="1"/>
          <p:nvPr/>
        </p:nvSpPr>
        <p:spPr>
          <a:xfrm>
            <a:off x="4157221" y="327110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8F2D4E9-59B8-4926-BFC1-CEC706CBEAB2}"/>
              </a:ext>
            </a:extLst>
          </p:cNvPr>
          <p:cNvCxnSpPr/>
          <p:nvPr/>
        </p:nvCxnSpPr>
        <p:spPr>
          <a:xfrm>
            <a:off x="4685122" y="3537213"/>
            <a:ext cx="1234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0307EB67-EBD3-4CF9-AAF8-8369AF19D93A}"/>
              </a:ext>
            </a:extLst>
          </p:cNvPr>
          <p:cNvSpPr/>
          <p:nvPr/>
        </p:nvSpPr>
        <p:spPr>
          <a:xfrm>
            <a:off x="6280840" y="3271101"/>
            <a:ext cx="273377" cy="53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A2530F2-F485-4609-BB83-1FCDC518F624}"/>
              </a:ext>
            </a:extLst>
          </p:cNvPr>
          <p:cNvSpPr/>
          <p:nvPr/>
        </p:nvSpPr>
        <p:spPr>
          <a:xfrm>
            <a:off x="6697190" y="3271101"/>
            <a:ext cx="273377" cy="53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5887E90-1976-4B8B-BFF2-89EAA77A14E5}"/>
              </a:ext>
            </a:extLst>
          </p:cNvPr>
          <p:cNvSpPr/>
          <p:nvPr/>
        </p:nvSpPr>
        <p:spPr>
          <a:xfrm>
            <a:off x="7113540" y="3271101"/>
            <a:ext cx="273377" cy="53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C4A19EB-1B1C-4F13-8ED2-022947DDFFAC}"/>
              </a:ext>
            </a:extLst>
          </p:cNvPr>
          <p:cNvSpPr/>
          <p:nvPr/>
        </p:nvSpPr>
        <p:spPr>
          <a:xfrm>
            <a:off x="7514945" y="3268549"/>
            <a:ext cx="273377" cy="53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B6C27E2-ABAC-4EA7-8531-D1786E0CE3C2}"/>
              </a:ext>
            </a:extLst>
          </p:cNvPr>
          <p:cNvSpPr/>
          <p:nvPr/>
        </p:nvSpPr>
        <p:spPr>
          <a:xfrm>
            <a:off x="7931295" y="3268549"/>
            <a:ext cx="273377" cy="53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ADF14F0-EB5A-4919-BE8C-18612F2F1BB7}"/>
              </a:ext>
            </a:extLst>
          </p:cNvPr>
          <p:cNvSpPr/>
          <p:nvPr/>
        </p:nvSpPr>
        <p:spPr>
          <a:xfrm>
            <a:off x="8347645" y="3268549"/>
            <a:ext cx="273377" cy="53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AB2D55B-C1A2-492C-A4C0-9153FCFE2FFC}"/>
              </a:ext>
            </a:extLst>
          </p:cNvPr>
          <p:cNvSpPr txBox="1"/>
          <p:nvPr/>
        </p:nvSpPr>
        <p:spPr>
          <a:xfrm>
            <a:off x="6198331" y="4497110"/>
            <a:ext cx="27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B7418C5-B9E2-4857-A209-188A2526102A}"/>
              </a:ext>
            </a:extLst>
          </p:cNvPr>
          <p:cNvSpPr txBox="1"/>
          <p:nvPr/>
        </p:nvSpPr>
        <p:spPr>
          <a:xfrm>
            <a:off x="6626801" y="4553363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y1</a:t>
            </a:r>
            <a:endParaRPr lang="zh-CN" altLang="en-US" sz="12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B09EEB2-DAB1-4072-B6D8-8838C498D392}"/>
              </a:ext>
            </a:extLst>
          </p:cNvPr>
          <p:cNvSpPr txBox="1"/>
          <p:nvPr/>
        </p:nvSpPr>
        <p:spPr>
          <a:xfrm>
            <a:off x="7089273" y="4562369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y2</a:t>
            </a:r>
            <a:endParaRPr lang="zh-CN" altLang="en-US" sz="12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5BFCBAA-0890-4746-8747-71D46A294F45}"/>
              </a:ext>
            </a:extLst>
          </p:cNvPr>
          <p:cNvSpPr txBox="1"/>
          <p:nvPr/>
        </p:nvSpPr>
        <p:spPr>
          <a:xfrm>
            <a:off x="7471386" y="4562972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y3</a:t>
            </a:r>
            <a:endParaRPr lang="zh-CN" altLang="en-US" sz="12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85FE6AF-4592-45C8-B897-430A3EF3F9C1}"/>
              </a:ext>
            </a:extLst>
          </p:cNvPr>
          <p:cNvSpPr txBox="1"/>
          <p:nvPr/>
        </p:nvSpPr>
        <p:spPr>
          <a:xfrm>
            <a:off x="7887736" y="4547967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y4</a:t>
            </a:r>
            <a:endParaRPr lang="zh-CN" altLang="en-US" sz="12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B685C22-4EFA-417D-B829-80F43241F740}"/>
              </a:ext>
            </a:extLst>
          </p:cNvPr>
          <p:cNvSpPr txBox="1"/>
          <p:nvPr/>
        </p:nvSpPr>
        <p:spPr>
          <a:xfrm>
            <a:off x="8269849" y="4566400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…</a:t>
            </a:r>
            <a:endParaRPr lang="zh-CN" altLang="en-US" sz="1200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B1C815F-4A94-42E4-AF3D-D54EAAC31C64}"/>
              </a:ext>
            </a:extLst>
          </p:cNvPr>
          <p:cNvCxnSpPr>
            <a:cxnSpLocks/>
          </p:cNvCxnSpPr>
          <p:nvPr/>
        </p:nvCxnSpPr>
        <p:spPr>
          <a:xfrm flipH="1" flipV="1">
            <a:off x="6406820" y="2682802"/>
            <a:ext cx="10708" cy="56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52D9C4FD-7143-4D3D-BB13-A3D068E70B0B}"/>
              </a:ext>
            </a:extLst>
          </p:cNvPr>
          <p:cNvCxnSpPr>
            <a:cxnSpLocks/>
          </p:cNvCxnSpPr>
          <p:nvPr/>
        </p:nvCxnSpPr>
        <p:spPr>
          <a:xfrm flipH="1" flipV="1">
            <a:off x="6823170" y="2706325"/>
            <a:ext cx="10708" cy="56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9F5D8F63-3EA5-4D82-BA7F-4C860330E309}"/>
              </a:ext>
            </a:extLst>
          </p:cNvPr>
          <p:cNvCxnSpPr>
            <a:cxnSpLocks/>
          </p:cNvCxnSpPr>
          <p:nvPr/>
        </p:nvCxnSpPr>
        <p:spPr>
          <a:xfrm flipH="1" flipV="1">
            <a:off x="7229930" y="2705465"/>
            <a:ext cx="10708" cy="56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980DF96-38BE-4511-9231-4234B9D00414}"/>
              </a:ext>
            </a:extLst>
          </p:cNvPr>
          <p:cNvCxnSpPr>
            <a:cxnSpLocks/>
          </p:cNvCxnSpPr>
          <p:nvPr/>
        </p:nvCxnSpPr>
        <p:spPr>
          <a:xfrm flipH="1" flipV="1">
            <a:off x="7625982" y="2703314"/>
            <a:ext cx="10708" cy="56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08C28597-6E36-484C-B01D-04CDFA556622}"/>
              </a:ext>
            </a:extLst>
          </p:cNvPr>
          <p:cNvCxnSpPr>
            <a:cxnSpLocks/>
          </p:cNvCxnSpPr>
          <p:nvPr/>
        </p:nvCxnSpPr>
        <p:spPr>
          <a:xfrm flipH="1" flipV="1">
            <a:off x="8049451" y="2720017"/>
            <a:ext cx="10708" cy="56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B3F18937-F091-4CEA-9474-4EF8844DEA03}"/>
              </a:ext>
            </a:extLst>
          </p:cNvPr>
          <p:cNvCxnSpPr>
            <a:cxnSpLocks/>
          </p:cNvCxnSpPr>
          <p:nvPr/>
        </p:nvCxnSpPr>
        <p:spPr>
          <a:xfrm flipH="1" flipV="1">
            <a:off x="8486308" y="2682802"/>
            <a:ext cx="10708" cy="56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CAF3DF81-987E-4CEB-BF2A-E510D651E1E4}"/>
              </a:ext>
            </a:extLst>
          </p:cNvPr>
          <p:cNvSpPr txBox="1"/>
          <p:nvPr/>
        </p:nvSpPr>
        <p:spPr>
          <a:xfrm>
            <a:off x="8317733" y="224461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AB38E840-4349-46D5-A62E-09D035B551B0}"/>
              </a:ext>
            </a:extLst>
          </p:cNvPr>
          <p:cNvSpPr txBox="1"/>
          <p:nvPr/>
        </p:nvSpPr>
        <p:spPr>
          <a:xfrm>
            <a:off x="6232516" y="2286253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y1</a:t>
            </a:r>
            <a:endParaRPr lang="zh-CN" altLang="en-US" sz="12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51C2355D-F315-41E3-BA37-601E42397BD7}"/>
              </a:ext>
            </a:extLst>
          </p:cNvPr>
          <p:cNvSpPr txBox="1"/>
          <p:nvPr/>
        </p:nvSpPr>
        <p:spPr>
          <a:xfrm>
            <a:off x="6694988" y="2295259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y2</a:t>
            </a:r>
            <a:endParaRPr lang="zh-CN" altLang="en-US" sz="12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8A52AD0-F620-4DE5-BBE4-A75FC9A7B2C2}"/>
              </a:ext>
            </a:extLst>
          </p:cNvPr>
          <p:cNvSpPr txBox="1"/>
          <p:nvPr/>
        </p:nvSpPr>
        <p:spPr>
          <a:xfrm>
            <a:off x="7077101" y="2295862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y3</a:t>
            </a:r>
            <a:endParaRPr lang="zh-CN" altLang="en-US" sz="12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C13FFEB-3545-4058-851F-B4F230DCF32E}"/>
              </a:ext>
            </a:extLst>
          </p:cNvPr>
          <p:cNvSpPr txBox="1"/>
          <p:nvPr/>
        </p:nvSpPr>
        <p:spPr>
          <a:xfrm>
            <a:off x="7493451" y="2280857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y4</a:t>
            </a:r>
            <a:endParaRPr lang="zh-CN" altLang="en-US" sz="12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C0EFA11B-8413-4EDB-B268-4619CC3F290B}"/>
              </a:ext>
            </a:extLst>
          </p:cNvPr>
          <p:cNvSpPr txBox="1"/>
          <p:nvPr/>
        </p:nvSpPr>
        <p:spPr>
          <a:xfrm>
            <a:off x="7909801" y="2373236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…</a:t>
            </a:r>
            <a:endParaRPr lang="zh-CN" altLang="en-US" sz="1200" dirty="0"/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622CD80-7648-46F7-9168-A64CC4509E29}"/>
              </a:ext>
            </a:extLst>
          </p:cNvPr>
          <p:cNvCxnSpPr/>
          <p:nvPr/>
        </p:nvCxnSpPr>
        <p:spPr>
          <a:xfrm flipV="1">
            <a:off x="7386917" y="4314258"/>
            <a:ext cx="0" cy="147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D1D1960F-8C35-4E44-93BC-FF6ADC8654B1}"/>
              </a:ext>
            </a:extLst>
          </p:cNvPr>
          <p:cNvSpPr/>
          <p:nvPr/>
        </p:nvSpPr>
        <p:spPr>
          <a:xfrm>
            <a:off x="6223638" y="3916197"/>
            <a:ext cx="2397383" cy="253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embedding4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02BBDA18-44AC-4EA3-9B60-6301A9BA8984}"/>
              </a:ext>
            </a:extLst>
          </p:cNvPr>
          <p:cNvSpPr txBox="1"/>
          <p:nvPr/>
        </p:nvSpPr>
        <p:spPr>
          <a:xfrm>
            <a:off x="8799580" y="3306178"/>
            <a:ext cx="125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LSTM4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187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4883344-6D6F-443C-BD49-346057550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45" y="78262"/>
            <a:ext cx="5661245" cy="420150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18A04F6-D0AF-40D2-B635-173787545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45" y="4226628"/>
            <a:ext cx="5661245" cy="263137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F9956C5-CE2E-4333-996F-BF4E1B77C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4330144" y="6171017"/>
            <a:ext cx="6718071" cy="608721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AFFBF66-9665-44EA-B301-F843FA9C2730}"/>
              </a:ext>
            </a:extLst>
          </p:cNvPr>
          <p:cNvSpPr txBox="1">
            <a:spLocks/>
          </p:cNvSpPr>
          <p:nvPr/>
        </p:nvSpPr>
        <p:spPr>
          <a:xfrm>
            <a:off x="5890967" y="578454"/>
            <a:ext cx="5562600" cy="501164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Batch size: 64</a:t>
            </a:r>
          </a:p>
          <a:p>
            <a:r>
              <a:rPr lang="en-US" altLang="zh-CN" dirty="0"/>
              <a:t>Epoch:2</a:t>
            </a:r>
          </a:p>
          <a:p>
            <a:r>
              <a:rPr lang="en-US" altLang="zh-CN" dirty="0"/>
              <a:t>Units of LSTM1\2\3:  32</a:t>
            </a:r>
          </a:p>
          <a:p>
            <a:r>
              <a:rPr lang="en-US" altLang="zh-CN" dirty="0"/>
              <a:t>Units of LSTM 4: 96</a:t>
            </a:r>
          </a:p>
          <a:p>
            <a:r>
              <a:rPr lang="en-US" altLang="zh-CN" dirty="0"/>
              <a:t>H:Tensor("lstm_1/while/Exit_3:0", shape=(?, 32), </a:t>
            </a:r>
            <a:r>
              <a:rPr lang="en-US" altLang="zh-CN" dirty="0" err="1"/>
              <a:t>dtype</a:t>
            </a:r>
            <a:r>
              <a:rPr lang="en-US" altLang="zh-CN" dirty="0"/>
              <a:t>=float32) C:Tensor("lstm_1/while/Exit_2:0", shape=(?, 32), </a:t>
            </a:r>
            <a:r>
              <a:rPr lang="en-US" altLang="zh-CN" dirty="0" err="1"/>
              <a:t>dtype</a:t>
            </a:r>
            <a:r>
              <a:rPr lang="en-US" altLang="zh-CN" dirty="0"/>
              <a:t>=float32)</a:t>
            </a:r>
          </a:p>
          <a:p>
            <a:r>
              <a:rPr lang="en-US" altLang="zh-CN" dirty="0"/>
              <a:t>Input data:360000 for train and 40000 for </a:t>
            </a:r>
            <a:r>
              <a:rPr lang="en-US" altLang="zh-CN" dirty="0" err="1"/>
              <a:t>val</a:t>
            </a:r>
            <a:endParaRPr lang="en-US" altLang="zh-CN" dirty="0"/>
          </a:p>
          <a:p>
            <a:r>
              <a:rPr lang="en-US" altLang="zh-CN" dirty="0"/>
              <a:t>Output data: one hot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8897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EB684F0-A123-4185-8985-E92F5877F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56" y="465105"/>
            <a:ext cx="5637817" cy="440159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6EFA39F-A08F-4E68-B31B-1795B211EE79}"/>
              </a:ext>
            </a:extLst>
          </p:cNvPr>
          <p:cNvSpPr txBox="1"/>
          <p:nvPr/>
        </p:nvSpPr>
        <p:spPr>
          <a:xfrm>
            <a:off x="8352149" y="1489434"/>
            <a:ext cx="2507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Train accuracy</a:t>
            </a:r>
          </a:p>
          <a:p>
            <a:r>
              <a:rPr lang="en-US" altLang="zh-CN" dirty="0"/>
              <a:t>Test accuracy</a:t>
            </a:r>
          </a:p>
          <a:p>
            <a:r>
              <a:rPr lang="en-US" altLang="zh-CN" dirty="0"/>
              <a:t>Train loss</a:t>
            </a:r>
          </a:p>
          <a:p>
            <a:r>
              <a:rPr lang="en-US" altLang="zh-CN" dirty="0"/>
              <a:t>Test loss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D10EA85-52EB-4DCD-9CC2-DCAD2B2B678C}"/>
              </a:ext>
            </a:extLst>
          </p:cNvPr>
          <p:cNvCxnSpPr/>
          <p:nvPr/>
        </p:nvCxnSpPr>
        <p:spPr>
          <a:xfrm>
            <a:off x="7352906" y="1706252"/>
            <a:ext cx="61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ABDCF27-DD79-4BDF-859F-AA7A8DB5FD31}"/>
              </a:ext>
            </a:extLst>
          </p:cNvPr>
          <p:cNvCxnSpPr/>
          <p:nvPr/>
        </p:nvCxnSpPr>
        <p:spPr>
          <a:xfrm>
            <a:off x="7368245" y="1962347"/>
            <a:ext cx="612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82C7DA2-D1DA-423A-926D-EA08F102092A}"/>
              </a:ext>
            </a:extLst>
          </p:cNvPr>
          <p:cNvCxnSpPr/>
          <p:nvPr/>
        </p:nvCxnSpPr>
        <p:spPr>
          <a:xfrm>
            <a:off x="7368245" y="2226297"/>
            <a:ext cx="612000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EB9DF50-0BEB-455B-A02F-9DE1EA6ECAD5}"/>
              </a:ext>
            </a:extLst>
          </p:cNvPr>
          <p:cNvCxnSpPr/>
          <p:nvPr/>
        </p:nvCxnSpPr>
        <p:spPr>
          <a:xfrm>
            <a:off x="7368245" y="2538953"/>
            <a:ext cx="6120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020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43883-47A3-4C7F-B308-C449554B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AFB245-A4FC-4514-ADE6-A96DA0AFD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measurement test</a:t>
            </a:r>
          </a:p>
          <a:p>
            <a:r>
              <a:rPr lang="en-US" altLang="zh-CN" dirty="0"/>
              <a:t>Next experiment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4908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185</Words>
  <Application>Microsoft Office PowerPoint</Application>
  <PresentationFormat>宽屏</PresentationFormat>
  <Paragraphs>56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Weekly work</vt:lpstr>
      <vt:lpstr>Data processing</vt:lpstr>
      <vt:lpstr>Model</vt:lpstr>
      <vt:lpstr>PowerPoint 演示文稿</vt:lpstr>
      <vt:lpstr>PowerPoint 演示文稿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work</dc:title>
  <dc:creator>Erde Lee</dc:creator>
  <cp:lastModifiedBy>Lee Erde</cp:lastModifiedBy>
  <cp:revision>8</cp:revision>
  <dcterms:created xsi:type="dcterms:W3CDTF">2019-11-20T08:47:05Z</dcterms:created>
  <dcterms:modified xsi:type="dcterms:W3CDTF">2019-11-20T10:01:35Z</dcterms:modified>
</cp:coreProperties>
</file>