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370" r:id="rId4"/>
    <p:sldId id="371" r:id="rId5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2019.10.7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endParaRPr lang="en-US" altLang="zh-CN"/>
          </a:p>
          <a:p>
            <a:r>
              <a:rPr lang="en-US" altLang="zh-CN"/>
              <a:t>Generate ArtBoard based on coordinates.</a:t>
            </a:r>
            <a:endParaRPr lang="en-US" altLang="zh-CN"/>
          </a:p>
          <a:p>
            <a:r>
              <a:rPr lang="en-US" altLang="zh-CN"/>
              <a:t>Generate wireframes.</a:t>
            </a:r>
            <a:endParaRPr lang="en-US" altLang="zh-CN"/>
          </a:p>
          <a:p>
            <a:r>
              <a:rPr lang="en-US" altLang="zh-CN"/>
              <a:t>Images of different sizes can be generated to artboard according to their original size.</a:t>
            </a:r>
            <a:endParaRPr lang="en-US" altLang="zh-CN"/>
          </a:p>
          <a:p>
            <a:r>
              <a:rPr lang="en-US" altLang="zh-CN"/>
              <a:t>The generated components can be manually composed into groups in the XD.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Plugin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4105" y="3510280"/>
            <a:ext cx="430530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endParaRPr lang="en-US" altLang="zh-CN"/>
          </a:p>
          <a:p>
            <a:r>
              <a:rPr lang="en-US" altLang="zh-CN"/>
              <a:t>How to supplement the undetected part</a:t>
            </a:r>
            <a:r>
              <a:rPr lang="zh-CN" altLang="en-US"/>
              <a:t>？</a:t>
            </a:r>
            <a:endParaRPr lang="en-US" altLang="zh-CN"/>
          </a:p>
          <a:p>
            <a:r>
              <a:rPr lang="en-US" altLang="zh-CN"/>
              <a:t>How do you analyze hierarchies? Using XML files? Using the coordinates of the test?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Questions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373</Words>
  <Application>WPS 演示</Application>
  <PresentationFormat>宽屏</PresentationFormat>
  <Paragraphs>18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714</cp:revision>
  <dcterms:created xsi:type="dcterms:W3CDTF">2018-11-07T01:05:00Z</dcterms:created>
  <dcterms:modified xsi:type="dcterms:W3CDTF">2019-10-07T09:08:13Z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