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80" r:id="rId4"/>
    <p:sldId id="275" r:id="rId6"/>
    <p:sldId id="273" r:id="rId7"/>
    <p:sldId id="279" r:id="rId8"/>
    <p:sldId id="276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2018.12.25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Blocks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57300"/>
            <a:ext cx="8596630" cy="673100"/>
          </a:xfrm>
        </p:spPr>
        <p:txBody>
          <a:bodyPr/>
          <a:p>
            <a:r>
              <a:rPr lang="zh-CN" altLang="en-US"/>
              <a:t>Combine words and lines detected by OCR into blocks</a:t>
            </a:r>
            <a:endParaRPr lang="zh-CN" altLang="en-US"/>
          </a:p>
        </p:txBody>
      </p:sp>
      <p:pic>
        <p:nvPicPr>
          <p:cNvPr id="4" name="图片 3" descr="ocrText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6240" y="2715260"/>
            <a:ext cx="2355215" cy="376936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5" name="图片 4" descr="ocrText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35" y="2714625"/>
            <a:ext cx="2355850" cy="3769995"/>
          </a:xfrm>
          <a:prstGeom prst="rect">
            <a:avLst/>
          </a:prstGeom>
        </p:spPr>
      </p:pic>
      <p:pic>
        <p:nvPicPr>
          <p:cNvPr id="6" name="内容占位符 2" descr="S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2715260"/>
            <a:ext cx="2354580" cy="37693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21810" y="2169160"/>
            <a:ext cx="24244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words level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7290435" y="2169160"/>
            <a:ext cx="24244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lines level</a:t>
            </a:r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endParaRPr lang="en-US" altLang="zh-CN" dirty="0"/>
          </a:p>
        </p:txBody>
      </p:sp>
      <p:pic>
        <p:nvPicPr>
          <p:cNvPr id="3" name="内容占位符 2" descr="S_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805" y="2577465"/>
            <a:ext cx="2471420" cy="3955415"/>
          </a:xfrm>
          <a:prstGeom prst="rect">
            <a:avLst/>
          </a:prstGeom>
        </p:spPr>
      </p:pic>
      <p:pic>
        <p:nvPicPr>
          <p:cNvPr id="5" name="图片 4" descr="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580" y="2577465"/>
            <a:ext cx="2517775" cy="4029075"/>
          </a:xfrm>
          <a:prstGeom prst="rect">
            <a:avLst/>
          </a:prstGeom>
        </p:spPr>
      </p:pic>
      <p:pic>
        <p:nvPicPr>
          <p:cNvPr id="6" name="图片 5" descr="blocklin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730" y="2454910"/>
            <a:ext cx="2548255" cy="407797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677545" y="1332230"/>
            <a:ext cx="8596630" cy="89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Combine the computer vision results of a screenshot with the OCR text detection results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933450" y="2052955"/>
            <a:ext cx="8596630" cy="89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110355" y="2052955"/>
            <a:ext cx="24244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Hierarchy of the contours’ bounding boxes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611745" y="2052955"/>
            <a:ext cx="16624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Text blocks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4358640" y="2948940"/>
            <a:ext cx="2291715" cy="3765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67270" y="2850515"/>
            <a:ext cx="2291715" cy="3765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34820"/>
            <a:ext cx="8430895" cy="4216400"/>
          </a:xfrm>
        </p:spPr>
        <p:txBody>
          <a:bodyPr>
            <a:normAutofit lnSpcReduction="10000"/>
          </a:bodyPr>
          <a:lstStyle/>
          <a:p>
            <a:r>
              <a:rPr lang="zh-CN" altLang="en-US" sz="1800"/>
              <a:t>This is the process of removing the contours of what should be text from the hierarchy and marking them as text</a:t>
            </a:r>
            <a:r>
              <a:rPr lang="en-US" altLang="zh-CN" sz="1800"/>
              <a:t>.</a:t>
            </a:r>
            <a:endParaRPr lang="en-US" altLang="zh-CN" sz="1800"/>
          </a:p>
          <a:p>
            <a:r>
              <a:rPr lang="en-US" altLang="zh-CN" sz="1800"/>
              <a:t>To see if OpenCV, which is the outline of the hierarchy, if it intersects the blocks box,and whether the contour bounding box contains text.</a:t>
            </a:r>
            <a:endParaRPr lang="en-US" altLang="zh-CN" sz="1800"/>
          </a:p>
          <a:p>
            <a:r>
              <a:rPr lang="en-US" altLang="zh-CN" sz="1800"/>
              <a:t>Intersecting and not containing text indicates that the outline box overlaps the text box and that the outline box needs to be removed.</a:t>
            </a:r>
            <a:endParaRPr lang="en-US" altLang="zh-CN" sz="1800"/>
          </a:p>
          <a:p>
            <a:r>
              <a:rPr lang="en-US" altLang="zh-CN" sz="1800"/>
              <a:t>In this way, the outline enclosing box that needs to be removed is found and recorded. Just remove them.</a:t>
            </a:r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2" descr="S_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5180" y="2192020"/>
            <a:ext cx="2425065" cy="3880485"/>
          </a:xfrm>
          <a:prstGeom prst="rect">
            <a:avLst/>
          </a:prstGeom>
        </p:spPr>
      </p:pic>
      <p:pic>
        <p:nvPicPr>
          <p:cNvPr id="5" name="图片 4" descr="me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10" y="2192020"/>
            <a:ext cx="2490470" cy="3985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images are processed better than others, for example, small ICONS are marked as legal text content in OCR recognition.</a:t>
            </a:r>
            <a:endParaRPr lang="en-US" altLang="zh-CN" dirty="0"/>
          </a:p>
          <a:p>
            <a:r>
              <a:rPr lang="zh-CN" altLang="en-US" dirty="0"/>
              <a:t>What do I need to do next</a:t>
            </a:r>
            <a:r>
              <a:rPr lang="en-US" altLang="zh-CN" dirty="0"/>
              <a:t>?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e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885" y="229870"/>
            <a:ext cx="2282190" cy="3653155"/>
          </a:xfrm>
          <a:prstGeom prst="rect">
            <a:avLst/>
          </a:prstGeom>
        </p:spPr>
      </p:pic>
      <p:pic>
        <p:nvPicPr>
          <p:cNvPr id="7" name="内容占位符 6" descr="S_2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85" y="229870"/>
            <a:ext cx="2282190" cy="3653155"/>
          </a:xfrm>
          <a:prstGeom prst="rect">
            <a:avLst/>
          </a:prstGeom>
        </p:spPr>
      </p:pic>
      <p:pic>
        <p:nvPicPr>
          <p:cNvPr id="8" name="图片 7" descr="S_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55" y="2578100"/>
            <a:ext cx="2293620" cy="3670300"/>
          </a:xfrm>
          <a:prstGeom prst="rect">
            <a:avLst/>
          </a:prstGeom>
        </p:spPr>
      </p:pic>
      <p:pic>
        <p:nvPicPr>
          <p:cNvPr id="9" name="图片 8" descr="mer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355" y="2578100"/>
            <a:ext cx="2293620" cy="3670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902</Words>
  <Application>WPS 演示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Blocks</vt:lpstr>
      <vt:lpstr>Merge</vt:lpstr>
      <vt:lpstr>Merge</vt:lpstr>
      <vt:lpstr>Example</vt:lpstr>
      <vt:lpstr>Questions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吴迪</cp:lastModifiedBy>
  <cp:revision>122</cp:revision>
  <dcterms:created xsi:type="dcterms:W3CDTF">2018-11-07T01:05:00Z</dcterms:created>
  <dcterms:modified xsi:type="dcterms:W3CDTF">2018-12-26T01:03:26Z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