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63F6-3A01-42EF-B46A-3E36CBF6B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6201A-BFC3-477F-A8F0-A5B808261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6B83A-4AF9-4B41-AE57-FEE7EBBC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40ACA-2B90-4838-BABB-102D7B29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785BB-540A-43EA-887E-2EB8D608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71EA0-D30C-48F1-AED4-B7429264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A8E39-D9E2-4E28-91C6-F7259688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715A5-3FDC-4F6D-834B-D1FFA522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1790-64DE-4ABF-A682-8CF0A948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1FD3E-97E1-494D-8A0A-C6D9F4F4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EC570E-80FF-4CBF-B76F-02A796538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35358-81FE-4D1C-BAE8-445BFAF7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BF3F9-7D69-42AB-A4AE-CF0E8825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9368A-6529-4CF4-9472-519F72CC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9C9E-BCBA-4654-990C-671F5CF7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0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AA72D-1D9E-44FA-8163-96D5F940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58EDD-84AC-479D-938F-2C9AC6C9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2E365-C81A-42B1-A955-07B72092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AD632-9AB8-48B3-89FB-13880BDE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C409-7761-446F-9B42-B62DB2B7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8145D-278C-4ACE-AE24-223D1BFD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A2F12-F2C9-4965-A621-9352575B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203A4-832C-46D0-80EA-CDBC9144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C661A-9D1B-4277-96BC-EBE9DE46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2D92-1A92-480A-813D-796B89A9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8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4FA17-270F-4658-B073-1F07D499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087B4-3435-4CE4-97C7-66E0E6FFA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E9A13-4877-4D66-AB00-819B55DCD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B5348-5BC3-4056-91CD-7EE04023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A085E-1D83-4E95-B5A4-4DB91D00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D8467-6CDA-4C86-A5D2-09F81931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712B4-D237-4A0F-A98F-93CF6D5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1B196-A6D4-4859-9B83-8FEE46EA3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1ED7A-78CD-4F85-927E-4880DE1C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BE78FD-90A7-4CE1-B030-8E3CA839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7681B4-4A34-40BA-9C36-5F239868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69C39B-68D8-4B2A-BAC4-FE2410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9C4DD5-1A83-4A87-A56E-0D475112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AB3C42-E4E1-41D7-9D6F-05E0835B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6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0865-3417-44C5-9E46-C2B3B490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37AC3C-C30E-48FF-95C4-85B933DF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5868AD-F37F-4DEE-84EE-61142C39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C05FB3-7C79-4CE9-9381-F08463FC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6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E34338-C797-43E6-A58F-5BF7057B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56DC6-4725-4F9A-A914-3864221F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1C3458-3913-457A-855B-29AB1133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4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3E22-9B20-46DF-85C0-B92E56CD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B6A4F-6B61-4093-8772-E2B46A32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D7942-CD1F-4B82-8741-B2FFB2CD9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6EE93-A612-4A25-A88B-732B72E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88E09-AC60-4561-AAE1-F89B1980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120B2-32B4-4349-9740-FD8D49B4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7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6A6C5-4661-4FB0-A040-43641411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DCCB2B-FFAB-4F5A-8F5C-B6BD8E0B5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5238B-64E2-4C5B-859E-C5E0A1D4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7C68A-BF43-4CF7-BB9A-2F47337E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85D1F-ED09-4B2D-A585-315EF5DF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51CFE-6036-42D5-9D18-EB5685F1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9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B217A6-FCEA-4A30-9308-81B28BD6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941D1-F794-488D-8B02-EFA124FF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46B40-8B72-4904-946E-982132FC3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8798-0C6A-47C4-B1DE-5109B7E61570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8559F-7FD1-4E0B-ABDA-5E86AB65A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EF6DE-D24C-4A97-89EA-6FEF6E2B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CF16-ED63-45B5-9096-0DD1C69CE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3451-1CFD-4428-B2E9-F5BB60CCC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739FB3-B7B0-4BDF-8EEB-CEAB837C4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20190814-shencz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89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ADC3E-AC70-483C-AC21-EA14FDF0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91A3A89-542F-4BF6-A25B-4B251934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0117"/>
              </p:ext>
            </p:extLst>
          </p:nvPr>
        </p:nvGraphicFramePr>
        <p:xfrm>
          <a:off x="838200" y="1603159"/>
          <a:ext cx="62978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297">
                  <a:extLst>
                    <a:ext uri="{9D8B030D-6E8A-4147-A177-3AD203B41FA5}">
                      <a16:colId xmlns:a16="http://schemas.microsoft.com/office/drawing/2014/main" val="910878944"/>
                    </a:ext>
                  </a:extLst>
                </a:gridCol>
                <a:gridCol w="2099297">
                  <a:extLst>
                    <a:ext uri="{9D8B030D-6E8A-4147-A177-3AD203B41FA5}">
                      <a16:colId xmlns:a16="http://schemas.microsoft.com/office/drawing/2014/main" val="740012541"/>
                    </a:ext>
                  </a:extLst>
                </a:gridCol>
                <a:gridCol w="2099297">
                  <a:extLst>
                    <a:ext uri="{9D8B030D-6E8A-4147-A177-3AD203B41FA5}">
                      <a16:colId xmlns:a16="http://schemas.microsoft.com/office/drawing/2014/main" val="1082117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fastText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5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fastText</a:t>
                      </a:r>
                      <a:r>
                        <a:rPr lang="en-US" altLang="zh-CN" dirty="0"/>
                        <a:t>-bigram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fastText-trgram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8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3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4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attbilstm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8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9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09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93E01-2B33-403C-8268-E2BAA59D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B413B0-330B-4662-AB57-E1F4ED1E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63" y="2085562"/>
            <a:ext cx="9734274" cy="26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8A9BE-3057-462E-A5CB-95B5D6CA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r>
              <a:rPr lang="en-US" altLang="zh-CN" dirty="0"/>
              <a:t>-bigram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FBFA7-724B-4734-BCFE-A164495D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272"/>
            <a:ext cx="12192000" cy="27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4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9F820-CF0E-4124-8C2F-09EDAF76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fastText-trgram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BF4FCD-431E-4A8B-980B-C66CBB73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324"/>
            <a:ext cx="12192000" cy="28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7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7CA0-A214-4D77-9964-4559C411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E99CAF-D48F-475F-A2D9-F3DA976E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3893"/>
            <a:ext cx="12192000" cy="28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0D11A-0218-4477-8F1E-6034F47F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lstm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69040F-8FE3-4F4D-84B9-7486C7CB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719"/>
            <a:ext cx="12192000" cy="29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5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72B5-B0AD-45FA-B3E8-31F5AD98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A7E719-D765-443A-A6D2-5FC9E9B5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470"/>
            <a:ext cx="12192000" cy="2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3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0D77C-4005-4B30-BE3E-C7838AB3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E0C309-FC69-464A-9EFA-53F15F30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777"/>
            <a:ext cx="12192000" cy="28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3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32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Weekly work</vt:lpstr>
      <vt:lpstr>Result</vt:lpstr>
      <vt:lpstr>fastText</vt:lpstr>
      <vt:lpstr>fastText-bigram</vt:lpstr>
      <vt:lpstr>fastText-trgram</vt:lpstr>
      <vt:lpstr>CNN</vt:lpstr>
      <vt:lpstr>lstm</vt:lpstr>
      <vt:lpstr>han</vt:lpstr>
      <vt:lpstr>transformer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22</cp:revision>
  <dcterms:created xsi:type="dcterms:W3CDTF">2019-08-13T02:39:06Z</dcterms:created>
  <dcterms:modified xsi:type="dcterms:W3CDTF">2019-08-14T11:00:00Z</dcterms:modified>
</cp:coreProperties>
</file>