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370" r:id="rId4"/>
    <p:sldId id="375" r:id="rId5"/>
    <p:sldId id="378" r:id="rId6"/>
    <p:sldId id="386" r:id="rId7"/>
    <p:sldId id="387" r:id="rId8"/>
    <p:sldId id="388" r:id="rId9"/>
    <p:sldId id="389" r:id="rId10"/>
    <p:sldId id="374" r:id="rId11"/>
    <p:sldId id="376" r:id="rId12"/>
    <p:sldId id="377" r:id="rId13"/>
    <p:sldId id="382" r:id="rId14"/>
    <p:sldId id="384" r:id="rId15"/>
    <p:sldId id="385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2019.8.5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iou = 0.5   epoch-36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ym typeface="+mn-ea"/>
              </a:rPr>
              <a:t>Retinanet</a:t>
            </a:r>
            <a:r>
              <a:rPr lang="en-US" altLang="zh-CN"/>
              <a:t> testing result</a:t>
            </a:r>
            <a:endParaRPr lang="en-US" altLang="zh-CN"/>
          </a:p>
        </p:txBody>
      </p:sp>
      <p:pic>
        <p:nvPicPr>
          <p:cNvPr id="2" name="图片 1" descr="retinanet-epoch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1713865"/>
            <a:ext cx="803338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iou = 0.5   epoch-27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ym typeface="+mn-ea"/>
              </a:rPr>
              <a:t>Retinanet</a:t>
            </a:r>
            <a:r>
              <a:rPr lang="en-US" altLang="zh-CN"/>
              <a:t> testing result</a:t>
            </a:r>
            <a:endParaRPr lang="en-US" altLang="zh-CN"/>
          </a:p>
        </p:txBody>
      </p:sp>
      <p:pic>
        <p:nvPicPr>
          <p:cNvPr id="4" name="图片 3" descr="retinanet-0.5-epoch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1812290"/>
            <a:ext cx="818261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ym typeface="+mn-ea"/>
              </a:rPr>
              <a:t>Retinanet</a:t>
            </a:r>
            <a:r>
              <a:rPr lang="en-US" altLang="zh-CN"/>
              <a:t> testing result</a:t>
            </a:r>
            <a:endParaRPr lang="en-US" altLang="zh-CN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127125"/>
            <a:ext cx="3631565" cy="5520055"/>
          </a:xfrm>
          <a:prstGeom prst="rect">
            <a:avLst/>
          </a:prstGeom>
        </p:spPr>
      </p:pic>
      <p:pic>
        <p:nvPicPr>
          <p:cNvPr id="5" name="图片 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1127125"/>
            <a:ext cx="3677285" cy="5589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ym typeface="+mn-ea"/>
              </a:rPr>
              <a:t>Retinanet</a:t>
            </a:r>
            <a:r>
              <a:rPr lang="en-US" altLang="zh-CN"/>
              <a:t> testing result</a:t>
            </a:r>
            <a:endParaRPr lang="en-US" altLang="zh-CN"/>
          </a:p>
        </p:txBody>
      </p:sp>
      <p:pic>
        <p:nvPicPr>
          <p:cNvPr id="4" name="图片 3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127125"/>
            <a:ext cx="3560445" cy="5412740"/>
          </a:xfrm>
          <a:prstGeom prst="rect">
            <a:avLst/>
          </a:prstGeom>
        </p:spPr>
      </p:pic>
      <p:pic>
        <p:nvPicPr>
          <p:cNvPr id="7" name="图片 6" descr="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65" y="1122680"/>
            <a:ext cx="3562985" cy="5417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sym typeface="+mn-ea"/>
              </a:rPr>
              <a:t>Retinanet</a:t>
            </a:r>
            <a:r>
              <a:rPr lang="en-US" altLang="zh-CN"/>
              <a:t> testing result</a:t>
            </a:r>
            <a:endParaRPr lang="en-US" altLang="zh-CN"/>
          </a:p>
        </p:txBody>
      </p:sp>
      <p:pic>
        <p:nvPicPr>
          <p:cNvPr id="5" name="图片 4" descr="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127125"/>
            <a:ext cx="3458845" cy="5257800"/>
          </a:xfrm>
          <a:prstGeom prst="rect">
            <a:avLst/>
          </a:prstGeom>
        </p:spPr>
      </p:pic>
      <p:pic>
        <p:nvPicPr>
          <p:cNvPr id="8" name="图片 7" descr="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1127125"/>
            <a:ext cx="3537585" cy="5377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/>
              <a:t>input_image (608, 608)</a:t>
            </a:r>
            <a:endParaRPr lang="en-US" altLang="zh-CN"/>
          </a:p>
          <a:p>
            <a:r>
              <a:rPr lang="en-US" altLang="zh-CN">
                <a:sym typeface="+mn-ea"/>
              </a:rPr>
              <a:t>anchors = [202,27,  93,14,  49,32,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509,14,  152,106,  76,42,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33,17,  16,12,  576,36]</a:t>
            </a:r>
            <a:endParaRPr lang="en-US" altLang="zh-CN"/>
          </a:p>
          <a:p>
            <a:r>
              <a:rPr lang="en-US" altLang="zh-CN"/>
              <a:t>categories: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2913380"/>
            <a:ext cx="282956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iou = 0.5  epoch-49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4" name="图片 3" descr="yolo3-epoch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1861185"/>
            <a:ext cx="6920230" cy="3330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iou = 0.5  epoch-47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2" name="图片 1" descr="yolo3-epoch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10080"/>
            <a:ext cx="7011670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4" name="图片 3" descr="0009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1301750"/>
            <a:ext cx="4716145" cy="4287520"/>
          </a:xfrm>
          <a:prstGeom prst="rect">
            <a:avLst/>
          </a:prstGeom>
        </p:spPr>
      </p:pic>
      <p:pic>
        <p:nvPicPr>
          <p:cNvPr id="5" name="图片 4" descr="000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35" y="1301750"/>
            <a:ext cx="4953635" cy="4491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2" name="图片 1" descr="0005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1404620"/>
            <a:ext cx="5380355" cy="4533265"/>
          </a:xfrm>
          <a:prstGeom prst="rect">
            <a:avLst/>
          </a:prstGeom>
        </p:spPr>
      </p:pic>
      <p:pic>
        <p:nvPicPr>
          <p:cNvPr id="7" name="图片 6" descr="0008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95" y="1404620"/>
            <a:ext cx="5699760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5" name="图片 4" descr="002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301750"/>
            <a:ext cx="5200650" cy="4739640"/>
          </a:xfrm>
          <a:prstGeom prst="rect">
            <a:avLst/>
          </a:prstGeom>
        </p:spPr>
      </p:pic>
      <p:pic>
        <p:nvPicPr>
          <p:cNvPr id="8" name="图片 7" descr="000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55" y="1127125"/>
            <a:ext cx="5446395" cy="4914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2" name="图片 1" descr="003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301750"/>
            <a:ext cx="5577205" cy="5082540"/>
          </a:xfrm>
          <a:prstGeom prst="rect">
            <a:avLst/>
          </a:prstGeom>
        </p:spPr>
      </p:pic>
      <p:pic>
        <p:nvPicPr>
          <p:cNvPr id="4" name="图片 3" descr="007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65" y="1301750"/>
            <a:ext cx="5360035" cy="4872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>
                <a:sym typeface="+mn-ea"/>
              </a:rPr>
              <a:t>backbone: resnet50</a:t>
            </a:r>
            <a:endParaRPr lang="en-US" altLang="zh-CN">
              <a:sym typeface="+mn-ea"/>
            </a:endParaRPr>
          </a:p>
          <a:p>
            <a:r>
              <a:rPr lang="en-US" altLang="zh-CN"/>
              <a:t>categories: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Retinanet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4580" y="1677035"/>
            <a:ext cx="3878580" cy="24936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510</Words>
  <Application>WPS 演示</Application>
  <PresentationFormat>宽屏</PresentationFormat>
  <Paragraphs>50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575</cp:revision>
  <dcterms:created xsi:type="dcterms:W3CDTF">2018-11-07T01:05:00Z</dcterms:created>
  <dcterms:modified xsi:type="dcterms:W3CDTF">2019-08-05T08:14:58Z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