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02" r:id="rId4"/>
    <p:sldId id="304" r:id="rId5"/>
    <p:sldId id="303" r:id="rId6"/>
    <p:sldId id="305" r:id="rId7"/>
    <p:sldId id="306" r:id="rId8"/>
    <p:sldId id="308" r:id="rId9"/>
    <p:sldId id="309" r:id="rId10"/>
    <p:sldId id="310" r:id="rId11"/>
    <p:sldId id="312" r:id="rId12"/>
    <p:sldId id="313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2019.4.15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3.                           4.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 descr="1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609600"/>
            <a:ext cx="2985135" cy="4538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299710"/>
            <a:ext cx="3257550" cy="1009650"/>
          </a:xfrm>
          <a:prstGeom prst="rect">
            <a:avLst/>
          </a:prstGeom>
        </p:spPr>
      </p:pic>
      <p:pic>
        <p:nvPicPr>
          <p:cNvPr id="10" name="图片 9" descr="1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5" y="620395"/>
            <a:ext cx="3023235" cy="45961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65" y="5299710"/>
            <a:ext cx="33051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5.                           6.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14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655955"/>
            <a:ext cx="2999740" cy="455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5393690"/>
            <a:ext cx="3333750" cy="1047750"/>
          </a:xfrm>
          <a:prstGeom prst="rect">
            <a:avLst/>
          </a:prstGeom>
        </p:spPr>
      </p:pic>
      <p:pic>
        <p:nvPicPr>
          <p:cNvPr id="6" name="图片 5" descr="14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35" y="609600"/>
            <a:ext cx="3030220" cy="4606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005" y="5469890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/>
              <a:t>T</a:t>
            </a:r>
            <a:r>
              <a:rPr lang="zh-CN" altLang="en-US"/>
              <a:t>he structure of the XD document </a:t>
            </a:r>
            <a:r>
              <a:rPr lang="zh-CN" altLang="en-US">
                <a:sym typeface="+mn-ea"/>
              </a:rPr>
              <a:t>is a node tree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which is similar to an XML file. Image from official website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2926715"/>
            <a:ext cx="85344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64" y="616585"/>
            <a:ext cx="8596668" cy="1320800"/>
          </a:xfrm>
        </p:spPr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0" y="947420"/>
            <a:ext cx="5704840" cy="5374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19755" y="1729105"/>
            <a:ext cx="1470660" cy="325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9390" y="3540125"/>
            <a:ext cx="2933700" cy="101917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5" y="1489075"/>
            <a:ext cx="5092700" cy="464375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1"/>
          </p:cNvCxnSpPr>
          <p:nvPr/>
        </p:nvCxnSpPr>
        <p:spPr>
          <a:xfrm flipH="1" flipV="1">
            <a:off x="5562600" y="3524885"/>
            <a:ext cx="986790" cy="525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2156460"/>
            <a:ext cx="2571750" cy="73342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4505325" y="2069465"/>
            <a:ext cx="2044065" cy="454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4496 apps</a:t>
            </a:r>
            <a:endParaRPr lang="en-US" altLang="zh-CN"/>
          </a:p>
          <a:p>
            <a:r>
              <a:rPr lang="en-US" altLang="zh-CN"/>
              <a:t>Delete UIs that do not have XML files</a:t>
            </a:r>
            <a:endParaRPr lang="en-US" altLang="zh-CN"/>
          </a:p>
          <a:p>
            <a:r>
              <a:rPr lang="en-US" altLang="zh-CN"/>
              <a:t>apps with non-english fonts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Processing completed</a:t>
            </a:r>
            <a:endParaRPr lang="en-US" altLang="zh-CN"/>
          </a:p>
          <a:p>
            <a:r>
              <a:rPr lang="en-US" altLang="zh-CN"/>
              <a:t>354 apps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Unavailable data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" y="1139190"/>
            <a:ext cx="5661025" cy="298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45" y="3359785"/>
            <a:ext cx="5996940" cy="3068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1045" y="1774825"/>
            <a:ext cx="3746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1.The UI have white or black background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1800" y="4787265"/>
            <a:ext cx="3746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2.The UI have unrecognized English fonts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Unavailable data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55435" y="1930400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3.Website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1415" y="4914265"/>
            <a:ext cx="180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4.Others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80" y="1284605"/>
            <a:ext cx="5381625" cy="2838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3486150"/>
            <a:ext cx="6000115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ramdom_data  534 UIs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2705100"/>
            <a:ext cx="6795135" cy="612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1.                           2.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609600"/>
            <a:ext cx="2927985" cy="445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422900"/>
            <a:ext cx="3276600" cy="971550"/>
          </a:xfrm>
          <a:prstGeom prst="rect">
            <a:avLst/>
          </a:prstGeom>
        </p:spPr>
      </p:pic>
      <p:pic>
        <p:nvPicPr>
          <p:cNvPr id="6" name="图片 5" descr="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65" y="609600"/>
            <a:ext cx="2969260" cy="4513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5441950"/>
            <a:ext cx="3286125" cy="952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503</Words>
  <Application>WPS 演示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Data</vt:lpstr>
      <vt:lpstr>PowerPoint 演示文稿</vt:lpstr>
      <vt:lpstr>PowerPoint 演示文稿</vt:lpstr>
      <vt:lpstr>PowerPoint 演示文稿</vt:lpstr>
      <vt:lpstr>PowerPoint 演示文稿</vt:lpstr>
      <vt:lpstr>Unavailable data</vt:lpstr>
      <vt:lpstr>PowerPoint 演示文稿</vt:lpstr>
      <vt:lpstr>PowerPoint 演示文稿</vt:lpstr>
      <vt:lpstr>1.                           2.</vt:lpstr>
      <vt:lpstr>3.                           4.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334</cp:revision>
  <dcterms:created xsi:type="dcterms:W3CDTF">2018-11-07T01:05:00Z</dcterms:created>
  <dcterms:modified xsi:type="dcterms:W3CDTF">2019-04-15T08:12:43Z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