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7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4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2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5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4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1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2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8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4395-3A0A-4B8B-B3D6-0EF8890B3BB2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57B4-AECD-474A-BC41-E6857C3BE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4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0050" cy="3867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06" y="3078040"/>
            <a:ext cx="82486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13" y="-292711"/>
            <a:ext cx="8429625" cy="4067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2695208"/>
            <a:ext cx="86201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381"/>
            <a:ext cx="8382000" cy="3924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2833687"/>
            <a:ext cx="86677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5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96"/>
            <a:ext cx="8458200" cy="3848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717" y="3163032"/>
            <a:ext cx="84391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629" y="0"/>
            <a:ext cx="8972550" cy="3886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81" y="2919046"/>
            <a:ext cx="8343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5475" cy="4038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08" y="3112843"/>
            <a:ext cx="84582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7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6" y="247650"/>
            <a:ext cx="8477250" cy="3619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9938" y="4208585"/>
            <a:ext cx="757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Sentences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1999895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6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" y="4587675"/>
            <a:ext cx="6115904" cy="1400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32" y="669728"/>
            <a:ext cx="3200400" cy="134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01" y="2916028"/>
            <a:ext cx="2343150" cy="819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8901" y="187569"/>
            <a:ext cx="468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Answer total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8901" y="2413011"/>
            <a:ext cx="433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Compa</a:t>
            </a:r>
            <a:r>
              <a:rPr lang="en-US" altLang="zh-CN" dirty="0" smtClean="0"/>
              <a:t> sentences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8901" y="3869111"/>
            <a:ext cx="47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Tech pairs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4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</Words>
  <Application>Microsoft Office PowerPoint</Application>
  <PresentationFormat>宽屏</PresentationFormat>
  <Paragraphs>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27</cp:revision>
  <dcterms:created xsi:type="dcterms:W3CDTF">2018-11-14T11:24:11Z</dcterms:created>
  <dcterms:modified xsi:type="dcterms:W3CDTF">2018-11-19T03:25:18Z</dcterms:modified>
</cp:coreProperties>
</file>