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85" r:id="rId3"/>
    <p:sldId id="28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smtClean="0">
                <a:solidFill>
                  <a:schemeClr val="tx1"/>
                </a:solidFill>
              </a:rPr>
              <a:t>24</a:t>
            </a:r>
            <a:r>
              <a:rPr lang="zh-CN" altLang="en-US" sz="160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fcd8062e2f5a6fc5df6004cb709c98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3" y="2526407"/>
            <a:ext cx="7050881" cy="1190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9626" y="1813936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afzkl.development.mVideoPlayer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5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2f62c7e304522e39b97169fa4a7a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" y="4458335"/>
            <a:ext cx="2586038" cy="1219200"/>
          </a:xfrm>
          <a:prstGeom prst="rect">
            <a:avLst/>
          </a:prstGeom>
        </p:spPr>
      </p:pic>
      <p:pic>
        <p:nvPicPr>
          <p:cNvPr id="5" name="图片 4" descr="0cc3f0fa9f01cdde12cfcae11386ad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8" y="1455421"/>
            <a:ext cx="7543800" cy="1151255"/>
          </a:xfrm>
          <a:prstGeom prst="rect">
            <a:avLst/>
          </a:prstGeom>
        </p:spPr>
      </p:pic>
      <p:pic>
        <p:nvPicPr>
          <p:cNvPr id="7" name="图片 6" descr="8598e3f52036d2bbbbe53deeb84084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8" y="2836545"/>
            <a:ext cx="7543800" cy="11855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9589" y="881380"/>
            <a:ext cx="4783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air.com.applauz.superchargers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7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依据差值哈希分类（</a:t>
            </a:r>
            <a:r>
              <a:rPr lang="en-US" altLang="zh-CN" dirty="0"/>
              <a:t>70%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 descr="97c248c9ede256c841c977239db87d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4" y="2804914"/>
            <a:ext cx="4857750" cy="1200150"/>
          </a:xfrm>
          <a:prstGeom prst="rect">
            <a:avLst/>
          </a:prstGeom>
        </p:spPr>
      </p:pic>
      <p:pic>
        <p:nvPicPr>
          <p:cNvPr id="5" name="图片 4" descr="b06161c899f2587dd37ec5af6ba0e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4" y="4403948"/>
            <a:ext cx="2671763" cy="1257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514" y="2195572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aero.sita.lab.resmobileweb.android.mh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2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c5a5a3cba54e95083981c3f8738b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2" y="2876922"/>
            <a:ext cx="6179344" cy="1200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654" y="2133337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afzkl.development.mVideoPlayer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082dec058c7d20d27bac737264206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166620"/>
            <a:ext cx="7543800" cy="1131570"/>
          </a:xfrm>
          <a:prstGeom prst="rect">
            <a:avLst/>
          </a:prstGeom>
        </p:spPr>
      </p:pic>
      <p:pic>
        <p:nvPicPr>
          <p:cNvPr id="6" name="图片 5" descr="e408a6ec721f5d138bd03ee5b60568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3854451"/>
            <a:ext cx="2978944" cy="1247775"/>
          </a:xfrm>
          <a:prstGeom prst="rect">
            <a:avLst/>
          </a:prstGeom>
        </p:spPr>
      </p:pic>
      <p:pic>
        <p:nvPicPr>
          <p:cNvPr id="7" name="图片 6" descr="f1d6298175f818e0ab1d5a487152dd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506" y="3854450"/>
            <a:ext cx="1793081" cy="1238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3888" y="1562735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air.com.applauz.superchargers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the intra dataset and inter dataset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(1</a:t>
            </a:r>
            <a:r>
              <a:rPr lang="en-US" altLang="zh-CN" sz="1800" dirty="0" smtClean="0"/>
              <a:t>). </a:t>
            </a:r>
            <a:r>
              <a:rPr lang="en-US" altLang="zh-CN" sz="1800" dirty="0" smtClean="0">
                <a:solidFill>
                  <a:srgbClr val="0070C0"/>
                </a:solidFill>
              </a:rPr>
              <a:t>15899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Intra_pairs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(2). </a:t>
            </a:r>
            <a:r>
              <a:rPr lang="en-US" altLang="zh-CN" sz="1800" dirty="0" smtClean="0">
                <a:solidFill>
                  <a:srgbClr val="0070C0"/>
                </a:solidFill>
              </a:rPr>
              <a:t>19790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Inter_pairs</a:t>
            </a:r>
            <a:endParaRPr lang="en-US" altLang="zh-CN" sz="18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26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8" y="2708920"/>
            <a:ext cx="8124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017"/>
            <a:ext cx="2868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4" y="2780928"/>
            <a:ext cx="6581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007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loss=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binary_crossentropy</a:t>
            </a:r>
            <a:endParaRPr lang="en-US" altLang="zh-CN" sz="20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Learning </a:t>
            </a:r>
            <a:r>
              <a:rPr lang="en-US" altLang="zh-CN" sz="2000" dirty="0"/>
              <a:t>rate = </a:t>
            </a:r>
            <a:r>
              <a:rPr lang="en-US" altLang="zh-CN" sz="2000" dirty="0" smtClean="0"/>
              <a:t>10e-3,     </a:t>
            </a: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64</a:t>
            </a:r>
            <a:r>
              <a:rPr lang="en-US" altLang="zh-CN" sz="2000" dirty="0" smtClean="0"/>
              <a:t>,       iterations </a:t>
            </a:r>
            <a:r>
              <a:rPr lang="en-US" altLang="zh-CN" sz="2000" dirty="0" smtClean="0"/>
              <a:t>= 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7"/>
            <a:ext cx="7353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Rico</a:t>
            </a:r>
            <a:endParaRPr lang="en-US" altLang="zh-CN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Select the apps with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Ui_num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&gt;= 10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43633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Uis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,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2618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apps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Resized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image(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180,360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, 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2094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80%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training,  524 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testing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9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38225" y="836712"/>
            <a:ext cx="6858000" cy="77914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zh-CN" sz="2400" b="1" dirty="0" smtClean="0"/>
              <a:t>依据颜色分类</a:t>
            </a:r>
            <a:endParaRPr lang="zh-CN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2795905"/>
            <a:ext cx="7836694" cy="1266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3415" y="2320925"/>
            <a:ext cx="490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aero.sita.lab.resmobileweb.android.mh_white</a:t>
            </a:r>
          </a:p>
        </p:txBody>
      </p:sp>
    </p:spTree>
    <p:extLst>
      <p:ext uri="{BB962C8B-B14F-4D97-AF65-F5344CB8AC3E}">
        <p14:creationId xmlns:p14="http://schemas.microsoft.com/office/powerpoint/2010/main" val="18131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225" y="1484630"/>
            <a:ext cx="7829550" cy="1209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" y="3437261"/>
            <a:ext cx="7843838" cy="1152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4859" y="99060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afzkl.development.mVideoPlayer_black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4859" y="3068960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afzkl.development.mVideoPlayer_white</a:t>
            </a:r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" y="5453484"/>
            <a:ext cx="7808119" cy="1200150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>
            <a:off x="796329" y="5085184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air.com.applauz.superchargers_black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35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9" y="1565053"/>
            <a:ext cx="7800975" cy="115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39" y="3162563"/>
            <a:ext cx="7808119" cy="122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39" y="4756264"/>
            <a:ext cx="7786688" cy="1219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0539" y="1196752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air.com.applauz.superchargers_blue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1488" y="2717577"/>
            <a:ext cx="48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air.com.applauz.superchargers_cyan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1489" y="4366037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air.com.applauz.superchargers_white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依据颜色直方图分类（</a:t>
            </a:r>
            <a:r>
              <a:rPr lang="en-US" altLang="zh-CN"/>
              <a:t>50%</a:t>
            </a:r>
            <a:r>
              <a:rPr lang="zh-CN" altLang="en-US"/>
              <a:t>）</a:t>
            </a:r>
          </a:p>
        </p:txBody>
      </p:sp>
      <p:pic>
        <p:nvPicPr>
          <p:cNvPr id="4" name="图片 3" descr="e4ec804aa0838a0f4b874239ceb57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804796"/>
            <a:ext cx="3921919" cy="1247775"/>
          </a:xfrm>
          <a:prstGeom prst="rect">
            <a:avLst/>
          </a:prstGeom>
        </p:spPr>
      </p:pic>
      <p:pic>
        <p:nvPicPr>
          <p:cNvPr id="5" name="图片 4" descr="f4545f961018cb28a5888819f33bb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4353561"/>
            <a:ext cx="3921919" cy="1247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6286" y="1995805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aero.sita.lab.resmobileweb.android.mh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7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db685c88ca7aba1474d1e24ca87d0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4" y="2967980"/>
            <a:ext cx="3979069" cy="1181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6734" y="1690360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afzkl.development.mVideoPlayer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7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938037ec1a5f0aa422b2df1d5974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9" y="959485"/>
            <a:ext cx="3921919" cy="1162050"/>
          </a:xfrm>
          <a:prstGeom prst="rect">
            <a:avLst/>
          </a:prstGeom>
        </p:spPr>
      </p:pic>
      <p:pic>
        <p:nvPicPr>
          <p:cNvPr id="5" name="图片 4" descr="136945c5b8969dbf936643164f6b8c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3" y="2476501"/>
            <a:ext cx="3914775" cy="1285875"/>
          </a:xfrm>
          <a:prstGeom prst="rect">
            <a:avLst/>
          </a:prstGeom>
        </p:spPr>
      </p:pic>
      <p:pic>
        <p:nvPicPr>
          <p:cNvPr id="6" name="图片 5" descr="9b19f7b5f8f300591b4b7efc3a11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07" y="4163696"/>
            <a:ext cx="3907631" cy="1209675"/>
          </a:xfrm>
          <a:prstGeom prst="rect">
            <a:avLst/>
          </a:prstGeom>
        </p:spPr>
      </p:pic>
      <p:pic>
        <p:nvPicPr>
          <p:cNvPr id="7" name="图片 6" descr="3cd88e6b15496eefccb600dbfbdf7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963" y="959485"/>
            <a:ext cx="3936206" cy="1181100"/>
          </a:xfrm>
          <a:prstGeom prst="rect">
            <a:avLst/>
          </a:prstGeom>
        </p:spPr>
      </p:pic>
      <p:pic>
        <p:nvPicPr>
          <p:cNvPr id="8" name="图片 7" descr="f2b5dedacee550b1469d0ad1aeb5f5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0113" y="2514601"/>
            <a:ext cx="3879056" cy="12477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7673" y="54102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air.com.applauz.superchargers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6056"/>
            <a:ext cx="8229600" cy="1066800"/>
          </a:xfrm>
        </p:spPr>
        <p:txBody>
          <a:bodyPr/>
          <a:lstStyle/>
          <a:p>
            <a:r>
              <a:rPr lang="zh-CN" altLang="en-US" dirty="0"/>
              <a:t>依据均值哈希分类（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 descr="6b2b65c34c11ca13162bd1c0c2e77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2" y="3212431"/>
            <a:ext cx="4693444" cy="1228725"/>
          </a:xfrm>
          <a:prstGeom prst="rect">
            <a:avLst/>
          </a:prstGeom>
        </p:spPr>
      </p:pic>
      <p:pic>
        <p:nvPicPr>
          <p:cNvPr id="5" name="图片 4" descr="ac99231094ce04add90304c1711c4a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21" y="4730080"/>
            <a:ext cx="4343400" cy="1219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121" y="2552665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aero.sita.lab.resmobileweb.android.mh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9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944</TotalTime>
  <Words>263</Words>
  <Application>Microsoft Office PowerPoint</Application>
  <PresentationFormat>全屏显示(4:3)</PresentationFormat>
  <Paragraphs>43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都市</vt:lpstr>
      <vt:lpstr>工作汇报</vt:lpstr>
      <vt:lpstr>主要工作</vt:lpstr>
      <vt:lpstr>PowerPoint 演示文稿</vt:lpstr>
      <vt:lpstr>PowerPoint 演示文稿</vt:lpstr>
      <vt:lpstr>PowerPoint 演示文稿</vt:lpstr>
      <vt:lpstr>依据颜色直方图分类（50%）</vt:lpstr>
      <vt:lpstr>PowerPoint 演示文稿</vt:lpstr>
      <vt:lpstr>PowerPoint 演示文稿</vt:lpstr>
      <vt:lpstr>依据均值哈希分类（80%）</vt:lpstr>
      <vt:lpstr>PowerPoint 演示文稿</vt:lpstr>
      <vt:lpstr>PowerPoint 演示文稿</vt:lpstr>
      <vt:lpstr>依据差值哈希分类（70%）</vt:lpstr>
      <vt:lpstr>PowerPoint 演示文稿</vt:lpstr>
      <vt:lpstr>PowerPoint 演示文稿</vt:lpstr>
      <vt:lpstr>本周主要工作</vt:lpstr>
      <vt:lpstr>本周主要工作</vt:lpstr>
      <vt:lpstr>本周主要工作</vt:lpstr>
      <vt:lpstr>本周主要工作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399</cp:revision>
  <dcterms:created xsi:type="dcterms:W3CDTF">2018-11-19T07:00:01Z</dcterms:created>
  <dcterms:modified xsi:type="dcterms:W3CDTF">2019-01-24T07:33:36Z</dcterms:modified>
</cp:coreProperties>
</file>