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73" r:id="rId4"/>
    <p:sldId id="275" r:id="rId6"/>
    <p:sldId id="277" r:id="rId7"/>
    <p:sldId id="278" r:id="rId8"/>
    <p:sldId id="279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2019.1.24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902970"/>
          </a:xfrm>
        </p:spPr>
        <p:txBody>
          <a:bodyPr/>
          <a:lstStyle/>
          <a:p>
            <a:r>
              <a:rPr lang="en-US" altLang="zh-CN" dirty="0"/>
              <a:t>Code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34820"/>
            <a:ext cx="8430895" cy="4216400"/>
          </a:xfrm>
        </p:spPr>
        <p:txBody>
          <a:bodyPr>
            <a:normAutofit/>
          </a:bodyPr>
          <a:lstStyle/>
          <a:p>
            <a:r>
              <a:rPr lang="zh-CN" altLang="en-US" sz="2000"/>
              <a:t>Draw a comparison diagram based on the XML file and the code text detection results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35" y="158750"/>
            <a:ext cx="8596630" cy="323850"/>
          </a:xfrm>
        </p:spPr>
        <p:txBody>
          <a:bodyPr>
            <a:normAutofit fontScale="90000"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pic>
        <p:nvPicPr>
          <p:cNvPr id="4" name="内容占位符 3" descr="OCRandCorr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6400" y="622935"/>
            <a:ext cx="3505835" cy="5612765"/>
          </a:xfrm>
          <a:prstGeom prst="rect">
            <a:avLst/>
          </a:prstGeom>
        </p:spPr>
      </p:pic>
      <p:pic>
        <p:nvPicPr>
          <p:cNvPr id="5" name="图片 4" descr="OCRandS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740" y="622935"/>
            <a:ext cx="3507105" cy="5612765"/>
          </a:xfrm>
          <a:prstGeom prst="rect">
            <a:avLst/>
          </a:prstGeom>
        </p:spPr>
      </p:pic>
      <p:pic>
        <p:nvPicPr>
          <p:cNvPr id="6" name="图片 5" descr="S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622935"/>
            <a:ext cx="3507740" cy="5612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mer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3540" y="609600"/>
            <a:ext cx="3391535" cy="5668645"/>
          </a:xfrm>
          <a:prstGeom prst="rect">
            <a:avLst/>
          </a:prstGeom>
        </p:spPr>
      </p:pic>
      <p:pic>
        <p:nvPicPr>
          <p:cNvPr id="5" name="图片 4" descr="OCRandCorr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609600"/>
            <a:ext cx="3542030" cy="5668010"/>
          </a:xfrm>
          <a:prstGeom prst="rect">
            <a:avLst/>
          </a:prstGeom>
        </p:spPr>
      </p:pic>
      <p:pic>
        <p:nvPicPr>
          <p:cNvPr id="6" name="图片 5" descr="S_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609600"/>
            <a:ext cx="3542665" cy="566801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622935" y="158750"/>
            <a:ext cx="8596630" cy="323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1900"/>
              <a:t>2</a:t>
            </a:r>
            <a:endParaRPr lang="en-US" altLang="zh-CN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9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255" y="609600"/>
            <a:ext cx="3508375" cy="5615305"/>
          </a:xfrm>
          <a:prstGeom prst="rect">
            <a:avLst/>
          </a:prstGeom>
        </p:spPr>
      </p:pic>
      <p:pic>
        <p:nvPicPr>
          <p:cNvPr id="5" name="图片 4" descr="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65" y="542925"/>
            <a:ext cx="3550920" cy="5681980"/>
          </a:xfrm>
          <a:prstGeom prst="rect">
            <a:avLst/>
          </a:prstGeom>
        </p:spPr>
      </p:pic>
      <p:pic>
        <p:nvPicPr>
          <p:cNvPr id="6" name="图片 5" descr="OCRandCorr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0" y="609600"/>
            <a:ext cx="3509010" cy="561467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622935" y="158750"/>
            <a:ext cx="8596630" cy="323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1900"/>
              <a:t>3</a:t>
            </a:r>
            <a:endParaRPr lang="en-US" altLang="zh-CN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970" y="609600"/>
            <a:ext cx="3484880" cy="5578475"/>
          </a:xfrm>
          <a:prstGeom prst="rect">
            <a:avLst/>
          </a:prstGeom>
        </p:spPr>
      </p:pic>
      <p:pic>
        <p:nvPicPr>
          <p:cNvPr id="5" name="图片 4" descr="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05" y="609600"/>
            <a:ext cx="3488690" cy="5582285"/>
          </a:xfrm>
          <a:prstGeom prst="rect">
            <a:avLst/>
          </a:prstGeom>
        </p:spPr>
      </p:pic>
      <p:pic>
        <p:nvPicPr>
          <p:cNvPr id="6" name="图片 5" descr="OCRandCorr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15" y="609600"/>
            <a:ext cx="3486150" cy="557911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622935" y="158750"/>
            <a:ext cx="8596630" cy="323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1900"/>
              <a:t>4</a:t>
            </a:r>
            <a:endParaRPr lang="en-US" altLang="zh-CN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Rewire: Interface Design Assistance from 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OCR Tesseract</a:t>
            </a:r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Text Location in Complex Images</a:t>
            </a:r>
            <a:r>
              <a:rPr lang="en-US" altLang="zh-CN"/>
              <a:t>” ,an algorithm for detecting text positions in complex images are used to distinguish between text and non-text regions</a:t>
            </a:r>
            <a:endParaRPr lang="en-US" altLang="zh-CN"/>
          </a:p>
          <a:p>
            <a:r>
              <a:rPr lang="en-US" altLang="zh-CN"/>
              <a:t>Merge the detected text fragments,merge non-text fragments</a:t>
            </a:r>
            <a:endParaRPr lang="en-US" altLang="zh-CN"/>
          </a:p>
        </p:txBody>
      </p:sp>
      <p:pic>
        <p:nvPicPr>
          <p:cNvPr id="4" name="图片 3" descr="TIM截图20190124131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4460" y="3383915"/>
            <a:ext cx="1797050" cy="3091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L</a:t>
            </a:r>
            <a:r>
              <a:rPr lang="zh-CN" altLang="en-US" sz="2000"/>
              <a:t>earned the basics of objective-c</a:t>
            </a:r>
            <a:r>
              <a:rPr lang="en-US" altLang="zh-CN" sz="2000"/>
              <a:t>,Image scaling, image cutting in objective-c</a:t>
            </a:r>
            <a:endParaRPr lang="en-US" altLang="zh-CN" sz="2000"/>
          </a:p>
          <a:p>
            <a:r>
              <a:rPr lang="en-US" altLang="zh-CN" sz="2000"/>
              <a:t>Do some OC and JS interactions and add these functions to the plugin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530</Words>
  <Application>WPS 演示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Question 1</vt:lpstr>
      <vt:lpstr>PowerPoint 演示文稿</vt:lpstr>
      <vt:lpstr>1</vt:lpstr>
      <vt:lpstr>1</vt:lpstr>
      <vt:lpstr>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142</cp:revision>
  <dcterms:created xsi:type="dcterms:W3CDTF">2018-11-07T01:05:00Z</dcterms:created>
  <dcterms:modified xsi:type="dcterms:W3CDTF">2019-01-24T07:17:40Z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