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0641-6420-4F15-B26A-CDE1032B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58AE3-86E2-4872-8C99-C09F5AAA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D8090-BBAB-4F3D-8115-BBF03473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411CE-17EE-4834-9DD4-5F1A407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A52A-46ED-4540-8BF1-CD59E2E1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2EA9-29B9-4BC0-8794-282F8F4B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136AA-A1D8-4879-84D7-6265A988D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88722-4CDA-4DF2-AB83-B37D511E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F111E-2F87-448D-B56B-4A2A1188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8FB2F-B663-4CC6-9670-18ED2746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E39B8-54CC-4DBF-BE5F-AE5B3145E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01666-3112-4CB0-9DA1-EEEB5A148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0427D-7839-4C47-B702-D7DE2A6B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271B-B609-4F8B-A268-457444DC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AD79F-37CD-4A32-8BDF-EAB5E9B0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2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00D0-ED0A-4DB6-878B-C09A4BF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0E31C-ED02-4CF0-AD3E-90362735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AD2E3-5413-4D12-A279-EF3BD6A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DA038-7BAE-43EB-A892-1F1A0F09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6924-ACC2-4DE7-A950-C234A01E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88A66-776A-4723-8AF8-C12F600E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9B74B-6C44-4ADD-A643-199CB86A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916F2-AD99-4141-8530-06B24A9D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AE284-9A4D-4539-A419-30353776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857F-0145-4B0F-87C7-783924C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DB28-4432-414B-8E52-58D436A1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7527-F577-4788-B8FF-201594A4E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B08BB-DB97-4924-8F8E-A839B019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3F4AA-7B19-44A2-BDD4-FF3C2A0B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5E7CE-4886-488D-AFF9-6F0B42DE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AEC16-8EE0-4318-A3F2-B9C220A2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3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8FA9-B783-4453-BEAB-EFCA723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63E98-6FDC-416E-A8A2-C93E85C4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9F6EB-DE43-4D9B-B2B4-10A48866E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2FB0F-E6AA-4FF1-83B6-76BD33970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45A5E-D198-462A-A805-24C04B17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23CD6-2FAD-48D6-84BF-F5017020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C7C3E-6A28-4FF4-98CF-925253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C85F8-DD38-4B79-9680-8ED7FE0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2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BE69-5F60-49D4-9EBA-4C8E5A4C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F4112-17C6-4C72-8DB7-76B2388F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BD61B-0CF5-4D3A-B554-F6E9CE1D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D90FB-1721-4BD0-B1D8-CAF861EE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993F3-EA83-4AC7-8C2C-B7147565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CBFDC-CE3C-4FD9-BB11-EC42015B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C4BE5-8FC3-4D7C-9D7F-21C962CC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E75DD-B673-4FCB-BE04-61648913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A2C31-96BF-4360-B592-5B6548C0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3AB00-EF08-48DD-9367-A32680A6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E7580-CC9A-4875-933F-7A5D4247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EAAB6-785D-4C78-9271-31E5D0E5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FBB66-1084-40CC-8DC0-AE23ACE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383F-C3E4-4A95-B45B-2A83EC2D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2F50D6-B561-469D-998D-FF16F661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42461-8CD1-4916-9842-7CE9F81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12DBA-3A95-4B09-AC4D-46777C96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FDBA1-CE7E-45F0-BB08-1D0B7D91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564A-81E4-4225-B298-AA84223B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0684D-C26F-4762-972D-40494EC9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EFFB3-DED2-43D1-9D4A-9BEBDDB7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79B86-6645-4568-8B92-E2429B0F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301F-A03E-4D96-BC1A-CBF4E79CB96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20C86-176E-4306-BA23-A7C233145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402F-2117-4FDF-850B-FBD5D65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403A-5EE8-443B-8C17-AD08B377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7172-3DC5-43B2-B3A7-A06DAB650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WeeklyWork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3665A-B8B3-4BAE-9820-4812BE16A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B845-CBB6-4E18-A353-83C296D7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770E-9DC7-4A7D-9668-E2427B9E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Propose a framework that learns the style of a codebase, and suggests revisions to improve stylistic consistency</a:t>
            </a:r>
          </a:p>
          <a:p>
            <a:r>
              <a:rPr lang="en-US" altLang="zh-CN" dirty="0"/>
              <a:t>Name embedding -- a neural probabilistic language model for source code that is specifically designed for the method naming problem</a:t>
            </a:r>
          </a:p>
          <a:p>
            <a:r>
              <a:rPr lang="en-US" altLang="zh-CN" dirty="0"/>
              <a:t>Change extreme summarization of source code snippets into short, descriptive function name-like summaries.</a:t>
            </a:r>
          </a:p>
          <a:p>
            <a:r>
              <a:rPr lang="en-US" altLang="zh-CN" dirty="0"/>
              <a:t>Mining Idioms from Source Code</a:t>
            </a:r>
          </a:p>
          <a:p>
            <a:r>
              <a:rPr lang="en-US" altLang="zh-CN" dirty="0"/>
              <a:t>predicting names for program entities</a:t>
            </a:r>
          </a:p>
          <a:p>
            <a:r>
              <a:rPr lang="en-US" altLang="zh-CN" dirty="0"/>
              <a:t>Code Completion</a:t>
            </a:r>
            <a:r>
              <a:rPr lang="zh-CN" altLang="en-US" dirty="0"/>
              <a:t>，</a:t>
            </a:r>
            <a:r>
              <a:rPr lang="en-US" altLang="zh-CN" dirty="0"/>
              <a:t> code summarization</a:t>
            </a:r>
          </a:p>
          <a:p>
            <a:r>
              <a:rPr lang="en-US" altLang="zh-CN" dirty="0"/>
              <a:t>translation between source code snippets and natural language descriptions.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3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71C5-28D7-46EE-B98A-34FB24B3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A5D26-9ED6-4FE2-A2F5-73BF53FC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Underlying hypothesis: the distribution of labels can be inferred from syntactic paths</a:t>
            </a:r>
          </a:p>
          <a:p>
            <a:r>
              <a:rPr lang="en-US" altLang="zh-CN" sz="2400" dirty="0"/>
              <a:t>Get the AST path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path context</a:t>
            </a:r>
          </a:p>
          <a:p>
            <a:r>
              <a:rPr lang="en-US" altLang="zh-CN" sz="2400" dirty="0"/>
              <a:t>Transforms a code snippet into a mathematical object with AST path that can be used in a learning model</a:t>
            </a:r>
          </a:p>
          <a:p>
            <a:r>
              <a:rPr lang="en-US" altLang="zh-CN" sz="2400" dirty="0"/>
              <a:t>Concern code snippet as bag of path context and get weight with attention. Figure out the code vector.  Feed into the model to predict labels.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A7452-52C2-4949-A2DC-265C9627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08" y="4625074"/>
            <a:ext cx="4415673" cy="22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150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WeeklyWork</vt:lpstr>
      <vt:lpstr>Related work</vt:lpstr>
      <vt:lpstr>code2vec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WeeklyWork</dc:title>
  <dc:creator>Erde Lee</dc:creator>
  <cp:lastModifiedBy>Erde Lee</cp:lastModifiedBy>
  <cp:revision>8</cp:revision>
  <dcterms:created xsi:type="dcterms:W3CDTF">2019-10-14T12:46:52Z</dcterms:created>
  <dcterms:modified xsi:type="dcterms:W3CDTF">2019-10-16T07:58:05Z</dcterms:modified>
</cp:coreProperties>
</file>