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296" r:id="rId4"/>
    <p:sldId id="297" r:id="rId5"/>
    <p:sldId id="302" r:id="rId6"/>
    <p:sldId id="298" r:id="rId7"/>
    <p:sldId id="299" r:id="rId8"/>
    <p:sldId id="300" r:id="rId9"/>
    <p:sldId id="301" r:id="rId10"/>
    <p:sldId id="303" r:id="rId11"/>
    <p:sldId id="304" r:id="rId12"/>
    <p:sldId id="305" r:id="rId13"/>
    <p:sldId id="311" r:id="rId14"/>
    <p:sldId id="307" r:id="rId15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2019.4.8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0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0765" y="1993900"/>
            <a:ext cx="2759710" cy="4417060"/>
          </a:xfrm>
          <a:prstGeom prst="rect">
            <a:avLst/>
          </a:prstGeom>
        </p:spPr>
      </p:pic>
      <p:pic>
        <p:nvPicPr>
          <p:cNvPr id="5" name="图片 4" descr="1027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60" y="1994535"/>
            <a:ext cx="2759075" cy="4416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172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1555" y="1930400"/>
            <a:ext cx="2859405" cy="4578350"/>
          </a:xfrm>
          <a:prstGeom prst="rect">
            <a:avLst/>
          </a:prstGeom>
        </p:spPr>
      </p:pic>
      <p:pic>
        <p:nvPicPr>
          <p:cNvPr id="5" name="图片 4" descr="117208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75" y="1931035"/>
            <a:ext cx="2860040" cy="4578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Boundary Extraction in Natural Images Using Ultrametric Contour Maps.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Pablo Arbelaez </a:t>
            </a:r>
            <a:r>
              <a:rPr lang="en-US" altLang="zh-CN"/>
              <a:t>2006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2919095"/>
            <a:ext cx="446278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pix2code: Generating Code from a Graphical User Interface Screenshot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Tony Beltramelli </a:t>
            </a:r>
            <a:r>
              <a:rPr lang="en-US" altLang="zh-CN"/>
              <a:t>2017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970" y="2583815"/>
            <a:ext cx="7061200" cy="2112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XD 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NewArtboard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775" y="2072005"/>
            <a:ext cx="491490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97915"/>
            <a:ext cx="2706370" cy="1632585"/>
          </a:xfrm>
        </p:spPr>
        <p:txBody>
          <a:bodyPr/>
          <a:p>
            <a:r>
              <a:rPr lang="en-US" altLang="zh-CN"/>
              <a:t>Artboard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4125" y="1559560"/>
            <a:ext cx="2755265" cy="4299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430020"/>
            <a:ext cx="2457450" cy="1133475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3248025" y="1997075"/>
            <a:ext cx="714375" cy="78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>
            <a:spLocks noGrp="1"/>
          </p:cNvSpPr>
          <p:nvPr/>
        </p:nvSpPr>
        <p:spPr>
          <a:xfrm>
            <a:off x="790575" y="3146425"/>
            <a:ext cx="2706370" cy="163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Rectangle3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541395"/>
            <a:ext cx="2276475" cy="6477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089910" y="2415540"/>
            <a:ext cx="940435" cy="995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Grp="1"/>
          </p:cNvSpPr>
          <p:nvPr/>
        </p:nvSpPr>
        <p:spPr>
          <a:xfrm>
            <a:off x="7475855" y="1492885"/>
            <a:ext cx="2706370" cy="1237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Rectangle2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090" y="1872615"/>
            <a:ext cx="2247900" cy="54292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1"/>
          </p:cNvCxnSpPr>
          <p:nvPr/>
        </p:nvCxnSpPr>
        <p:spPr>
          <a:xfrm flipH="1">
            <a:off x="5353050" y="2112010"/>
            <a:ext cx="2122805" cy="903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/>
          <p:cNvSpPr>
            <a:spLocks noGrp="1"/>
          </p:cNvSpPr>
          <p:nvPr/>
        </p:nvSpPr>
        <p:spPr>
          <a:xfrm>
            <a:off x="7475855" y="3015615"/>
            <a:ext cx="2706370" cy="1237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Rectangle1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090" y="3348990"/>
            <a:ext cx="2333625" cy="57150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5489575" y="3574415"/>
            <a:ext cx="2085975" cy="41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>
            <a:spLocks noGrp="1"/>
          </p:cNvSpPr>
          <p:nvPr/>
        </p:nvSpPr>
        <p:spPr>
          <a:xfrm>
            <a:off x="7518400" y="4253230"/>
            <a:ext cx="2706370" cy="1237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Text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090" y="4631690"/>
            <a:ext cx="2352675" cy="1085850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6" idx="1"/>
          </p:cNvCxnSpPr>
          <p:nvPr/>
        </p:nvCxnSpPr>
        <p:spPr>
          <a:xfrm flipH="1" flipV="1">
            <a:off x="5257800" y="3683635"/>
            <a:ext cx="2260600" cy="1188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350" y="5490845"/>
            <a:ext cx="15906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Possible problematic steps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Tesseract       PyTessBaseAPI</a:t>
            </a:r>
            <a:endParaRPr lang="en-US" altLang="zh-CN"/>
          </a:p>
          <a:p>
            <a:r>
              <a:rPr lang="en-US" altLang="zh-CN"/>
              <a:t>Delete invalid text about rules</a:t>
            </a:r>
            <a:endParaRPr lang="en-US" altLang="zh-CN"/>
          </a:p>
          <a:p>
            <a:r>
              <a:rPr lang="en-US" altLang="zh-CN"/>
              <a:t>Canny edge detection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Examples</a:t>
            </a:r>
            <a:endParaRPr lang="en-US" altLang="zh-CN"/>
          </a:p>
        </p:txBody>
      </p:sp>
      <p:pic>
        <p:nvPicPr>
          <p:cNvPr id="9" name="内容占位符 8" descr="9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015" y="1792605"/>
            <a:ext cx="2956560" cy="4730750"/>
          </a:xfrm>
          <a:prstGeom prst="rect">
            <a:avLst/>
          </a:prstGeom>
        </p:spPr>
      </p:pic>
      <p:pic>
        <p:nvPicPr>
          <p:cNvPr id="10" name="图片 9" descr="98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780" y="1657350"/>
            <a:ext cx="3137535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9180" y="1930400"/>
            <a:ext cx="2665730" cy="4265930"/>
          </a:xfrm>
          <a:prstGeom prst="rect">
            <a:avLst/>
          </a:prstGeom>
        </p:spPr>
      </p:pic>
      <p:pic>
        <p:nvPicPr>
          <p:cNvPr id="5" name="图片 4" descr="104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825" y="1699260"/>
            <a:ext cx="2810510" cy="4497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8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8365" y="1930400"/>
            <a:ext cx="2818765" cy="4512310"/>
          </a:xfrm>
          <a:prstGeom prst="rect">
            <a:avLst/>
          </a:prstGeom>
        </p:spPr>
      </p:pic>
      <p:pic>
        <p:nvPicPr>
          <p:cNvPr id="5" name="图片 4" descr="185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95" y="1876425"/>
            <a:ext cx="288671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48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4560" y="1913255"/>
            <a:ext cx="2590800" cy="4147185"/>
          </a:xfrm>
          <a:prstGeom prst="rect">
            <a:avLst/>
          </a:prstGeom>
        </p:spPr>
      </p:pic>
      <p:pic>
        <p:nvPicPr>
          <p:cNvPr id="5" name="图片 4" descr="486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130" y="1795780"/>
            <a:ext cx="2759075" cy="4415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56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035" y="1930400"/>
            <a:ext cx="2709545" cy="4336415"/>
          </a:xfrm>
          <a:prstGeom prst="rect">
            <a:avLst/>
          </a:prstGeom>
        </p:spPr>
      </p:pic>
      <p:pic>
        <p:nvPicPr>
          <p:cNvPr id="5" name="图片 4" descr="565me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835" y="1793240"/>
            <a:ext cx="2871470" cy="45948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374</Words>
  <Application>WPS 演示</Application>
  <PresentationFormat>宽屏</PresentationFormat>
  <Paragraphs>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Trebuchet MS</vt:lpstr>
      <vt:lpstr>方正姚体</vt:lpstr>
      <vt:lpstr>华文新魏</vt:lpstr>
      <vt:lpstr>Calibri</vt:lpstr>
      <vt:lpstr>平面</vt:lpstr>
      <vt:lpstr>PowerPoint 演示文稿</vt:lpstr>
      <vt:lpstr>XD Plugin</vt:lpstr>
      <vt:lpstr> </vt:lpstr>
      <vt:lpstr>Possible problematic steps</vt:lpstr>
      <vt:lpstr>Examples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pix2code: Generating Code from a Graphical User Interface Screenshot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336</cp:revision>
  <dcterms:created xsi:type="dcterms:W3CDTF">2018-11-07T01:05:00Z</dcterms:created>
  <dcterms:modified xsi:type="dcterms:W3CDTF">2019-04-08T10:28:58Z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