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93" r:id="rId4"/>
    <p:sldId id="291" r:id="rId5"/>
    <p:sldId id="295" r:id="rId6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2019.3.25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sketch官网最高版本</a:t>
            </a:r>
            <a:r>
              <a:rPr lang="zh-CN" altLang="en-US"/>
              <a:t>：</a:t>
            </a:r>
            <a:r>
              <a:rPr lang="en-US" altLang="zh-CN"/>
              <a:t>sketch53.2 </a:t>
            </a:r>
            <a:r>
              <a:rPr lang="zh-CN" altLang="en-US"/>
              <a:t>（</a:t>
            </a:r>
            <a:r>
              <a:rPr lang="en-US" altLang="zh-CN"/>
              <a:t>2019.2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VMWare15</a:t>
            </a:r>
            <a:endParaRPr lang="en-US" altLang="zh-CN"/>
          </a:p>
          <a:p>
            <a:r>
              <a:rPr lang="en-US" altLang="zh-CN"/>
              <a:t>macOS10.14</a:t>
            </a:r>
            <a:endParaRPr lang="en-US" altLang="zh-CN"/>
          </a:p>
          <a:p>
            <a:r>
              <a:rPr lang="en-US" altLang="zh-CN"/>
              <a:t>sketch53.1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sketch52.5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2583815"/>
            <a:ext cx="62484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macOS10.13</a:t>
            </a:r>
            <a:endParaRPr lang="en-US" altLang="zh-CN"/>
          </a:p>
          <a:p>
            <a:r>
              <a:rPr lang="en-US" altLang="zh-CN"/>
              <a:t>sketch51.3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2495" y="2027555"/>
            <a:ext cx="528637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 in the vmware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Unable to display artboards, guides, etc.</a:t>
            </a:r>
            <a:endParaRPr lang="en-US" altLang="zh-CN"/>
          </a:p>
          <a:p>
            <a:r>
              <a:rPr lang="en-US" altLang="zh-CN"/>
              <a:t>Some of the sketch's own functions are not available.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Some plug-ins are not available,sunch as craft.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3009900"/>
            <a:ext cx="8684260" cy="591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284</Words>
  <Application>WPS 演示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Problems</vt:lpstr>
      <vt:lpstr>Sketch Plugin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246</cp:revision>
  <dcterms:created xsi:type="dcterms:W3CDTF">2018-11-07T01:05:00Z</dcterms:created>
  <dcterms:modified xsi:type="dcterms:W3CDTF">2019-03-25T06:45:33Z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