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370" r:id="rId4"/>
    <p:sldId id="374" r:id="rId5"/>
    <p:sldId id="398" r:id="rId6"/>
    <p:sldId id="396" r:id="rId7"/>
    <p:sldId id="399" r:id="rId8"/>
    <p:sldId id="400" r:id="rId9"/>
    <p:sldId id="401" r:id="rId10"/>
    <p:sldId id="402" r:id="rId11"/>
    <p:sldId id="403" r:id="rId12"/>
    <p:sldId id="404" r:id="rId13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2019.8.26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      RetinaNet                                YOLOv3</a:t>
            </a:r>
            <a:endParaRPr lang="en-US" altLang="zh-CN"/>
          </a:p>
        </p:txBody>
      </p:sp>
      <p:pic>
        <p:nvPicPr>
          <p:cNvPr id="2" name="图片 1" descr="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1427480"/>
            <a:ext cx="3232785" cy="4914265"/>
          </a:xfrm>
          <a:prstGeom prst="rect">
            <a:avLst/>
          </a:prstGeom>
        </p:spPr>
      </p:pic>
      <p:pic>
        <p:nvPicPr>
          <p:cNvPr id="4" name="图片 3" descr="033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10" y="1427480"/>
            <a:ext cx="4500245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      RetinaNet                                YOLOv3</a:t>
            </a:r>
            <a:endParaRPr lang="en-US" altLang="zh-CN"/>
          </a:p>
        </p:txBody>
      </p:sp>
      <p:pic>
        <p:nvPicPr>
          <p:cNvPr id="2" name="图片 1" descr="16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1536065"/>
            <a:ext cx="2964180" cy="4505325"/>
          </a:xfrm>
          <a:prstGeom prst="rect">
            <a:avLst/>
          </a:prstGeom>
        </p:spPr>
      </p:pic>
      <p:pic>
        <p:nvPicPr>
          <p:cNvPr id="4" name="图片 3" descr="0344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20" y="1536065"/>
            <a:ext cx="4481195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4819650"/>
          </a:xfrm>
        </p:spPr>
        <p:txBody>
          <a:bodyPr/>
          <a:p>
            <a:r>
              <a:rPr lang="en-US" altLang="zh-CN"/>
              <a:t>input_image (608, 608)</a:t>
            </a:r>
            <a:endParaRPr lang="en-US" altLang="zh-CN"/>
          </a:p>
          <a:p>
            <a:r>
              <a:rPr lang="en-US" altLang="zh-CN">
                <a:sym typeface="+mn-ea"/>
              </a:rPr>
              <a:t>anchors = [202,27,  93,14,  49,32,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509,14,  152,106,  76,42,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	  33,17,  16,12,  576,36]</a:t>
            </a:r>
            <a:endParaRPr lang="en-US" altLang="zh-CN"/>
          </a:p>
          <a:p>
            <a:r>
              <a:rPr lang="en-US" altLang="zh-CN"/>
              <a:t>categories: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YOLOv3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210" y="2913380"/>
            <a:ext cx="2829560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4819650"/>
          </a:xfrm>
        </p:spPr>
        <p:txBody>
          <a:bodyPr/>
          <a:p>
            <a:r>
              <a:rPr lang="en-US" altLang="zh-CN">
                <a:sym typeface="+mn-ea"/>
              </a:rPr>
              <a:t>backbone: resnet50</a:t>
            </a:r>
            <a:endParaRPr lang="en-US" altLang="zh-CN">
              <a:sym typeface="+mn-ea"/>
            </a:endParaRPr>
          </a:p>
          <a:p>
            <a:r>
              <a:rPr lang="en-US" altLang="zh-CN"/>
              <a:t>categories: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Retinanet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3155" y="1692910"/>
            <a:ext cx="375983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77545" y="1594485"/>
            <a:ext cx="8723630" cy="457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YOLOv3: DarkNet+FPN</a:t>
            </a:r>
            <a:endParaRPr lang="en-US" altLang="zh-CN"/>
          </a:p>
          <a:p>
            <a:r>
              <a:rPr lang="en-US" altLang="zh-CN"/>
              <a:t>RetinaNet: resnet-50+FPN+FCN</a:t>
            </a:r>
            <a:endParaRPr lang="en-US" altLang="zh-CN"/>
          </a:p>
          <a:p>
            <a:r>
              <a:rPr lang="en-US" altLang="zh-CN"/>
              <a:t>CornerNet-Lite: HourglassNet+CornerNet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3438525"/>
            <a:ext cx="695515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89050"/>
            <a:ext cx="8596630" cy="4752340"/>
          </a:xfrm>
        </p:spPr>
        <p:txBody>
          <a:bodyPr/>
          <a:p>
            <a:r>
              <a:rPr lang="en-US" altLang="zh-CN"/>
              <a:t>Generate vector diagrams from XML files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XD Plugin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684020"/>
            <a:ext cx="4127500" cy="4658995"/>
          </a:xfrm>
          <a:prstGeom prst="rect">
            <a:avLst/>
          </a:prstGeom>
        </p:spPr>
      </p:pic>
      <p:pic>
        <p:nvPicPr>
          <p:cNvPr id="7" name="图片 6" descr="0000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5" y="2001520"/>
            <a:ext cx="2856230" cy="4341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      RetinaNet                                YOLOv3</a:t>
            </a:r>
            <a:endParaRPr lang="en-US" altLang="zh-CN"/>
          </a:p>
        </p:txBody>
      </p:sp>
      <p:pic>
        <p:nvPicPr>
          <p:cNvPr id="5" name="图片 4" descr="032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1758315"/>
            <a:ext cx="4899660" cy="448691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1758315"/>
            <a:ext cx="2896235" cy="4402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      RetinaNet                                YOLOv3</a:t>
            </a:r>
            <a:endParaRPr lang="en-US" altLang="zh-CN"/>
          </a:p>
        </p:txBody>
      </p:sp>
      <p:pic>
        <p:nvPicPr>
          <p:cNvPr id="2" name="图片 1" descr="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1443355"/>
            <a:ext cx="3074035" cy="4672330"/>
          </a:xfrm>
          <a:prstGeom prst="rect">
            <a:avLst/>
          </a:prstGeom>
        </p:spPr>
      </p:pic>
      <p:pic>
        <p:nvPicPr>
          <p:cNvPr id="4" name="图片 3" descr="0328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1443355"/>
            <a:ext cx="4618355" cy="4852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      RetinaNet                                YOLOv3</a:t>
            </a:r>
            <a:endParaRPr lang="en-US" altLang="zh-CN"/>
          </a:p>
        </p:txBody>
      </p:sp>
      <p:pic>
        <p:nvPicPr>
          <p:cNvPr id="2" name="图片 1" descr="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785" y="1451610"/>
            <a:ext cx="3117850" cy="4740275"/>
          </a:xfrm>
          <a:prstGeom prst="rect">
            <a:avLst/>
          </a:prstGeom>
        </p:spPr>
      </p:pic>
      <p:pic>
        <p:nvPicPr>
          <p:cNvPr id="4" name="图片 3" descr="0328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80" y="1565275"/>
            <a:ext cx="5140325" cy="4627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       RetinaNet                                YOLOv3</a:t>
            </a:r>
            <a:endParaRPr lang="en-US" altLang="zh-CN"/>
          </a:p>
        </p:txBody>
      </p:sp>
      <p:pic>
        <p:nvPicPr>
          <p:cNvPr id="2" name="图片 1" descr="1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301750"/>
            <a:ext cx="3168015" cy="4815205"/>
          </a:xfrm>
          <a:prstGeom prst="rect">
            <a:avLst/>
          </a:prstGeom>
        </p:spPr>
      </p:pic>
      <p:pic>
        <p:nvPicPr>
          <p:cNvPr id="4" name="图片 3" descr="0329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15" y="1448435"/>
            <a:ext cx="5301615" cy="45929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650</Words>
  <Application>WPS 演示</Application>
  <PresentationFormat>宽屏</PresentationFormat>
  <Paragraphs>53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595</cp:revision>
  <dcterms:created xsi:type="dcterms:W3CDTF">2018-11-07T01:05:00Z</dcterms:created>
  <dcterms:modified xsi:type="dcterms:W3CDTF">2019-08-26T10:05:53Z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