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9" r:id="rId5"/>
    <p:sldId id="268" r:id="rId6"/>
    <p:sldId id="259" r:id="rId7"/>
    <p:sldId id="272" r:id="rId8"/>
    <p:sldId id="271" r:id="rId9"/>
    <p:sldId id="274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4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2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3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9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3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5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DC31-52E5-41D5-9FA1-0EDCD126A7F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3879-71DE-46C8-815D-C752CF9C3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1920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most likely </a:t>
            </a:r>
            <a:r>
              <a:rPr lang="en-US" altLang="zh-CN" dirty="0">
                <a:solidFill>
                  <a:srgbClr val="FF0000"/>
                </a:solidFill>
              </a:rPr>
              <a:t>double</a:t>
            </a:r>
            <a:r>
              <a:rPr lang="en-US" altLang="zh-CN" dirty="0"/>
              <a:t> is bigger than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it overruns the memory for  </a:t>
            </a:r>
            <a:r>
              <a:rPr lang="en-US" altLang="zh-CN" dirty="0" err="1"/>
              <a:t>int</a:t>
            </a:r>
            <a:r>
              <a:rPr lang="en-US" altLang="zh-CN" dirty="0"/>
              <a:t> needs less memory comparing to double </a:t>
            </a:r>
            <a:r>
              <a:rPr lang="en-US" altLang="zh-CN" dirty="0" smtClean="0"/>
              <a:t>numbers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my experience is that you should prefer </a:t>
            </a:r>
            <a:r>
              <a:rPr lang="en-US" altLang="zh-CN" dirty="0" err="1" smtClean="0">
                <a:solidFill>
                  <a:srgbClr val="FF0000"/>
                </a:solidFill>
              </a:rPr>
              <a:t>vmware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but that s only because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had some crashes and memory loss with </a:t>
            </a:r>
            <a:r>
              <a:rPr lang="en-US" altLang="zh-CN" dirty="0" err="1" smtClean="0">
                <a:solidFill>
                  <a:srgbClr val="FF0000"/>
                </a:solidFill>
              </a:rPr>
              <a:t>virtualbox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everyone know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needs </a:t>
            </a:r>
            <a:r>
              <a:rPr lang="en-US" altLang="zh-CN" dirty="0" err="1" smtClean="0"/>
              <a:t>aroud</a:t>
            </a:r>
            <a:r>
              <a:rPr lang="en-US" altLang="zh-CN" dirty="0" smtClean="0"/>
              <a:t> 4 times more memory than </a:t>
            </a:r>
            <a:r>
              <a:rPr lang="en-US" altLang="zh-CN" dirty="0" smtClean="0">
                <a:solidFill>
                  <a:srgbClr val="FF0000"/>
                </a:solidFill>
              </a:rPr>
              <a:t>chars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if you use </a:t>
            </a:r>
            <a:r>
              <a:rPr lang="en-US" altLang="zh-CN" dirty="0" err="1" smtClean="0">
                <a:solidFill>
                  <a:srgbClr val="FF0000"/>
                </a:solidFill>
              </a:rPr>
              <a:t>shellsort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no extra memory is needed at all though </a:t>
            </a:r>
            <a:r>
              <a:rPr lang="en-US" altLang="zh-CN" dirty="0" err="1" smtClean="0"/>
              <a:t>shellsort</a:t>
            </a:r>
            <a:r>
              <a:rPr lang="en-US" altLang="zh-CN" dirty="0" smtClean="0"/>
              <a:t> will be much slower than </a:t>
            </a:r>
            <a:r>
              <a:rPr lang="en-US" altLang="zh-CN" dirty="0" smtClean="0">
                <a:solidFill>
                  <a:srgbClr val="FF0000"/>
                </a:solidFill>
              </a:rPr>
              <a:t>quicksort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sortedlist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appears to use less memory and is technically a binary tree where </a:t>
            </a:r>
            <a:r>
              <a:rPr lang="en-US" altLang="zh-CN" dirty="0" err="1" smtClean="0">
                <a:solidFill>
                  <a:srgbClr val="FF0000"/>
                </a:solidFill>
              </a:rPr>
              <a:t>sorteddictionary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faster with unsorted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the problem is that </a:t>
            </a:r>
            <a:r>
              <a:rPr lang="en-US" altLang="zh-CN" dirty="0" err="1" smtClean="0">
                <a:solidFill>
                  <a:srgbClr val="FF0000"/>
                </a:solidFill>
              </a:rPr>
              <a:t>memcpy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only </a:t>
            </a:r>
            <a:r>
              <a:rPr lang="en-US" altLang="zh-CN" dirty="0" err="1" smtClean="0"/>
              <a:t>slighly</a:t>
            </a:r>
            <a:r>
              <a:rPr lang="en-US" altLang="zh-CN" dirty="0" smtClean="0"/>
              <a:t> slower than </a:t>
            </a:r>
            <a:r>
              <a:rPr lang="en-US" altLang="zh-CN" dirty="0" err="1" smtClean="0">
                <a:solidFill>
                  <a:srgbClr val="FF0000"/>
                </a:solidFill>
              </a:rPr>
              <a:t>memset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when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expect it to be about two times slower since it operations on twice the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gecko</a:t>
            </a:r>
            <a:r>
              <a:rPr lang="en-US" altLang="zh-CN" dirty="0" smtClean="0"/>
              <a:t> is often considered to consume less memory than </a:t>
            </a:r>
            <a:r>
              <a:rPr lang="en-US" altLang="zh-CN" dirty="0" err="1" smtClean="0">
                <a:solidFill>
                  <a:srgbClr val="FF0000"/>
                </a:solidFill>
              </a:rPr>
              <a:t>webkit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but this depends a lot on how the browser is implemented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another reason is that </a:t>
            </a:r>
            <a:r>
              <a:rPr lang="en-US" altLang="zh-CN" dirty="0" err="1" smtClean="0">
                <a:solidFill>
                  <a:srgbClr val="FF0000"/>
                </a:solidFill>
              </a:rPr>
              <a:t>mergesort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needs more memory because it s hard to implement it as an </a:t>
            </a:r>
            <a:r>
              <a:rPr lang="en-US" altLang="zh-CN" dirty="0" smtClean="0">
                <a:solidFill>
                  <a:srgbClr val="FF0000"/>
                </a:solidFill>
              </a:rPr>
              <a:t>in-place</a:t>
            </a:r>
            <a:r>
              <a:rPr lang="en-US" altLang="zh-CN" dirty="0" smtClean="0"/>
              <a:t>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8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64" y="150125"/>
            <a:ext cx="1164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think that functional declarative programming </a:t>
            </a:r>
            <a:r>
              <a:rPr lang="en-US" altLang="zh-CN" dirty="0" err="1"/>
              <a:t>haskell</a:t>
            </a:r>
            <a:r>
              <a:rPr lang="en-US" altLang="zh-CN" dirty="0"/>
              <a:t> scheme lisp </a:t>
            </a:r>
            <a:r>
              <a:rPr lang="en-US" altLang="zh-CN" dirty="0" err="1"/>
              <a:t>etc</a:t>
            </a:r>
            <a:r>
              <a:rPr lang="en-US" altLang="zh-CN" dirty="0"/>
              <a:t> is more powerful and more abstract than imperative programming and therefore is intrinsically harder to learn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45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182" y="0"/>
            <a:ext cx="11627892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capabilities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jogl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more java-like whereas </a:t>
            </a:r>
            <a:r>
              <a:rPr lang="en-US" altLang="zh-CN" dirty="0" err="1">
                <a:solidFill>
                  <a:srgbClr val="FF0000"/>
                </a:solidFill>
              </a:rPr>
              <a:t>lwjgl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provides more gaming functionality on top of </a:t>
            </a:r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r>
              <a:rPr lang="en-US" altLang="zh-CN" dirty="0" smtClean="0"/>
              <a:t>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 </a:t>
            </a:r>
            <a:r>
              <a:rPr lang="en-US" altLang="zh-CN" dirty="0"/>
              <a:t>general </a:t>
            </a:r>
            <a:r>
              <a:rPr lang="en-US" altLang="zh-CN" dirty="0" err="1">
                <a:solidFill>
                  <a:srgbClr val="FF0000"/>
                </a:solidFill>
              </a:rPr>
              <a:t>lxml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offers better capabilities than </a:t>
            </a:r>
            <a:r>
              <a:rPr lang="en-US" altLang="zh-CN" dirty="0" err="1">
                <a:solidFill>
                  <a:srgbClr val="FF0000"/>
                </a:solidFill>
              </a:rPr>
              <a:t>elementtree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there s no need to mix </a:t>
            </a:r>
            <a:r>
              <a:rPr lang="en-US" altLang="zh-CN" dirty="0" smtClean="0"/>
              <a:t>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web2py</a:t>
            </a:r>
            <a:r>
              <a:rPr lang="en-US" altLang="zh-CN" dirty="0"/>
              <a:t> has more focus on simple is better than complex but </a:t>
            </a:r>
            <a:r>
              <a:rPr lang="en-US" altLang="zh-CN" dirty="0" err="1">
                <a:solidFill>
                  <a:srgbClr val="FF0000"/>
                </a:solidFill>
              </a:rPr>
              <a:t>django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has more focus on explicit is better than </a:t>
            </a:r>
            <a:r>
              <a:rPr lang="en-US" altLang="zh-CN" dirty="0" smtClean="0"/>
              <a:t>implicit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between </a:t>
            </a:r>
            <a:r>
              <a:rPr lang="en-US" altLang="zh-CN" dirty="0" err="1">
                <a:solidFill>
                  <a:srgbClr val="FF0000"/>
                </a:solidFill>
              </a:rPr>
              <a:t>cruisecontrol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teamcity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teamcity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faster and easier to set up but you may need to check on licensing for </a:t>
            </a:r>
            <a:r>
              <a:rPr lang="en-US" altLang="zh-CN" dirty="0" smtClean="0"/>
              <a:t>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hash</a:t>
            </a:r>
            <a:r>
              <a:rPr lang="en-US" altLang="zh-CN" dirty="0"/>
              <a:t> is newer and seems to support more hashing </a:t>
            </a:r>
            <a:r>
              <a:rPr lang="en-US" altLang="zh-CN" dirty="0" err="1"/>
              <a:t>alogrithms</a:t>
            </a:r>
            <a:r>
              <a:rPr lang="en-US" altLang="zh-CN" dirty="0"/>
              <a:t> than </a:t>
            </a:r>
            <a:r>
              <a:rPr lang="en-US" altLang="zh-CN" dirty="0" smtClean="0">
                <a:solidFill>
                  <a:srgbClr val="FF0000"/>
                </a:solidFill>
              </a:rPr>
              <a:t>crypt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nvidia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FF0000"/>
                </a:solidFill>
              </a:rPr>
              <a:t>ati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architectures differ enough so that for certain tasks such as </a:t>
            </a:r>
            <a:r>
              <a:rPr lang="en-US" altLang="zh-CN" dirty="0" err="1"/>
              <a:t>bitcoin</a:t>
            </a:r>
            <a:r>
              <a:rPr lang="en-US" altLang="zh-CN" dirty="0"/>
              <a:t> mining </a:t>
            </a:r>
            <a:r>
              <a:rPr lang="en-US" altLang="zh-CN" dirty="0" err="1"/>
              <a:t>ati</a:t>
            </a:r>
            <a:r>
              <a:rPr lang="en-US" altLang="zh-CN" dirty="0"/>
              <a:t> is vastly better than </a:t>
            </a:r>
            <a:r>
              <a:rPr lang="en-US" altLang="zh-CN" dirty="0" err="1" smtClean="0"/>
              <a:t>nvidia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ended up using </a:t>
            </a:r>
            <a:r>
              <a:rPr lang="en-US" altLang="zh-CN" dirty="0" err="1">
                <a:solidFill>
                  <a:srgbClr val="FF0000"/>
                </a:solidFill>
              </a:rPr>
              <a:t>scriptaculous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for most of my animations simply because it provides smoother animations and more configurable than what </a:t>
            </a:r>
            <a:r>
              <a:rPr lang="en-US" altLang="zh-CN" dirty="0" err="1">
                <a:solidFill>
                  <a:srgbClr val="FF0000"/>
                </a:solidFill>
              </a:rPr>
              <a:t>jquery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ui</a:t>
            </a:r>
            <a:r>
              <a:rPr lang="en-US" altLang="zh-CN" dirty="0"/>
              <a:t> </a:t>
            </a:r>
            <a:r>
              <a:rPr lang="en-US" altLang="zh-CN" dirty="0" smtClean="0"/>
              <a:t>provides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perforce</a:t>
            </a:r>
            <a:r>
              <a:rPr lang="en-US" altLang="zh-CN" dirty="0" smtClean="0"/>
              <a:t> offers more advanced branching and merging capabilities than </a:t>
            </a:r>
            <a:r>
              <a:rPr lang="en-US" altLang="zh-CN" dirty="0" err="1" smtClean="0">
                <a:solidFill>
                  <a:srgbClr val="FF0000"/>
                </a:solidFill>
              </a:rPr>
              <a:t>svn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sometimes your </a:t>
            </a:r>
            <a:r>
              <a:rPr lang="en-US" altLang="zh-CN" dirty="0" err="1" smtClean="0">
                <a:solidFill>
                  <a:srgbClr val="FF0000"/>
                </a:solidFill>
              </a:rPr>
              <a:t>mxml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does not get you the itch of what you are looking and </a:t>
            </a:r>
            <a:r>
              <a:rPr lang="en-US" altLang="zh-CN" dirty="0" err="1" smtClean="0">
                <a:solidFill>
                  <a:srgbClr val="FF0000"/>
                </a:solidFill>
              </a:rPr>
              <a:t>actionscript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gives you more power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obviously </a:t>
            </a:r>
            <a:r>
              <a:rPr lang="en-US" altLang="zh-CN" dirty="0">
                <a:solidFill>
                  <a:srgbClr val="FF0000"/>
                </a:solidFill>
              </a:rPr>
              <a:t>this may cause problems such as missing functionality that was released in later versioning of </a:t>
            </a:r>
            <a:r>
              <a:rPr lang="en-US" altLang="zh-CN" dirty="0" err="1">
                <a:solidFill>
                  <a:srgbClr val="FF0000"/>
                </a:solidFill>
              </a:rPr>
              <a:t>devtools</a:t>
            </a:r>
            <a:r>
              <a:rPr lang="en-US" altLang="zh-CN" dirty="0">
                <a:solidFill>
                  <a:srgbClr val="FF0000"/>
                </a:solidFill>
              </a:rPr>
              <a:t> but if you can t upgrade it s better than not having </a:t>
            </a:r>
            <a:r>
              <a:rPr lang="en-US" altLang="zh-CN" dirty="0" smtClean="0">
                <a:solidFill>
                  <a:srgbClr val="FF0000"/>
                </a:solidFill>
              </a:rPr>
              <a:t>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instead you can support more than the </a:t>
            </a:r>
            <a:r>
              <a:rPr lang="en-US" altLang="zh-CN" dirty="0" err="1">
                <a:solidFill>
                  <a:srgbClr val="FF0000"/>
                </a:solidFill>
              </a:rPr>
              <a:t>jks</a:t>
            </a:r>
            <a:r>
              <a:rPr lang="en-US" altLang="zh-CN" dirty="0">
                <a:solidFill>
                  <a:srgbClr val="FF0000"/>
                </a:solidFill>
              </a:rPr>
              <a:t> and try the default </a:t>
            </a:r>
            <a:r>
              <a:rPr lang="en-US" altLang="zh-CN" dirty="0" err="1">
                <a:solidFill>
                  <a:srgbClr val="FF0000"/>
                </a:solidFill>
              </a:rPr>
              <a:t>keystore</a:t>
            </a:r>
            <a:r>
              <a:rPr lang="en-US" altLang="zh-CN" dirty="0">
                <a:solidFill>
                  <a:srgbClr val="FF0000"/>
                </a:solidFill>
              </a:rPr>
              <a:t> type and if it fails try the #</a:t>
            </a:r>
            <a:r>
              <a:rPr lang="en-US" altLang="zh-CN" dirty="0" smtClean="0">
                <a:solidFill>
                  <a:srgbClr val="FF0000"/>
                </a:solidFill>
              </a:rPr>
              <a:t>pkcs12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wicket</a:t>
            </a:r>
            <a:r>
              <a:rPr lang="en-US" altLang="zh-CN" dirty="0"/>
              <a:t> s goal is to support static typing to the fullest extent whereas </a:t>
            </a:r>
            <a:r>
              <a:rPr lang="en-US" altLang="zh-CN" dirty="0">
                <a:solidFill>
                  <a:srgbClr val="FF0000"/>
                </a:solidFill>
              </a:rPr>
              <a:t>tapestry</a:t>
            </a:r>
            <a:r>
              <a:rPr lang="en-US" altLang="zh-CN" dirty="0"/>
              <a:t> is more about saving lines of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26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378519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speed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however </a:t>
            </a:r>
            <a:r>
              <a:rPr lang="en-US" altLang="zh-CN" dirty="0"/>
              <a:t>the tables are huge and the </a:t>
            </a:r>
            <a:r>
              <a:rPr lang="en-US" altLang="zh-CN" dirty="0">
                <a:solidFill>
                  <a:srgbClr val="FF0000"/>
                </a:solidFill>
              </a:rPr>
              <a:t>union</a:t>
            </a:r>
            <a:r>
              <a:rPr lang="en-US" altLang="zh-CN" dirty="0"/>
              <a:t> all </a:t>
            </a:r>
            <a:r>
              <a:rPr lang="en-US" altLang="zh-CN" dirty="0" err="1"/>
              <a:t>i</a:t>
            </a:r>
            <a:r>
              <a:rPr lang="en-US" altLang="zh-CN" dirty="0"/>
              <a:t> read its faster than </a:t>
            </a:r>
            <a:r>
              <a:rPr lang="en-US" altLang="zh-CN" dirty="0">
                <a:solidFill>
                  <a:srgbClr val="FF0000"/>
                </a:solidFill>
              </a:rPr>
              <a:t>distinct</a:t>
            </a:r>
            <a:r>
              <a:rPr lang="en-US" altLang="zh-CN" dirty="0"/>
              <a:t> takes forever to execute even with just two tables let alone 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using </a:t>
            </a:r>
            <a:r>
              <a:rPr lang="en-US" altLang="zh-CN" dirty="0" err="1">
                <a:solidFill>
                  <a:srgbClr val="FF0000"/>
                </a:solidFill>
              </a:rPr>
              <a:t>firefox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even it s slower than </a:t>
            </a:r>
            <a:r>
              <a:rPr lang="en-US" altLang="zh-CN" dirty="0" err="1">
                <a:solidFill>
                  <a:srgbClr val="FF0000"/>
                </a:solidFill>
              </a:rPr>
              <a:t>google</a:t>
            </a:r>
            <a:r>
              <a:rPr lang="en-US" altLang="zh-CN" dirty="0">
                <a:solidFill>
                  <a:srgbClr val="FF0000"/>
                </a:solidFill>
              </a:rPr>
              <a:t>-chrome</a:t>
            </a:r>
            <a:r>
              <a:rPr lang="en-US" altLang="zh-CN" dirty="0"/>
              <a:t> it s still more respectful of </a:t>
            </a:r>
            <a:r>
              <a:rPr lang="en-US" altLang="zh-CN" dirty="0" smtClean="0"/>
              <a:t>privacy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so </a:t>
            </a:r>
            <a:r>
              <a:rPr lang="en-US" altLang="zh-CN" dirty="0"/>
              <a:t>the 115 seconds will be reduced to 3-4 </a:t>
            </a:r>
            <a:r>
              <a:rPr lang="en-US" altLang="zh-CN" dirty="0" err="1"/>
              <a:t>secs</a:t>
            </a:r>
            <a:r>
              <a:rPr lang="en-US" altLang="zh-CN" dirty="0"/>
              <a:t> plus the encryption decryption time used for </a:t>
            </a:r>
            <a:r>
              <a:rPr lang="en-US" altLang="zh-CN" dirty="0" err="1">
                <a:solidFill>
                  <a:srgbClr val="FF0000"/>
                </a:solidFill>
              </a:rPr>
              <a:t>aes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which is much faster than </a:t>
            </a:r>
            <a:r>
              <a:rPr lang="en-US" altLang="zh-CN" dirty="0" err="1" smtClean="0">
                <a:solidFill>
                  <a:srgbClr val="FF0000"/>
                </a:solidFill>
              </a:rPr>
              <a:t>rsa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rsa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will be slower than a symmetric cypher like </a:t>
            </a:r>
            <a:r>
              <a:rPr lang="en-US" altLang="zh-CN" dirty="0" err="1"/>
              <a:t>rijndael</a:t>
            </a:r>
            <a:r>
              <a:rPr lang="en-US" altLang="zh-CN" dirty="0"/>
              <a:t> or </a:t>
            </a:r>
            <a:r>
              <a:rPr lang="en-US" altLang="zh-CN" dirty="0" err="1" smtClean="0">
                <a:solidFill>
                  <a:srgbClr val="FF0000"/>
                </a:solidFill>
              </a:rPr>
              <a:t>aes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sortedlist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faster when you want to enumerate the elements and you can access the elements by index and </a:t>
            </a:r>
            <a:r>
              <a:rPr lang="en-US" altLang="zh-CN" dirty="0" err="1">
                <a:solidFill>
                  <a:srgbClr val="FF0000"/>
                </a:solidFill>
              </a:rPr>
              <a:t>sorteddictionary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faster if there are a lot of elements and you want to insert a new element in the middle of the </a:t>
            </a:r>
            <a:r>
              <a:rPr lang="en-US" altLang="zh-CN" dirty="0" smtClean="0"/>
              <a:t>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there are lots of </a:t>
            </a:r>
            <a:r>
              <a:rPr lang="en-US" altLang="zh-CN" dirty="0" err="1"/>
              <a:t>cpu</a:t>
            </a:r>
            <a:r>
              <a:rPr lang="en-US" altLang="zh-CN" dirty="0"/>
              <a:t> </a:t>
            </a:r>
            <a:r>
              <a:rPr lang="en-US" altLang="zh-CN" dirty="0" err="1"/>
              <a:t>gpu</a:t>
            </a:r>
            <a:r>
              <a:rPr lang="en-US" altLang="zh-CN" dirty="0"/>
              <a:t> combinations where a 32b </a:t>
            </a:r>
            <a:r>
              <a:rPr lang="en-US" altLang="zh-CN" dirty="0">
                <a:solidFill>
                  <a:srgbClr val="FF0000"/>
                </a:solidFill>
              </a:rPr>
              <a:t>integer</a:t>
            </a:r>
            <a:r>
              <a:rPr lang="en-US" altLang="zh-CN" dirty="0"/>
              <a:t> multiply is faster than a 32b </a:t>
            </a:r>
            <a:r>
              <a:rPr lang="en-US" altLang="zh-CN" dirty="0">
                <a:solidFill>
                  <a:srgbClr val="FF0000"/>
                </a:solidFill>
              </a:rPr>
              <a:t>floating-point</a:t>
            </a:r>
            <a:r>
              <a:rPr lang="en-US" altLang="zh-CN" dirty="0"/>
              <a:t> multiply on </a:t>
            </a:r>
            <a:r>
              <a:rPr lang="en-US" altLang="zh-CN" dirty="0" err="1"/>
              <a:t>cpu</a:t>
            </a:r>
            <a:r>
              <a:rPr lang="en-US" altLang="zh-CN" dirty="0"/>
              <a:t> and vice-versa on </a:t>
            </a:r>
            <a:r>
              <a:rPr lang="en-US" altLang="zh-CN" dirty="0" err="1" smtClean="0"/>
              <a:t>gpu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floating-point</a:t>
            </a:r>
            <a:r>
              <a:rPr lang="en-US" altLang="zh-CN" dirty="0"/>
              <a:t> division is typically faster than </a:t>
            </a:r>
            <a:r>
              <a:rPr lang="en-US" altLang="zh-CN" dirty="0">
                <a:solidFill>
                  <a:srgbClr val="FF0000"/>
                </a:solidFill>
              </a:rPr>
              <a:t>integer</a:t>
            </a:r>
            <a:r>
              <a:rPr lang="en-US" altLang="zh-CN" dirty="0"/>
              <a:t> division on the </a:t>
            </a:r>
            <a:r>
              <a:rPr lang="en-US" altLang="zh-CN" dirty="0" err="1" smtClean="0"/>
              <a:t>cpu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read in a blog article that </a:t>
            </a:r>
            <a:r>
              <a:rPr lang="en-US" altLang="zh-CN" dirty="0" err="1">
                <a:solidFill>
                  <a:srgbClr val="FF0000"/>
                </a:solidFill>
              </a:rPr>
              <a:t>buildr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 ruby based build tool was two times faster than </a:t>
            </a:r>
            <a:r>
              <a:rPr lang="en-US" altLang="zh-CN" dirty="0">
                <a:solidFill>
                  <a:srgbClr val="FF0000"/>
                </a:solidFill>
              </a:rPr>
              <a:t>maven</a:t>
            </a:r>
            <a:r>
              <a:rPr lang="en-US" altLang="zh-CN" dirty="0"/>
              <a:t> for a simple </a:t>
            </a:r>
            <a:r>
              <a:rPr lang="en-US" altLang="zh-CN" dirty="0" smtClean="0"/>
              <a:t>build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very fast static assets </a:t>
            </a:r>
            <a:r>
              <a:rPr lang="en-US" altLang="zh-CN" dirty="0" err="1">
                <a:solidFill>
                  <a:srgbClr val="FF0000"/>
                </a:solidFill>
              </a:rPr>
              <a:t>nginx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faster than 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en-US" altLang="zh-CN" dirty="0"/>
              <a:t> at serving static assets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js</a:t>
            </a:r>
            <a:r>
              <a:rPr lang="en-US" altLang="zh-CN" dirty="0"/>
              <a:t> images ... and uses very little memory to do </a:t>
            </a:r>
            <a:r>
              <a:rPr lang="en-US" altLang="zh-CN" dirty="0" smtClean="0"/>
              <a:t>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aes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can be even much faster than des or </a:t>
            </a:r>
            <a:r>
              <a:rPr lang="en-US" altLang="zh-CN" dirty="0">
                <a:solidFill>
                  <a:srgbClr val="FF0000"/>
                </a:solidFill>
              </a:rPr>
              <a:t>3des</a:t>
            </a:r>
            <a:r>
              <a:rPr lang="en-US" altLang="zh-CN" dirty="0"/>
              <a:t> when the </a:t>
            </a:r>
            <a:r>
              <a:rPr lang="en-US" altLang="zh-CN" dirty="0" err="1"/>
              <a:t>cpu</a:t>
            </a:r>
            <a:r>
              <a:rPr lang="en-US" altLang="zh-CN" dirty="0"/>
              <a:t> supports </a:t>
            </a:r>
            <a:r>
              <a:rPr lang="en-US" altLang="zh-CN" dirty="0" err="1" smtClean="0"/>
              <a:t>aes-ni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des</a:t>
            </a:r>
            <a:r>
              <a:rPr lang="en-US" altLang="zh-CN" dirty="0"/>
              <a:t> is usually substantially slower than </a:t>
            </a:r>
            <a:r>
              <a:rPr lang="en-US" altLang="zh-CN" dirty="0" err="1">
                <a:solidFill>
                  <a:srgbClr val="FF0000"/>
                </a:solidFill>
              </a:rPr>
              <a:t>aes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on modern hardware and has keys that are far too short for modern </a:t>
            </a:r>
            <a:r>
              <a:rPr lang="en-US" altLang="zh-CN" dirty="0" smtClean="0"/>
              <a:t>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for instance in some benchmarks </a:t>
            </a:r>
            <a:r>
              <a:rPr lang="en-US" altLang="zh-CN" dirty="0" err="1">
                <a:solidFill>
                  <a:srgbClr val="FF0000"/>
                </a:solidFill>
              </a:rPr>
              <a:t>lighttpd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even faster at serving static resources than </a:t>
            </a:r>
            <a:r>
              <a:rPr lang="en-US" altLang="zh-CN" dirty="0" smtClean="0">
                <a:solidFill>
                  <a:srgbClr val="FF0000"/>
                </a:solidFill>
              </a:rPr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242135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27296"/>
            <a:ext cx="1155965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useeasier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found </a:t>
            </a:r>
            <a:r>
              <a:rPr lang="en-US" altLang="zh-CN" dirty="0" err="1">
                <a:solidFill>
                  <a:srgbClr val="FF0000"/>
                </a:solidFill>
              </a:rPr>
              <a:t>simpletest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was even easier than </a:t>
            </a:r>
            <a:r>
              <a:rPr lang="en-US" altLang="zh-CN" dirty="0" err="1">
                <a:solidFill>
                  <a:srgbClr val="FF0000"/>
                </a:solidFill>
              </a:rPr>
              <a:t>phpunit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to set </a:t>
            </a:r>
            <a:r>
              <a:rPr lang="en-US" altLang="zh-CN" dirty="0" smtClean="0"/>
              <a:t>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am starting to understand that even though </a:t>
            </a:r>
            <a:r>
              <a:rPr lang="en-US" altLang="zh-CN" dirty="0" err="1">
                <a:solidFill>
                  <a:srgbClr val="FF0000"/>
                </a:solidFill>
              </a:rPr>
              <a:t>emacs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more powerful than vim </a:t>
            </a:r>
            <a:r>
              <a:rPr lang="en-US" altLang="zh-CN" dirty="0" err="1">
                <a:solidFill>
                  <a:srgbClr val="FF0000"/>
                </a:solidFill>
              </a:rPr>
              <a:t>vim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at least 10 times easier to use less keystrokes and requires way less </a:t>
            </a:r>
            <a:r>
              <a:rPr lang="en-US" altLang="zh-CN" dirty="0" smtClean="0"/>
              <a:t>modifications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it </a:t>
            </a:r>
            <a:r>
              <a:rPr lang="en-US" altLang="zh-CN" dirty="0"/>
              <a:t>seems that </a:t>
            </a:r>
            <a:r>
              <a:rPr lang="en-US" altLang="zh-CN" dirty="0" err="1">
                <a:solidFill>
                  <a:srgbClr val="FF0000"/>
                </a:solidFill>
              </a:rPr>
              <a:t>zsh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more configurable than </a:t>
            </a:r>
            <a:r>
              <a:rPr lang="en-US" altLang="zh-CN" dirty="0">
                <a:solidFill>
                  <a:srgbClr val="FF0000"/>
                </a:solidFill>
              </a:rPr>
              <a:t>bash</a:t>
            </a:r>
            <a:r>
              <a:rPr lang="en-US" altLang="zh-CN" dirty="0"/>
              <a:t> but also more </a:t>
            </a:r>
            <a:r>
              <a:rPr lang="en-US" altLang="zh-CN" dirty="0" smtClean="0"/>
              <a:t>complicated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wxpython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probably easier than </a:t>
            </a:r>
            <a:r>
              <a:rPr lang="en-US" altLang="zh-CN" dirty="0" err="1">
                <a:solidFill>
                  <a:srgbClr val="FF0000"/>
                </a:solidFill>
              </a:rPr>
              <a:t>pyqt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or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don t want to start a framework </a:t>
            </a:r>
            <a:r>
              <a:rPr lang="en-US" altLang="zh-CN" dirty="0" smtClean="0"/>
              <a:t>war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ve</a:t>
            </a:r>
            <a:r>
              <a:rPr lang="en-US" altLang="zh-CN" dirty="0"/>
              <a:t> used </a:t>
            </a:r>
            <a:r>
              <a:rPr lang="en-US" altLang="zh-CN" dirty="0" err="1">
                <a:solidFill>
                  <a:srgbClr val="FF0000"/>
                </a:solidFill>
              </a:rPr>
              <a:t>bugzilla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mantis</a:t>
            </a:r>
            <a:r>
              <a:rPr lang="en-US" altLang="zh-CN" dirty="0"/>
              <a:t> but </a:t>
            </a:r>
            <a:r>
              <a:rPr lang="en-US" altLang="zh-CN" dirty="0" err="1"/>
              <a:t>i</a:t>
            </a:r>
            <a:r>
              <a:rPr lang="en-US" altLang="zh-CN" dirty="0"/>
              <a:t> prefer mantis </a:t>
            </a:r>
            <a:r>
              <a:rPr lang="en-US" altLang="zh-CN" dirty="0" smtClean="0"/>
              <a:t>simplicity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this feature allows the processor to execute several arithmetic operations simultaneously often four 32-bit </a:t>
            </a:r>
            <a:r>
              <a:rPr lang="en-US" altLang="zh-CN" dirty="0">
                <a:solidFill>
                  <a:srgbClr val="FF0000"/>
                </a:solidFill>
              </a:rPr>
              <a:t>integer</a:t>
            </a:r>
            <a:r>
              <a:rPr lang="en-US" altLang="zh-CN" dirty="0"/>
              <a:t> operations or four 32-bit </a:t>
            </a:r>
            <a:r>
              <a:rPr lang="en-US" altLang="zh-CN" dirty="0">
                <a:solidFill>
                  <a:srgbClr val="FF0000"/>
                </a:solidFill>
              </a:rPr>
              <a:t>floating-point</a:t>
            </a:r>
            <a:r>
              <a:rPr lang="en-US" altLang="zh-CN" dirty="0"/>
              <a:t> operations sometimes more operations with narrower integers sometimes fewer operations with 64-bit </a:t>
            </a:r>
            <a:r>
              <a:rPr lang="en-US" altLang="zh-CN" dirty="0" smtClean="0"/>
              <a:t>floating-point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my experience is that designers can use whichever they prefer usually and most agree that </a:t>
            </a:r>
            <a:r>
              <a:rPr lang="en-US" altLang="zh-CN" dirty="0" err="1">
                <a:solidFill>
                  <a:srgbClr val="FF0000"/>
                </a:solidFill>
              </a:rPr>
              <a:t>verilog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easier to use and the code is shorter fact than equivalent </a:t>
            </a:r>
            <a:r>
              <a:rPr lang="en-US" altLang="zh-CN" dirty="0" err="1" smtClean="0">
                <a:solidFill>
                  <a:srgbClr val="FF0000"/>
                </a:solidFill>
              </a:rPr>
              <a:t>vhdl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have heard that </a:t>
            </a:r>
            <a:r>
              <a:rPr lang="en-US" altLang="zh-CN" dirty="0" err="1">
                <a:solidFill>
                  <a:srgbClr val="FF0000"/>
                </a:solidFill>
              </a:rPr>
              <a:t>configobj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easier to use than </a:t>
            </a:r>
            <a:r>
              <a:rPr lang="en-US" altLang="zh-CN" dirty="0" err="1">
                <a:solidFill>
                  <a:srgbClr val="FF0000"/>
                </a:solidFill>
              </a:rPr>
              <a:t>configparser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even though it is not a built-in </a:t>
            </a:r>
            <a:r>
              <a:rPr lang="en-US" altLang="zh-CN" dirty="0" smtClean="0"/>
              <a:t>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prefer </a:t>
            </a:r>
            <a:r>
              <a:rPr lang="en-US" altLang="zh-CN" dirty="0">
                <a:solidFill>
                  <a:srgbClr val="FF0000"/>
                </a:solidFill>
              </a:rPr>
              <a:t>web2py</a:t>
            </a:r>
            <a:r>
              <a:rPr lang="en-US" altLang="zh-CN" dirty="0"/>
              <a:t> because there are more conveniences built into the environment than offered by </a:t>
            </a:r>
            <a:r>
              <a:rPr lang="en-US" altLang="zh-CN" dirty="0" err="1"/>
              <a:t>django</a:t>
            </a:r>
            <a:r>
              <a:rPr lang="en-US" altLang="zh-CN" dirty="0"/>
              <a:t> but web2py is much newer than </a:t>
            </a:r>
            <a:r>
              <a:rPr lang="en-US" altLang="zh-CN" dirty="0" err="1">
                <a:solidFill>
                  <a:srgbClr val="FF0000"/>
                </a:solidFill>
              </a:rPr>
              <a:t>django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hindsight always makes it easier make new implementations better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64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64" y="218364"/>
            <a:ext cx="1184625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secure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tcp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much better than </a:t>
            </a:r>
            <a:r>
              <a:rPr lang="en-US" altLang="zh-CN" dirty="0" err="1">
                <a:solidFill>
                  <a:srgbClr val="FF0000"/>
                </a:solidFill>
              </a:rPr>
              <a:t>udp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 terms of </a:t>
            </a:r>
            <a:r>
              <a:rPr lang="en-US" altLang="zh-CN" dirty="0" smtClean="0"/>
              <a:t>reliability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asymmetric encryption ex </a:t>
            </a:r>
            <a:r>
              <a:rPr lang="en-US" altLang="zh-CN" dirty="0" err="1">
                <a:solidFill>
                  <a:srgbClr val="FF0000"/>
                </a:solidFill>
              </a:rPr>
              <a:t>rsa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no more secure than symmetric encryption ex </a:t>
            </a:r>
            <a:r>
              <a:rPr lang="en-US" altLang="zh-CN" dirty="0" err="1" smtClean="0">
                <a:solidFill>
                  <a:srgbClr val="FF0000"/>
                </a:solidFill>
              </a:rPr>
              <a:t>aes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edit </a:t>
            </a:r>
            <a:r>
              <a:rPr lang="en-US" altLang="zh-CN" dirty="0" smtClean="0">
                <a:solidFill>
                  <a:srgbClr val="FF0000"/>
                </a:solidFill>
              </a:rPr>
              <a:t>3des</a:t>
            </a:r>
            <a:r>
              <a:rPr lang="en-US" altLang="zh-CN" dirty="0" smtClean="0"/>
              <a:t> is better than des in the sense that it s significantly more secure but still less secure than </a:t>
            </a:r>
            <a:r>
              <a:rPr lang="en-US" altLang="zh-CN" dirty="0" err="1" smtClean="0"/>
              <a:t>aes</a:t>
            </a:r>
            <a:r>
              <a:rPr lang="en-US" altLang="zh-CN" dirty="0" smtClean="0"/>
              <a:t> but its performance is </a:t>
            </a:r>
            <a:r>
              <a:rPr lang="en-US" altLang="zh-CN" dirty="0"/>
              <a:t>of necessity significantly worse than </a:t>
            </a:r>
            <a:r>
              <a:rPr lang="en-US" altLang="zh-CN" dirty="0" err="1">
                <a:solidFill>
                  <a:srgbClr val="FF0000"/>
                </a:solidFill>
              </a:rPr>
              <a:t>aes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des or </a:t>
            </a:r>
            <a:r>
              <a:rPr lang="en-US" altLang="zh-CN" dirty="0" err="1"/>
              <a:t>twofish</a:t>
            </a:r>
            <a:r>
              <a:rPr lang="en-US" altLang="zh-CN" dirty="0"/>
              <a:t> because you re </a:t>
            </a:r>
            <a:r>
              <a:rPr lang="en-US" altLang="zh-CN" dirty="0" smtClean="0"/>
              <a:t>essentially </a:t>
            </a:r>
            <a:r>
              <a:rPr lang="en-US" altLang="zh-CN" dirty="0"/>
              <a:t>applying des three </a:t>
            </a:r>
            <a:r>
              <a:rPr lang="en-US" altLang="zh-CN" dirty="0" smtClean="0"/>
              <a:t>times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nothing is 100 safe but </a:t>
            </a:r>
            <a:r>
              <a:rPr lang="en-US" altLang="zh-CN" dirty="0" err="1" smtClean="0">
                <a:solidFill>
                  <a:srgbClr val="FF0000"/>
                </a:solidFill>
              </a:rPr>
              <a:t>innodb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properly used is a lot safer than </a:t>
            </a:r>
            <a:r>
              <a:rPr lang="en-US" altLang="zh-CN" dirty="0" err="1" smtClean="0">
                <a:solidFill>
                  <a:srgbClr val="FF0000"/>
                </a:solidFill>
              </a:rPr>
              <a:t>myisam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against data loss and corruption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note also the functions </a:t>
            </a:r>
            <a:r>
              <a:rPr lang="en-US" altLang="zh-CN" dirty="0" err="1" smtClean="0">
                <a:solidFill>
                  <a:srgbClr val="FF0000"/>
                </a:solidFill>
              </a:rPr>
              <a:t>strncmp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>
                <a:solidFill>
                  <a:srgbClr val="FF0000"/>
                </a:solidFill>
              </a:rPr>
              <a:t>memcmp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which are similar to 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 but are safer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sodium_crypto_generichash</a:t>
            </a:r>
            <a:r>
              <a:rPr lang="en-US" altLang="zh-CN" dirty="0"/>
              <a:t> which is blake2b a hash function more secure than md5 but faster than sha256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server-side validation is more secure than the client-side as the user cannot see the code even he does a view-source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ps</a:t>
            </a:r>
            <a:r>
              <a:rPr lang="en-US" altLang="zh-CN" dirty="0"/>
              <a:t> again </a:t>
            </a:r>
            <a:r>
              <a:rPr lang="en-US" altLang="zh-CN" dirty="0" err="1"/>
              <a:t>i</a:t>
            </a:r>
            <a:r>
              <a:rPr lang="en-US" altLang="zh-CN" dirty="0"/>
              <a:t> am aware that relying on client-side script is way less secure compared with handling all execution from within the server-side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client-side validations can be </a:t>
            </a:r>
            <a:r>
              <a:rPr lang="en-US" altLang="zh-CN" dirty="0" err="1"/>
              <a:t>overriden</a:t>
            </a:r>
            <a:r>
              <a:rPr lang="en-US" altLang="zh-CN" dirty="0"/>
              <a:t> hacked thus server-side are more secure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framework has also improved majorly not to mention it supports </a:t>
            </a:r>
            <a:r>
              <a:rPr lang="en-US" altLang="zh-CN" dirty="0" err="1"/>
              <a:t>pdo</a:t>
            </a:r>
            <a:r>
              <a:rPr lang="en-US" altLang="zh-CN" dirty="0"/>
              <a:t> </a:t>
            </a:r>
            <a:r>
              <a:rPr lang="en-US" altLang="zh-CN" dirty="0" err="1"/>
              <a:t>mysqli</a:t>
            </a:r>
            <a:r>
              <a:rPr lang="en-US" altLang="zh-CN" dirty="0"/>
              <a:t> more secure than </a:t>
            </a:r>
            <a:r>
              <a:rPr lang="en-US" altLang="zh-CN" dirty="0" err="1"/>
              <a:t>mysql</a:t>
            </a:r>
            <a:r>
              <a:rPr lang="en-US" altLang="zh-CN" dirty="0"/>
              <a:t> and </a:t>
            </a:r>
            <a:r>
              <a:rPr lang="en-US" altLang="zh-CN" dirty="0" err="1"/>
              <a:t>postgresql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post is more secure than get this is just a quick example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 effect post is no more secure than 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79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documented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 also find </a:t>
            </a:r>
            <a:r>
              <a:rPr lang="en-US" altLang="zh-CN" dirty="0" smtClean="0">
                <a:solidFill>
                  <a:srgbClr val="FF0000"/>
                </a:solidFill>
              </a:rPr>
              <a:t>ant</a:t>
            </a:r>
            <a:r>
              <a:rPr lang="en-US" altLang="zh-CN" dirty="0" smtClean="0"/>
              <a:t> with ivy to be better documented than </a:t>
            </a:r>
            <a:r>
              <a:rPr lang="en-US" altLang="zh-CN" dirty="0" smtClean="0">
                <a:solidFill>
                  <a:srgbClr val="FF0000"/>
                </a:solidFill>
              </a:rPr>
              <a:t>maven</a:t>
            </a:r>
            <a:r>
              <a:rPr lang="en-US" altLang="zh-CN" dirty="0" smtClean="0"/>
              <a:t> although that s not too difficult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it s not too hard for the </a:t>
            </a:r>
            <a:r>
              <a:rPr lang="en-US" altLang="zh-CN" dirty="0" smtClean="0">
                <a:solidFill>
                  <a:srgbClr val="FF0000"/>
                </a:solidFill>
              </a:rPr>
              <a:t>fat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filesystems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as it s quite simple and well documented but it s more difficult for </a:t>
            </a:r>
            <a:r>
              <a:rPr lang="en-US" altLang="zh-CN" dirty="0" err="1" smtClean="0">
                <a:solidFill>
                  <a:srgbClr val="FF0000"/>
                </a:solidFill>
              </a:rPr>
              <a:t>ntfs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as the </a:t>
            </a:r>
            <a:r>
              <a:rPr lang="en-US" altLang="zh-CN" dirty="0" err="1" smtClean="0"/>
              <a:t>filesystems</a:t>
            </a:r>
            <a:r>
              <a:rPr lang="en-US" altLang="zh-CN" dirty="0" smtClean="0"/>
              <a:t> is much more complicated and not-so-well documented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 case of python </a:t>
            </a:r>
            <a:r>
              <a:rPr lang="en-US" altLang="zh-CN" dirty="0" err="1" smtClean="0">
                <a:solidFill>
                  <a:srgbClr val="FF0000"/>
                </a:solidFill>
              </a:rPr>
              <a:t>wxpython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documentation leads over </a:t>
            </a:r>
            <a:r>
              <a:rPr lang="en-US" altLang="zh-CN" dirty="0" err="1" smtClean="0">
                <a:solidFill>
                  <a:srgbClr val="FF0000"/>
                </a:solidFill>
              </a:rPr>
              <a:t>pyqt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pygtk</a:t>
            </a:r>
            <a:r>
              <a:rPr lang="en-US" altLang="zh-CN" dirty="0" smtClean="0"/>
              <a:t> whereas in case of ruby ruby-qt4 leads over ruby-gtk2 and </a:t>
            </a:r>
            <a:r>
              <a:rPr lang="en-US" altLang="zh-CN" dirty="0" err="1" smtClean="0"/>
              <a:t>wxruby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managed to write increment and decrement functions but the addition and subtraction seem even less documented and harder to write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also find ant with ivy to be better documented than maven although that s not too difficult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if you want to a little bit further you can imagine use more </a:t>
            </a:r>
            <a:r>
              <a:rPr lang="en-US" altLang="zh-CN" dirty="0" err="1" smtClean="0"/>
              <a:t>powerfull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clearcase</a:t>
            </a:r>
            <a:r>
              <a:rPr lang="en-US" altLang="zh-CN" dirty="0" smtClean="0"/>
              <a:t> perforce ... but maven integration is fewer not well documented and community provide less examples than 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it </a:t>
            </a:r>
            <a:r>
              <a:rPr lang="en-US" altLang="zh-CN" dirty="0"/>
              <a:t>s not too hard for the fat </a:t>
            </a:r>
            <a:r>
              <a:rPr lang="en-US" altLang="zh-CN" dirty="0" err="1"/>
              <a:t>filesystems</a:t>
            </a:r>
            <a:r>
              <a:rPr lang="en-US" altLang="zh-CN" dirty="0"/>
              <a:t> as it s quite simple and well documented but it s more difficult for </a:t>
            </a:r>
            <a:r>
              <a:rPr lang="en-US" altLang="zh-CN" dirty="0" err="1"/>
              <a:t>ntfs</a:t>
            </a:r>
            <a:r>
              <a:rPr lang="en-US" altLang="zh-CN" dirty="0"/>
              <a:t> as the </a:t>
            </a:r>
            <a:r>
              <a:rPr lang="en-US" altLang="zh-CN" dirty="0" err="1"/>
              <a:t>filesystems</a:t>
            </a:r>
            <a:r>
              <a:rPr lang="en-US" altLang="zh-CN" dirty="0"/>
              <a:t> is much more complicated and not-so-well documented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if you are new to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would recommend </a:t>
            </a:r>
            <a:r>
              <a:rPr lang="en-US" altLang="zh-CN" dirty="0" err="1"/>
              <a:t>ubuntu</a:t>
            </a:r>
            <a:r>
              <a:rPr lang="en-US" altLang="zh-CN" dirty="0"/>
              <a:t> as that is a popular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en-US" altLang="zh-CN" dirty="0" err="1"/>
              <a:t>distro</a:t>
            </a:r>
            <a:r>
              <a:rPr lang="en-US" altLang="zh-CN" dirty="0"/>
              <a:t> and is well documented and has a super active community that can help you out if when you get stuck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finally </a:t>
            </a:r>
            <a:r>
              <a:rPr lang="en-US" altLang="zh-CN" dirty="0"/>
              <a:t>if </a:t>
            </a:r>
            <a:r>
              <a:rPr lang="en-US" altLang="zh-CN" dirty="0" err="1"/>
              <a:t>soappy</a:t>
            </a:r>
            <a:r>
              <a:rPr lang="en-US" altLang="zh-CN" dirty="0"/>
              <a:t> just </a:t>
            </a:r>
            <a:r>
              <a:rPr lang="en-US" altLang="zh-CN" dirty="0" err="1"/>
              <a:t>isn</a:t>
            </a:r>
            <a:r>
              <a:rPr lang="en-US" altLang="zh-CN" dirty="0"/>
              <a:t> t working for you try suds it s better documented than </a:t>
            </a:r>
            <a:r>
              <a:rPr lang="en-US" altLang="zh-CN" dirty="0" err="1"/>
              <a:t>soappy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64" y="177421"/>
            <a:ext cx="1179166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Add  </a:t>
            </a:r>
            <a:r>
              <a:rPr lang="en-US" altLang="zh-CN" dirty="0" err="1" smtClean="0"/>
              <a:t>lable</a:t>
            </a:r>
            <a:r>
              <a:rPr lang="en-US" altLang="zh-CN" dirty="0"/>
              <a:t> </a:t>
            </a:r>
            <a:r>
              <a:rPr lang="en-US" altLang="zh-CN" dirty="0" smtClean="0"/>
              <a:t> such 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int</a:t>
            </a:r>
            <a:r>
              <a:rPr lang="en-US" altLang="zh-CN" dirty="0"/>
              <a:t> storage may require less memory than double on some systems  __</a:t>
            </a:r>
            <a:r>
              <a:rPr lang="en-US" altLang="zh-CN" dirty="0" err="1"/>
              <a:t>label__memory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int</a:t>
            </a:r>
            <a:r>
              <a:rPr lang="en-US" altLang="zh-CN" dirty="0"/>
              <a:t> needs less memory comparing to double numbers  __</a:t>
            </a:r>
            <a:r>
              <a:rPr lang="en-US" altLang="zh-CN" dirty="0" err="1"/>
              <a:t>label__</a:t>
            </a:r>
            <a:r>
              <a:rPr lang="en-US" altLang="zh-CN" dirty="0" err="1" smtClean="0"/>
              <a:t>memory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vb.net appears much more complex then vb6 and the learning curve is tough  __</a:t>
            </a:r>
            <a:r>
              <a:rPr lang="en-US" altLang="zh-CN" dirty="0" err="1"/>
              <a:t>label__</a:t>
            </a:r>
            <a:r>
              <a:rPr lang="en-US" altLang="zh-CN" dirty="0" err="1" smtClean="0"/>
              <a:t>learn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jpgraph</a:t>
            </a:r>
            <a:r>
              <a:rPr lang="en-US" altLang="zh-CN" dirty="0"/>
              <a:t> has far more capabilities than </a:t>
            </a:r>
            <a:r>
              <a:rPr lang="en-US" altLang="zh-CN" dirty="0" err="1"/>
              <a:t>phpgraphlib</a:t>
            </a:r>
            <a:r>
              <a:rPr lang="en-US" altLang="zh-CN" dirty="0"/>
              <a:t>  __</a:t>
            </a:r>
            <a:r>
              <a:rPr lang="en-US" altLang="zh-CN" dirty="0" err="1"/>
              <a:t>label__function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8364" y="2647666"/>
            <a:ext cx="1125940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Divide the data into two parts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Train data   80%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Test data 20%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8364" y="4383206"/>
            <a:ext cx="112594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Divide the data into two parts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Train data   95%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Test data  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99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2828"/>
            <a:ext cx="10982163" cy="2524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4451"/>
            <a:ext cx="11362565" cy="24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43" y="2572223"/>
            <a:ext cx="9319051" cy="20134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" y="217144"/>
            <a:ext cx="9474294" cy="22553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3" y="4685327"/>
            <a:ext cx="8465735" cy="19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1268</Words>
  <Application>Microsoft Office PowerPoint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62</cp:revision>
  <dcterms:created xsi:type="dcterms:W3CDTF">2018-11-29T03:25:39Z</dcterms:created>
  <dcterms:modified xsi:type="dcterms:W3CDTF">2018-12-25T07:02:35Z</dcterms:modified>
</cp:coreProperties>
</file>