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92" r:id="rId4"/>
    <p:sldId id="291" r:id="rId5"/>
    <p:sldId id="293" r:id="rId6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2019.3.18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 solved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1.</a:t>
            </a:r>
            <a:r>
              <a:rPr>
                <a:sym typeface="+mn-ea"/>
              </a:rPr>
              <a:t>The new API is not available in the old </a:t>
            </a:r>
            <a:r>
              <a:rPr lang="en-US">
                <a:sym typeface="+mn-ea"/>
              </a:rPr>
              <a:t>version </a:t>
            </a:r>
            <a:r>
              <a:rPr>
                <a:sym typeface="+mn-ea"/>
              </a:rPr>
              <a:t>sketch</a:t>
            </a:r>
            <a:r>
              <a:rPr lang="en-US">
                <a:sym typeface="+mn-ea"/>
              </a:rPr>
              <a:t>.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   Sketch 51.3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2.The NodeJS core module is not available.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005" y="3901440"/>
            <a:ext cx="2753995" cy="565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Sketch 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Reading the image from the path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7130" y="1795780"/>
            <a:ext cx="5286375" cy="438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5" y="3162935"/>
            <a:ext cx="3955415" cy="394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1.Use 'gm' module to segment images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2.Show each segment in the layer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570" y="2552700"/>
            <a:ext cx="2822575" cy="4330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265</Words>
  <Application>WPS 演示</Application>
  <PresentationFormat>宽屏</PresentationFormat>
  <Paragraphs>23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吴迪</cp:lastModifiedBy>
  <cp:revision>227</cp:revision>
  <dcterms:created xsi:type="dcterms:W3CDTF">2018-11-07T01:05:00Z</dcterms:created>
  <dcterms:modified xsi:type="dcterms:W3CDTF">2019-03-18T08:17:12Z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