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5" r:id="rId4"/>
    <p:sldId id="262" r:id="rId5"/>
    <p:sldId id="263" r:id="rId6"/>
    <p:sldId id="264" r:id="rId7"/>
    <p:sldId id="260" r:id="rId8"/>
    <p:sldId id="257" r:id="rId9"/>
    <p:sldId id="258" r:id="rId10"/>
    <p:sldId id="259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EF89F-E34A-4275-838B-B64C2323F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288575-91D5-48C1-9C31-CDD3BC4E6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CE332D-62C0-450F-9BDD-49D3C621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8F7D-52AD-4614-B701-D46D026FB786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F52487-C084-4F8A-8087-FFB1F5751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73FE6E-53A7-4791-BD94-11B73E226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F945-17B1-4AAF-9AB5-734B6D055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5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C5154-4F09-442C-9E9D-E0B53939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37FC80-4808-4592-8FD6-138C04BB9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1543B9-9571-4850-B977-53C565251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8F7D-52AD-4614-B701-D46D026FB786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C9A792-4F28-4FA7-8D1E-45064AB6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1AE9A4-2B01-4063-8E26-079F2039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F945-17B1-4AAF-9AB5-734B6D055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13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183C6A-01A9-4AB1-8126-CC61E71BE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504CF8-FE5F-4BB2-816B-E8975D2B7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80A9D7-643A-4F20-A1EE-87E9A4522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8F7D-52AD-4614-B701-D46D026FB786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EDA336-1E80-4C08-8F5B-E88B9AB5D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CD68B0-B512-42CF-876F-642C22662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F945-17B1-4AAF-9AB5-734B6D055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05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EA440-FDBB-446F-B156-B23A2E3E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0F566F-463E-4DB8-A710-3C82187A2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91DC4F-D1E3-4A5E-BB0E-058C80BF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8F7D-52AD-4614-B701-D46D026FB786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33957E-5B80-4C28-A6E7-AD060326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BA89D4-BAB4-409A-BB9C-ADBCCC58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F945-17B1-4AAF-9AB5-734B6D055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03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9F544-3F10-47D0-94B5-7A07FC66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AEA99B-C4C1-480A-BA8C-049DC280D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C57D13-0FF1-4AC4-8CDE-E2DFCBC1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8F7D-52AD-4614-B701-D46D026FB786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FC6BC-6161-4468-91CF-B7140718E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8CCE44-C96C-4EFC-AC05-1AB14235B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F945-17B1-4AAF-9AB5-734B6D055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93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31705-C6C5-4E34-A09E-9D367E99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C5E65C-BDBD-44EE-A546-8221DC157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84AA65-B1AB-4D62-ADF8-A4829C85E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D4AF81-E603-4D79-AE5C-78FA5F492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8F7D-52AD-4614-B701-D46D026FB786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571D33-22CF-44BB-B680-A9CA8D6D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CC46EE-D21F-4423-B236-01093B42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F945-17B1-4AAF-9AB5-734B6D055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60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A44D2-D460-4CC7-89F8-50662FDEA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E4B115-36C1-44A8-BC5D-4EDC7CEFE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D2559D-8CDD-42EF-8C1A-92C49E6C1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94B6C8-CCAD-4C90-A35C-DFECB8197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D0B09F-89F9-4EAF-B8D6-E22125075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ACE224-DD93-43CB-A90F-4E2D9A80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8F7D-52AD-4614-B701-D46D026FB786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A55176-5776-423A-9E98-FD9979D19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E0C239-06E2-4FCE-A443-12B4FDA47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F945-17B1-4AAF-9AB5-734B6D055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42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61B00-030F-4EBC-A481-B97D2D12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F77ED8-A42B-4051-AAEF-D22E08116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8F7D-52AD-4614-B701-D46D026FB786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7E5C18-CFA1-4F52-B531-7BD667FC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4AE7CF-9D0E-488F-964B-799EFF45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F945-17B1-4AAF-9AB5-734B6D055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03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43DF12-82E8-4BF1-86A1-1A461AAA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8F7D-52AD-4614-B701-D46D026FB786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BD76F4-A92C-4AF8-8DE7-06EFA9EF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692FB8-471E-4EFD-A532-58BD115AA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F945-17B1-4AAF-9AB5-734B6D055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13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5B274-EF7F-4965-8E98-B0B1463D6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0045E4-CB59-4554-B39E-B12B1469D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88D90A-5AA6-42BB-8D6D-B9724B4BB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620A4F-B89B-4B11-854F-51BBD1CF9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8F7D-52AD-4614-B701-D46D026FB786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97D432-B79B-49FD-948F-AEA129F8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13DC42-5205-4C6C-ADAB-5DBA034E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F945-17B1-4AAF-9AB5-734B6D055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17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7C895-E525-4C27-978B-994A086E1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16922D-6AD1-4058-82E6-87A711968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8EC39E-5090-4EEF-92B3-3F05B47D5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6B54EE-9626-4078-8501-3270339A9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8F7D-52AD-4614-B701-D46D026FB786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17BA8D-6AC8-4381-B1BF-E4EAFC40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5008B0-F8C0-4E1D-80B4-EE7A6403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F945-17B1-4AAF-9AB5-734B6D055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07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A07A26-002F-4795-983F-435FAC08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4BC7B6-F5C2-44A9-9D34-130724943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BC6CAA-E051-4894-A356-3B59FC098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A8F7D-52AD-4614-B701-D46D026FB786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4D439-3EFF-4C95-93DA-F6CC311F1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B6B5E9-AE4E-42A1-9051-21CD78DC7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EF945-17B1-4AAF-9AB5-734B6D055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72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D78CC-F4B8-40F7-9ED6-395B2C05EF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Weekly work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09FD83-3BC4-4A09-A53F-00DD416FF5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91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1B35D-0184-4E8C-9AA7-DEF54DDF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BDACDD-AC9B-4A3F-B30D-C4B0DC03D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6B8091-2812-47E0-BDCB-A48DA8B20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445" y="511845"/>
            <a:ext cx="72294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0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1B35D-0184-4E8C-9AA7-DEF54DDF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BDACDD-AC9B-4A3F-B30D-C4B0DC03D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1.the number of comments</a:t>
            </a:r>
          </a:p>
          <a:p>
            <a:r>
              <a:rPr lang="en-US" altLang="zh-CN" dirty="0"/>
              <a:t>2.the creation data of Comments minus the Creation data of Answers.</a:t>
            </a:r>
          </a:p>
          <a:p>
            <a:r>
              <a:rPr lang="en-US" altLang="zh-CN" dirty="0"/>
              <a:t>3.Is the question’s Author said the comments with the keywords.</a:t>
            </a:r>
          </a:p>
          <a:p>
            <a:r>
              <a:rPr lang="en-US" altLang="zh-CN" dirty="0"/>
              <a:t>4.Too long Comments.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5726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1B35D-0184-4E8C-9AA7-DEF54DDF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BDACDD-AC9B-4A3F-B30D-C4B0DC03D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Negative samples : Query 80000w,downsampling</a:t>
            </a:r>
          </a:p>
          <a:p>
            <a:r>
              <a:rPr lang="en-US" altLang="zh-CN" dirty="0"/>
              <a:t>Model </a:t>
            </a:r>
            <a:r>
              <a:rPr lang="en-US" altLang="zh-CN" dirty="0" err="1"/>
              <a:t>TextCNN</a:t>
            </a:r>
            <a:r>
              <a:rPr lang="en-US" altLang="zh-CN" dirty="0"/>
              <a:t> 90% for train 10% for text 97% accuracy.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111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B9807-526F-4D79-AE15-3B08967E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94B107-A5DA-45FD-A8B4-C0A7F6B43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 the information that the last edit data not null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40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B9807-526F-4D79-AE15-3B08967E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author himself says out of date but not to his answer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9CA8656-9B1F-4A34-AAD2-BAB767140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7500" y="1825625"/>
            <a:ext cx="63170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3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B9807-526F-4D79-AE15-3B08967E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author himself says out of date but not to his answer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DC302C8-0850-43A0-8CA7-7EA41402C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6403B7-0D96-4C98-B679-2364E2CF4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7" y="2053431"/>
            <a:ext cx="526732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1586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B9807-526F-4D79-AE15-3B08967E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author himself says out of date but not to his answer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DC302C8-0850-43A0-8CA7-7EA41402C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098EBC-20E8-4494-9EF9-456A7C93E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462" y="2001044"/>
            <a:ext cx="52673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082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B9807-526F-4D79-AE15-3B08967E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author himself says out of date but not to his answer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DC302C8-0850-43A0-8CA7-7EA41402C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 the answer author comments on his Answer, and his comments are accompanied by outdated keywords. 21080 in total.</a:t>
            </a:r>
          </a:p>
          <a:p>
            <a:r>
              <a:rPr lang="en-US" altLang="zh-CN" dirty="0"/>
              <a:t>Query 100 sentences and 88% negative.</a:t>
            </a:r>
          </a:p>
          <a:p>
            <a:r>
              <a:rPr lang="en-US" altLang="zh-CN" dirty="0"/>
              <a:t>Delete them and 61745 in total and 89% positive.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948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5FB67-892A-485E-A5D4-8B77BF51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Can’t to deal with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C9BB8D-45D4-4DBB-B957-9379D3CEF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16A0E5-D111-4CEB-B58F-07A5B951D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2100262"/>
            <a:ext cx="73628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41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54564-24D5-469D-BF9F-655257BA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Discussing a technology not in answers.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1703326-DEBD-4DA2-B260-2EBE720B7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3045" y="2218059"/>
            <a:ext cx="5425910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13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46F5B-0B4C-45AA-ACCF-D42251A3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11628F-7FF3-4AF0-A164-58E0134ED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F3F0AB-383B-4A7A-963C-5EB679D8A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1543050"/>
            <a:ext cx="71342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02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173</Words>
  <Application>Microsoft Office PowerPoint</Application>
  <PresentationFormat>宽屏</PresentationFormat>
  <Paragraphs>19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Weekly work</vt:lpstr>
      <vt:lpstr>PowerPoint 演示文稿</vt:lpstr>
      <vt:lpstr>The author himself says out of date but not to his answer</vt:lpstr>
      <vt:lpstr>The author himself says out of date but not to his answer</vt:lpstr>
      <vt:lpstr>The author himself says out of date but not to his answer</vt:lpstr>
      <vt:lpstr>The author himself says out of date but not to his answer</vt:lpstr>
      <vt:lpstr>Can’t to deal with</vt:lpstr>
      <vt:lpstr>Discussing a technology not in answers.</vt:lpstr>
      <vt:lpstr>PowerPoint 演示文稿</vt:lpstr>
      <vt:lpstr>PowerPoint 演示文稿</vt:lpstr>
      <vt:lpstr>Solution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Erde Lee</dc:creator>
  <cp:lastModifiedBy>Erde Lee</cp:lastModifiedBy>
  <cp:revision>6</cp:revision>
  <dcterms:created xsi:type="dcterms:W3CDTF">2019-03-19T06:59:59Z</dcterms:created>
  <dcterms:modified xsi:type="dcterms:W3CDTF">2019-03-19T09:57:33Z</dcterms:modified>
</cp:coreProperties>
</file>