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2387-70E6-4283-9F17-18903A177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38805-FD66-4E1B-8959-8829E17C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0C56F-7CDB-474A-956E-38C5B124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C255C-7AD7-4110-B03D-FA7EE25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3EDE8-C1AC-4B4E-AEBC-19C5451D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5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E166B-8D1A-4F1C-9406-C444B9BD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533A2-0D24-4789-A11B-F9275ED2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A3492-CD52-44E5-882C-A3BE5ED5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9F151-BD75-43CD-AA13-29746B99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D7678-F3E4-4B22-95A2-D30E924F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FE928E-1C63-4BA2-991C-A3F28B321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B529F-E21C-4C24-8F31-7F20B85F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7B8F0-D23C-4853-8049-CD24E941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297B4-1725-4BB4-8552-AD60D87F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6A290-A232-4EAC-BE76-42B9FEFF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0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31A9B-B850-46CD-B7CA-89D46F09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54404-54E4-4397-BD90-4ED8F583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75D9B-57DC-4467-8843-BD9AA989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ADA0C-D5A5-4D6D-997B-50B68160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9B374-18AB-475F-AA3E-62F603EF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1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031A-DB90-4C9E-9FC2-38557ADD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A0015-4A23-4400-8FC9-91282527E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79A55-885E-4458-A28F-C413E297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F7202-B281-49B6-998E-7CE56451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73E43-EE4A-411E-B488-964446F8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2A1F8-45FA-4B49-A939-F8D02FF1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5C510-4609-48CD-B1AE-991F26382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705D6-0912-4C14-B475-BCA382953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C97B0-E111-4A57-B163-28B0FA44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29B4E-E312-49EC-859A-2E9A2E9B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148F6-9E00-4B31-A69C-5C2C0B70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70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A6A41-2CF7-4B42-8EF1-1F68B273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6ABD2-8071-438B-AC3C-23B5254E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8CCC3-1CBB-47F2-A119-D94250D1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B34AF8-36E9-4CE5-B31A-0E5749291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701721-866F-47BC-8EEF-8D6794B52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37ED5B-E0F1-4493-98F2-D411D36C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9A434C-18A3-45F5-8DE4-920804CB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C37D64-42BB-49A5-B702-96B4049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A93DE-FB0B-43D8-8C90-867385E9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A00616-F207-4EE9-A620-3BC8FBED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8A553-1416-4B47-87B3-835241D2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D4DFD7-42CD-4503-8518-C8D22854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9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447A55-A722-4FCC-8103-B03BBDBF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0BC596-EE84-4CDF-8F03-43F4730C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23FDC-1D3D-4A10-A622-A980EB53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5CF50-FB50-44D5-B43F-F36E915F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74843-99F4-42E2-B453-915B4BC8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D3D2E-E962-470C-BBFC-BF7221176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D3FB1-73B0-4EC8-BAAB-36AAA70D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17997-CC32-4FC0-84BA-40B6C6F0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7750C4-27A9-4294-88DB-57A5224F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3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2FAAB-2D02-44D2-9F0F-6AAE5B88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D194D-A3B4-40C0-8FF6-31B5144B5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84F4B-0A8C-4CD3-A7FC-D41653D81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363DA-AD65-476D-A9DC-18196DEB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23C0E-DB87-4DA5-A763-7882D15D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32F7A-6CD7-4CBF-8BBE-5CE2907B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3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5DC4FA-912E-421A-BB07-6D67F570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8B9D1-1C94-4E98-B8BB-9639EC87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BA036-F241-4F4A-A37C-D5861941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8B035-BEA8-41D7-9163-99AC82F08CF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B7C7F-A4FD-4963-B082-3F1E3226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E0006-A7AD-490B-A13E-007847CB5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7B53-5412-4EE6-AC48-6E1C7A661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3564-C574-47CA-9E30-3C65AB156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27597-F956-4E4D-A312-E7C11D0B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74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4D71A-EB30-4771-AB3A-3D6B2769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7554F-0DAA-43D6-B53B-26493CC05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1B25D-9A35-4598-8947-20C5492FE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generator functions are similar to regular functions, except that they have one or more yield statements in their body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869342-59B1-4AFE-BF04-A7149F8E9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28BFA3-3822-4146-A667-D0FB87AA87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generator functions - functions that contain a yield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8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4E6E7-89EC-4328-A10E-C88EE1D3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61CA5-B34F-4194-8287-A79879F3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There are only a few sentence can used for query</a:t>
            </a:r>
          </a:p>
          <a:p>
            <a:r>
              <a:rPr lang="en-US" altLang="zh-CN" dirty="0"/>
              <a:t>For different questions ,there are different solutions, sometimes the answers are quite different but they are right for their own question.</a:t>
            </a:r>
          </a:p>
          <a:p>
            <a:r>
              <a:rPr lang="en-US" altLang="zh-CN" dirty="0"/>
              <a:t>Because of sentence segmentation, A lot of sentences don't go into detail about what they say, they use it this and so on.</a:t>
            </a:r>
          </a:p>
          <a:p>
            <a:r>
              <a:rPr lang="en-US" altLang="zh-CN" dirty="0"/>
              <a:t>The sentence itself has no obvious meaning</a:t>
            </a:r>
          </a:p>
          <a:p>
            <a:r>
              <a:rPr lang="en-US" altLang="zh-CN" dirty="0"/>
              <a:t>Two sentences don't necessarily mean the same thing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15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8A327-0365-47D3-8FA6-4B7127F1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FA348-5045-465D-8E1C-364BA9A33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36613-BE2C-4301-A1BB-330BC9E3B7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note do not use pip to install ply, it will install a broken distribution on your machine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175183-55D5-49F5-99AF-A20780485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B4A257-0ECA-4180-B61B-449C426CC2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note that it is highly recommended to use pip 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7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0AF1C-FE9B-4BF8-BC5F-CEFB467C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77842-68D9-44AC-A256-552E625FC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24104-58D8-42F5-AAF8-14ACA478D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when you use python file as module there is no need always check if package is installed but it is still useful for scripts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A3190-D88E-4196-9E1B-5D6AA58C2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333BE4-63DE-4F68-8205-624BAAEC49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when importing a module inside a package python will always make sure that the package itself is loaded first</a:t>
            </a:r>
          </a:p>
          <a:p>
            <a:r>
              <a:rPr lang="en-US" altLang="zh-CN" dirty="0"/>
              <a:t>you should always check if your python file s name conflicts with a module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75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C99D2-499B-4AF3-8FF7-43E235AD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3D6D4-5D2D-4FFF-9CF6-3D2AD46C3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A90EF5-FDFB-4909-BD3B-88EF73C0C4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mayavi</a:t>
            </a:r>
            <a:r>
              <a:rPr lang="en-US" altLang="zh-CN" dirty="0"/>
              <a:t> is available only in python 2.7x series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CF05A4-E3F9-4E5A-89FE-B5AA2E63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2F55E5-6971-470F-AB88-B7ABAA387B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/>
              <a:t>mayavi</a:t>
            </a:r>
            <a:r>
              <a:rPr lang="en-US" altLang="zh-CN" dirty="0"/>
              <a:t> can work with python 3 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9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2C801-0D31-4A16-884C-27C56AE8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13B9C-B219-4DDB-9FED-70E4DA167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6FCC7-BCA4-46C1-BFC0-AEBDA9FFF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this also means that if speed is of great importance, you should implement each rich comparison method yourself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73A384-36B2-4DC2-9BB5-189AEC3B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1ED26B-A9BE-4BDC-93F9-FE2B5265AB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you should always implement the rich comparison </a:t>
            </a:r>
            <a:r>
              <a:rPr lang="en-US" altLang="zh-CN" dirty="0" err="1"/>
              <a:t>operaters</a:t>
            </a:r>
            <a:r>
              <a:rPr lang="en-US" altLang="zh-CN" dirty="0"/>
              <a:t> if you want to use them with an </a:t>
            </a:r>
            <a:r>
              <a:rPr lang="en-US" altLang="zh-CN" dirty="0" err="1"/>
              <a:t>enum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5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1C277-53A2-4536-B01F-C6CCDEA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4D804-C554-49A0-BFCB-E854DEDAE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A81AF-883E-4F27-8193-627A00E5E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in python, variables inside functions are considered local if and only if they appear in the left side of an assignment statement, or some other binding occurrence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A5486A-262D-4323-8ABE-C0420FA23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78E216-0D27-4433-8F46-9CD8FBACBB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an assignment inside a function always creates local variables in python</a:t>
            </a:r>
          </a:p>
          <a:p>
            <a:r>
              <a:rPr lang="en-US" altLang="zh-CN" dirty="0"/>
              <a:t>variables inside a function are considered local to the function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66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33B87-86FB-4986-B717-622252CB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1090B-10F1-41AD-BA88-7659BFAE6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10B4C-C969-40F8-9625-6C03E701E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there is a problem when using optional arguments with a mutable default type described in defining a function with optional arguments , which can potentially lead to unexpected </a:t>
            </a:r>
            <a:r>
              <a:rPr lang="en-US" altLang="zh-CN" dirty="0" err="1"/>
              <a:t>behaviour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C4A83-2097-4584-A16F-A56694426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524EF-CA3F-49EA-BA02-C8B9568AE4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there is certainly no unexpected </a:t>
            </a:r>
            <a:r>
              <a:rPr lang="en-US" altLang="zh-CN" dirty="0" err="1"/>
              <a:t>behaviour</a:t>
            </a:r>
            <a:r>
              <a:rPr lang="en-US" altLang="zh-CN" dirty="0"/>
              <a:t> as with mutable default arguments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81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02D7F-039B-4099-ABCD-3AE7AE9C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9471F-5396-4592-A56C-E7FBC59D2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7D3918-28AB-4E58-ACB3-A90B0568F7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it s possible to create generator iterators using a comprehension-like syntax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4632D8-269F-4B33-9CE6-34A90490C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D7A7DC-EC0B-4E55-A049-885F0C6350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you can t use the generator comprehension for syntax outside of a generator comprehension without using an explicit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7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363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Weekly work</vt:lpstr>
      <vt:lpstr>questions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16</cp:revision>
  <dcterms:created xsi:type="dcterms:W3CDTF">2018-12-07T06:31:50Z</dcterms:created>
  <dcterms:modified xsi:type="dcterms:W3CDTF">2018-12-14T08:10:47Z</dcterms:modified>
</cp:coreProperties>
</file>