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84" r:id="rId5"/>
    <p:sldId id="260" r:id="rId6"/>
    <p:sldId id="270" r:id="rId7"/>
    <p:sldId id="267" r:id="rId8"/>
    <p:sldId id="265" r:id="rId9"/>
    <p:sldId id="266" r:id="rId10"/>
    <p:sldId id="268" r:id="rId11"/>
    <p:sldId id="257" r:id="rId12"/>
    <p:sldId id="271" r:id="rId13"/>
    <p:sldId id="272" r:id="rId14"/>
    <p:sldId id="273" r:id="rId15"/>
    <p:sldId id="259" r:id="rId16"/>
    <p:sldId id="274" r:id="rId17"/>
    <p:sldId id="275" r:id="rId18"/>
    <p:sldId id="276" r:id="rId19"/>
    <p:sldId id="277" r:id="rId20"/>
    <p:sldId id="278" r:id="rId21"/>
    <p:sldId id="261" r:id="rId22"/>
    <p:sldId id="262" r:id="rId23"/>
    <p:sldId id="279" r:id="rId24"/>
    <p:sldId id="280" r:id="rId25"/>
    <p:sldId id="263" r:id="rId26"/>
    <p:sldId id="282" r:id="rId27"/>
    <p:sldId id="281" r:id="rId28"/>
    <p:sldId id="264" r:id="rId29"/>
    <p:sldId id="283" r:id="rId30"/>
    <p:sldId id="285" r:id="rId31"/>
    <p:sldId id="28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err="1"/>
              <a:t>CreationDate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52-435E-9B9C-4475DE60FB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52-435E-9B9C-4475DE60FB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52-435E-9B9C-4475DE60FB1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B52-435E-9B9C-4475DE60FB1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2012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B52-435E-9B9C-4475DE60FB1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B52-435E-9B9C-4475DE60FB1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B52-435E-9B9C-4475DE60FB1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Sheet1!$I$2:$I$5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B52-435E-9B9C-4475DE60FB1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Sheet1!$J$2:$J$5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B52-435E-9B9C-4475DE60FB1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Sheet1!$K$2:$K$5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B52-435E-9B9C-4475DE60FB12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Sheet1!$L$2:$L$5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B52-435E-9B9C-4475DE60FB1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6998800"/>
        <c:axId val="566999784"/>
      </c:barChart>
      <c:catAx>
        <c:axId val="56699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6999784"/>
        <c:crosses val="autoZero"/>
        <c:auto val="1"/>
        <c:lblAlgn val="ctr"/>
        <c:lblOffset val="100"/>
        <c:noMultiLvlLbl val="0"/>
      </c:catAx>
      <c:valAx>
        <c:axId val="566999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6998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err="1"/>
              <a:t>LastEditDate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52-435E-9B9C-4475DE60FB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52-435E-9B9C-4475DE60FB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52-435E-9B9C-4475DE60FB1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B52-435E-9B9C-4475DE60FB1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2012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B52-435E-9B9C-4475DE60FB1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B52-435E-9B9C-4475DE60FB1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B52-435E-9B9C-4475DE60FB1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Sheet1!$I$2:$I$5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B52-435E-9B9C-4475DE60FB1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Sheet1!$J$2:$J$5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B52-435E-9B9C-4475DE60FB1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Sheet1!$K$2:$K$5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B52-435E-9B9C-4475DE60FB12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Sheet1!$L$2:$L$5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B52-435E-9B9C-4475DE60FB12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NULL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Sheet1!$M$2:$M$5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EF-4238-A792-D3638BF831B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6998800"/>
        <c:axId val="566999784"/>
      </c:barChart>
      <c:catAx>
        <c:axId val="56699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6999784"/>
        <c:crosses val="autoZero"/>
        <c:auto val="1"/>
        <c:lblAlgn val="ctr"/>
        <c:lblOffset val="100"/>
        <c:noMultiLvlLbl val="0"/>
      </c:catAx>
      <c:valAx>
        <c:axId val="566999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6998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err="1"/>
              <a:t>LastActivityDate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52-435E-9B9C-4475DE60FB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52-435E-9B9C-4475DE60FB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52-435E-9B9C-4475DE60FB1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B52-435E-9B9C-4475DE60FB1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2012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B52-435E-9B9C-4475DE60FB1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B52-435E-9B9C-4475DE60FB1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B52-435E-9B9C-4475DE60FB1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Sheet1!$I$2:$I$5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B52-435E-9B9C-4475DE60FB1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Sheet1!$J$2:$J$5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B52-435E-9B9C-4475DE60FB1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Sheet1!$K$2:$K$5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B52-435E-9B9C-4475DE60FB12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Sheet1!$L$2:$L$5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B52-435E-9B9C-4475DE60FB1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6998800"/>
        <c:axId val="566999784"/>
      </c:barChart>
      <c:catAx>
        <c:axId val="56699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6999784"/>
        <c:crosses val="autoZero"/>
        <c:auto val="1"/>
        <c:lblAlgn val="ctr"/>
        <c:lblOffset val="100"/>
        <c:noMultiLvlLbl val="0"/>
      </c:catAx>
      <c:valAx>
        <c:axId val="566999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6998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91D15-558D-4C3B-BF98-EB3C366CC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7DD8B3-8717-4145-89CE-13EF9068B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06B5C7-997F-42F9-9D92-184CFF83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6C77-E9E4-43B6-9C42-91C26D3DA05F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37750A-BC6C-4BD7-8A3D-89DB0ECBD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CAEA43-E898-416A-94F7-A610BD44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C5B7-AA4C-48BA-B6A2-134A4E3C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22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266C3-E289-4B52-BF5D-50554394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E205ED-91DA-4464-B5A8-71E80F4D8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287814-1108-4BFF-9D3C-5AAA4BE0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6C77-E9E4-43B6-9C42-91C26D3DA05F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CAA02F-B1C2-465B-9E4C-979613A7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28606-70A1-4EF4-91D1-3DECB51D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C5B7-AA4C-48BA-B6A2-134A4E3C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18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8DF399-1F35-45AB-9A2E-DEEA5E676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96FDCC-CB8D-4697-A21C-2625EFDB1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752D02-E2CF-40D0-8184-3115C949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6C77-E9E4-43B6-9C42-91C26D3DA05F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A7D243-3EC1-4D9E-8EA8-AF2A92A7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F0AC7-C85D-44CE-BF1D-902515BA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C5B7-AA4C-48BA-B6A2-134A4E3C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6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1FC03-BD17-4EAA-88CB-4DE25641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0D9D4C-7EA7-4C1D-9D29-AA556C26D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DA1D3-7F45-4CB5-85FD-FC32008A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6C77-E9E4-43B6-9C42-91C26D3DA05F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B84A76-34B4-4583-B7F8-FDDA480B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8FABB8-7B05-4EB4-87C9-A29FA489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C5B7-AA4C-48BA-B6A2-134A4E3C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88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E3A7C-F2DA-4D2A-A585-CEEF81B8E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A600C-DA0F-4F23-B863-3F1B4E8DE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097260-D0C8-4F5D-A24C-7EEF335E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6C77-E9E4-43B6-9C42-91C26D3DA05F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48DC18-F420-4BC1-9CF3-C2CA25BB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C94084-BAFC-4B84-8E16-2EC8A963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C5B7-AA4C-48BA-B6A2-134A4E3C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74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B25E7-084C-4AD9-A4F4-C555BF78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A178A1-FDC2-44F9-8F37-BB42D91E1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C33ADE-A482-40CC-BBF8-C2FDF499A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6531EE-2D3F-49AA-9D2C-D015E138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6C77-E9E4-43B6-9C42-91C26D3DA05F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D914DC-137D-44F5-A4CE-265E55D1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F2B830-29C7-4FEB-9607-5CC7EB79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C5B7-AA4C-48BA-B6A2-134A4E3C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44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9616F-EE52-4A55-AA15-CBF436EDA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CE177E-3DD6-4AAC-BC0F-C4BC52364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8B61F2-EDBF-40B8-9763-6849F1A86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A95C4D-CB22-4D63-9FCC-20B972D8C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4C4C3E-4D6A-416E-AD0E-BA2FBB487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13E263-67D8-43A5-A1B3-0D30CB2F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6C77-E9E4-43B6-9C42-91C26D3DA05F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04DA29-4A8C-4B44-ADF6-F2FBEAD2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BEC64D-E9C3-4737-99BB-EAD76699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C5B7-AA4C-48BA-B6A2-134A4E3C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45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E9B7E-F480-478D-BE1F-984017366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5BA3E3-58EF-41ED-A540-A1D6B91C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6C77-E9E4-43B6-9C42-91C26D3DA05F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2E7FC4-BC83-434C-8C71-9B0AAE14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1CB26A-0FFC-450A-9825-32A908B3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C5B7-AA4C-48BA-B6A2-134A4E3C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93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931CE8-6F2D-44BF-A8A7-5487013B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6C77-E9E4-43B6-9C42-91C26D3DA05F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511612-7457-4B6D-9DA8-A31BA86A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A9591F-30C7-4969-BB9E-AFCB758C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C5B7-AA4C-48BA-B6A2-134A4E3C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6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DEE11-28C1-4056-B741-333F0CD69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122B95-CB9F-4FA5-ACC7-B5EC1E816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A6A7D4-4547-460C-9D3D-5C83C8B2F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F36270-0A96-4407-A972-CCDD4F98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6C77-E9E4-43B6-9C42-91C26D3DA05F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AFDAA2-D1D4-4DF0-B92B-F80C1748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5826D2-7A79-455E-ABB0-B0B02F08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C5B7-AA4C-48BA-B6A2-134A4E3C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49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89D6B-1DDA-40CA-9D5F-36FF75742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F25AC8-4143-46F7-90B8-3D1E687A4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029D52-DC32-44A6-AB11-E5281C84F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E097DB-ECB8-4F00-8ADB-0E004D0C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6C77-E9E4-43B6-9C42-91C26D3DA05F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DB5212-7F7C-49BF-827C-CB47437A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E692B4-0329-4A1A-9D6B-1693B449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C5B7-AA4C-48BA-B6A2-134A4E3C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51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8D5053-E7D6-4DA4-ADB8-3C57305A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659B8F-EE8C-4ADC-9E30-FEFE39B25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438EE-142D-4467-B7C6-5CEA6487F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96C77-E9E4-43B6-9C42-91C26D3DA05F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E3989C-A750-4A92-B837-AE2A8F3AE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94BB1-4CA5-45B0-B3BF-446ACC2A3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EC5B7-AA4C-48BA-B6A2-134A4E3C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02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DB1B8-8147-4691-955C-A542F7AA06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Weekly work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E60584-ED6E-4B38-AAA1-0728E6775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shencz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722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58619BA-0076-4B83-91F4-D19118F6E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771525"/>
            <a:ext cx="90392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24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B7A4D8ED-0F9D-44C7-BE92-93E6633A20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03484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539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B7A4D8ED-0F9D-44C7-BE92-93E6633A20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830126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6014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B7A4D8ED-0F9D-44C7-BE92-93E6633A20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79356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5686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179284-1975-435D-AFBA-DBBB03D93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312730"/>
              </p:ext>
            </p:extLst>
          </p:nvPr>
        </p:nvGraphicFramePr>
        <p:xfrm>
          <a:off x="55881" y="127000"/>
          <a:ext cx="527811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39">
                  <a:extLst>
                    <a:ext uri="{9D8B030D-6E8A-4147-A177-3AD203B41FA5}">
                      <a16:colId xmlns:a16="http://schemas.microsoft.com/office/drawing/2014/main" val="2845476674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3486805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37436508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CreationDate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LastEditDate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LastActivityDate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068119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r>
                        <a:rPr lang="en-US" altLang="zh-CN" dirty="0"/>
                        <a:t>2008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48042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r>
                        <a:rPr lang="en-US" altLang="zh-CN" dirty="0"/>
                        <a:t>2011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353773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r>
                        <a:rPr lang="en-US" altLang="zh-CN" dirty="0"/>
                        <a:t>2014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571176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r>
                        <a:rPr lang="en-US" altLang="zh-CN" dirty="0"/>
                        <a:t>2012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37716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r>
                        <a:rPr lang="en-US" altLang="zh-CN" dirty="0"/>
                        <a:t>2012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106061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r>
                        <a:rPr lang="en-US" altLang="zh-CN" dirty="0"/>
                        <a:t>2009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924525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r>
                        <a:rPr lang="en-US" altLang="zh-CN" dirty="0"/>
                        <a:t>2010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197068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C22B177-AD7F-4FB6-9BAA-4F513CEE0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226676"/>
              </p:ext>
            </p:extLst>
          </p:nvPr>
        </p:nvGraphicFramePr>
        <p:xfrm>
          <a:off x="55881" y="3053080"/>
          <a:ext cx="524763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94148755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60406424"/>
                    </a:ext>
                  </a:extLst>
                </a:gridCol>
                <a:gridCol w="1935479">
                  <a:extLst>
                    <a:ext uri="{9D8B030D-6E8A-4147-A177-3AD203B41FA5}">
                      <a16:colId xmlns:a16="http://schemas.microsoft.com/office/drawing/2014/main" val="1067029820"/>
                    </a:ext>
                  </a:extLst>
                </a:gridCol>
              </a:tblGrid>
              <a:tr h="156845">
                <a:tc>
                  <a:txBody>
                    <a:bodyPr/>
                    <a:lstStyle/>
                    <a:p>
                      <a:r>
                        <a:rPr lang="en-US" altLang="zh-CN" dirty="0"/>
                        <a:t>2016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823280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r>
                        <a:rPr lang="en-US" altLang="zh-CN" dirty="0"/>
                        <a:t>2013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923618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r>
                        <a:rPr lang="en-US" altLang="zh-CN" dirty="0"/>
                        <a:t>2015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652296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r>
                        <a:rPr lang="en-US" altLang="zh-CN" dirty="0"/>
                        <a:t>2010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723963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r>
                        <a:rPr lang="en-US" altLang="zh-CN" dirty="0"/>
                        <a:t>2010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310539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r>
                        <a:rPr lang="en-US" altLang="zh-CN" dirty="0"/>
                        <a:t>2011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191952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r>
                        <a:rPr lang="en-US" altLang="zh-CN" dirty="0"/>
                        <a:t>2012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517831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r>
                        <a:rPr lang="en-US" altLang="zh-CN" dirty="0"/>
                        <a:t>2016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53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B1EF618-847B-40A7-B9AE-445CC18CD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709963"/>
              </p:ext>
            </p:extLst>
          </p:nvPr>
        </p:nvGraphicFramePr>
        <p:xfrm>
          <a:off x="5334000" y="467361"/>
          <a:ext cx="527304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240">
                  <a:extLst>
                    <a:ext uri="{9D8B030D-6E8A-4147-A177-3AD203B41FA5}">
                      <a16:colId xmlns:a16="http://schemas.microsoft.com/office/drawing/2014/main" val="3382370335"/>
                    </a:ext>
                  </a:extLst>
                </a:gridCol>
                <a:gridCol w="1757680">
                  <a:extLst>
                    <a:ext uri="{9D8B030D-6E8A-4147-A177-3AD203B41FA5}">
                      <a16:colId xmlns:a16="http://schemas.microsoft.com/office/drawing/2014/main" val="1356620326"/>
                    </a:ext>
                  </a:extLst>
                </a:gridCol>
                <a:gridCol w="1849120">
                  <a:extLst>
                    <a:ext uri="{9D8B030D-6E8A-4147-A177-3AD203B41FA5}">
                      <a16:colId xmlns:a16="http://schemas.microsoft.com/office/drawing/2014/main" val="4117275340"/>
                    </a:ext>
                  </a:extLst>
                </a:gridCol>
              </a:tblGrid>
              <a:tr h="248194">
                <a:tc>
                  <a:txBody>
                    <a:bodyPr/>
                    <a:lstStyle/>
                    <a:p>
                      <a:r>
                        <a:rPr lang="en-US" altLang="zh-CN" dirty="0"/>
                        <a:t>2009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25267"/>
                  </a:ext>
                </a:extLst>
              </a:tr>
              <a:tr h="248194">
                <a:tc>
                  <a:txBody>
                    <a:bodyPr/>
                    <a:lstStyle/>
                    <a:p>
                      <a:r>
                        <a:rPr lang="en-US" altLang="zh-CN" dirty="0"/>
                        <a:t>2011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244933"/>
                  </a:ext>
                </a:extLst>
              </a:tr>
              <a:tr h="248194">
                <a:tc>
                  <a:txBody>
                    <a:bodyPr/>
                    <a:lstStyle/>
                    <a:p>
                      <a:r>
                        <a:rPr lang="en-US" altLang="zh-CN" dirty="0"/>
                        <a:t>2013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305931"/>
                  </a:ext>
                </a:extLst>
              </a:tr>
              <a:tr h="248194">
                <a:tc>
                  <a:txBody>
                    <a:bodyPr/>
                    <a:lstStyle/>
                    <a:p>
                      <a:r>
                        <a:rPr lang="en-US" altLang="zh-CN" dirty="0"/>
                        <a:t>2012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748245"/>
                  </a:ext>
                </a:extLst>
              </a:tr>
              <a:tr h="248194">
                <a:tc>
                  <a:txBody>
                    <a:bodyPr/>
                    <a:lstStyle/>
                    <a:p>
                      <a:r>
                        <a:rPr lang="en-US" altLang="zh-CN" dirty="0"/>
                        <a:t>2012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115442"/>
                  </a:ext>
                </a:extLst>
              </a:tr>
              <a:tr h="248194">
                <a:tc>
                  <a:txBody>
                    <a:bodyPr/>
                    <a:lstStyle/>
                    <a:p>
                      <a:r>
                        <a:rPr lang="en-US" altLang="zh-CN" dirty="0"/>
                        <a:t>2012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172774"/>
                  </a:ext>
                </a:extLst>
              </a:tr>
              <a:tr h="248194">
                <a:tc>
                  <a:txBody>
                    <a:bodyPr/>
                    <a:lstStyle/>
                    <a:p>
                      <a:r>
                        <a:rPr lang="en-US" altLang="zh-CN" dirty="0"/>
                        <a:t>2014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863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140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30870-392E-4E4F-8CA2-8F64F705F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62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Some posts is discussing outdated technology, they are not obsolete in themselves, but be queried.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FEA70F-2255-4FA1-A8E6-9B1E79E10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2173186"/>
            <a:ext cx="90106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26359B2-E2FD-4420-9125-0D7B0798F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74" y="890587"/>
            <a:ext cx="92583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30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B4ECEAE-AD1D-4A58-9E5C-30C96E9D9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350" y="1049324"/>
            <a:ext cx="5199371" cy="457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73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AFD0119-8363-411E-AFC5-6EE505306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810044"/>
            <a:ext cx="909637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5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B5FE9D8-0D66-456D-A68B-AF9402039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800054"/>
            <a:ext cx="919162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9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D6A89-177F-40DF-856E-654E0471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FF4077-E4C8-405D-87AE-F9F294F06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SELECT </a:t>
            </a:r>
            <a:r>
              <a:rPr lang="en-US" altLang="zh-CN" dirty="0" err="1"/>
              <a:t>a.Id</a:t>
            </a:r>
            <a:r>
              <a:rPr lang="en-US" altLang="zh-CN" dirty="0"/>
              <a:t>, </a:t>
            </a:r>
            <a:r>
              <a:rPr lang="en-US" altLang="zh-CN" dirty="0" err="1"/>
              <a:t>a.ParentId</a:t>
            </a:r>
            <a:r>
              <a:rPr lang="en-US" altLang="zh-CN" dirty="0"/>
              <a:t>, </a:t>
            </a:r>
            <a:r>
              <a:rPr lang="en-US" altLang="zh-CN" dirty="0" err="1"/>
              <a:t>a.CreationDate</a:t>
            </a:r>
            <a:r>
              <a:rPr lang="en-US" altLang="zh-CN" dirty="0"/>
              <a:t>, </a:t>
            </a:r>
            <a:r>
              <a:rPr lang="en-US" altLang="zh-CN" dirty="0" err="1"/>
              <a:t>a.Score</a:t>
            </a:r>
            <a:r>
              <a:rPr lang="en-US" altLang="zh-CN" dirty="0"/>
              <a:t>, </a:t>
            </a:r>
            <a:r>
              <a:rPr lang="en-US" altLang="zh-CN" dirty="0" err="1"/>
              <a:t>a.Body</a:t>
            </a:r>
            <a:r>
              <a:rPr lang="en-US" altLang="zh-CN" dirty="0"/>
              <a:t>, </a:t>
            </a:r>
            <a:r>
              <a:rPr lang="en-US" altLang="zh-CN" dirty="0" err="1"/>
              <a:t>a.LastEditDate</a:t>
            </a:r>
            <a:r>
              <a:rPr lang="en-US" altLang="zh-CN" dirty="0"/>
              <a:t>, </a:t>
            </a:r>
            <a:r>
              <a:rPr lang="en-US" altLang="zh-CN" dirty="0" err="1"/>
              <a:t>a.LastActivityDate</a:t>
            </a:r>
            <a:r>
              <a:rPr lang="en-US" altLang="zh-CN" dirty="0"/>
              <a:t>, </a:t>
            </a:r>
            <a:r>
              <a:rPr lang="en-US" altLang="zh-CN" dirty="0" err="1"/>
              <a:t>b.Text</a:t>
            </a:r>
            <a:r>
              <a:rPr lang="en-US" altLang="zh-CN" dirty="0"/>
              <a:t> FROM Posts AS a inner join Comments AS b on </a:t>
            </a:r>
            <a:r>
              <a:rPr lang="en-US" altLang="zh-CN" dirty="0" err="1"/>
              <a:t>a.Id</a:t>
            </a:r>
            <a:r>
              <a:rPr lang="en-US" altLang="zh-CN" dirty="0"/>
              <a:t> = </a:t>
            </a:r>
            <a:r>
              <a:rPr lang="en-US" altLang="zh-CN" dirty="0" err="1"/>
              <a:t>b.PostId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and (</a:t>
            </a:r>
            <a:r>
              <a:rPr lang="en-US" altLang="zh-CN" dirty="0" err="1"/>
              <a:t>b.Text</a:t>
            </a:r>
            <a:r>
              <a:rPr lang="en-US" altLang="zh-CN" dirty="0"/>
              <a:t> LIKE '%out-of-date%' OR </a:t>
            </a:r>
            <a:r>
              <a:rPr lang="en-US" altLang="zh-CN" dirty="0" err="1"/>
              <a:t>b.Text</a:t>
            </a:r>
            <a:r>
              <a:rPr lang="en-US" altLang="zh-CN" dirty="0"/>
              <a:t> LIKE '%obsolete%' OR </a:t>
            </a:r>
            <a:r>
              <a:rPr lang="en-US" altLang="zh-CN" dirty="0" err="1"/>
              <a:t>b.Text</a:t>
            </a:r>
            <a:r>
              <a:rPr lang="en-US" altLang="zh-CN" dirty="0"/>
              <a:t> LIKE '%outdated%' OR </a:t>
            </a:r>
            <a:r>
              <a:rPr lang="en-US" altLang="zh-CN" dirty="0" err="1"/>
              <a:t>b.Text</a:t>
            </a:r>
            <a:r>
              <a:rPr lang="en-US" altLang="zh-CN" dirty="0"/>
              <a:t> LIKE '%antiquated%' OR </a:t>
            </a:r>
            <a:r>
              <a:rPr lang="en-US" altLang="zh-CN" dirty="0" err="1"/>
              <a:t>b.Text</a:t>
            </a:r>
            <a:r>
              <a:rPr lang="en-US" altLang="zh-CN" dirty="0"/>
              <a:t> LIKE '%antique%' OR </a:t>
            </a:r>
            <a:r>
              <a:rPr lang="en-US" altLang="zh-CN" dirty="0" err="1"/>
              <a:t>b.Text</a:t>
            </a:r>
            <a:r>
              <a:rPr lang="en-US" altLang="zh-CN" dirty="0"/>
              <a:t> LIKE '%demoded%')</a:t>
            </a:r>
          </a:p>
          <a:p>
            <a:r>
              <a:rPr lang="en-US" altLang="zh-CN" dirty="0"/>
              <a:t>and </a:t>
            </a:r>
            <a:r>
              <a:rPr lang="en-US" altLang="zh-CN" dirty="0" err="1"/>
              <a:t>a.PostTypeId</a:t>
            </a:r>
            <a:r>
              <a:rPr lang="en-US" altLang="zh-CN" dirty="0"/>
              <a:t> = '2' and </a:t>
            </a:r>
            <a:r>
              <a:rPr lang="en-US" altLang="zh-CN" dirty="0" err="1"/>
              <a:t>b.Score</a:t>
            </a:r>
            <a:r>
              <a:rPr lang="en-US" altLang="zh-CN" dirty="0"/>
              <a:t> &gt;= '1' ORDER BY rand() LIMIT 100</a:t>
            </a:r>
          </a:p>
          <a:p>
            <a:r>
              <a:rPr lang="en-US" altLang="zh-CN" dirty="0"/>
              <a:t>77 useful</a:t>
            </a:r>
          </a:p>
          <a:p>
            <a:r>
              <a:rPr lang="en-US" altLang="zh-CN" dirty="0"/>
              <a:t>6298 in total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7765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E6DC077-376A-47CD-9912-49DD6EC2B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468" y="831270"/>
            <a:ext cx="6223063" cy="519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74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99DF0-4BC1-4DDD-A916-75FF48E2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Tips named Obsolete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C9E2B9-3E5B-40AC-9C81-7747FCE22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1968088"/>
            <a:ext cx="90106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1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F1185-DD05-4AFA-A69B-DCDB81ADE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comment is wrong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38920B-2BD1-40C5-A9B0-4FE484F21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560" y="1447950"/>
            <a:ext cx="7014879" cy="531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29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43203-FCD5-4FF3-89D7-D4C72C72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10F891-B865-4724-AC5E-80A695E1C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556" y="749225"/>
            <a:ext cx="6936747" cy="535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99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520E8D5-8C01-4F20-A633-8C3F2C8C0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996" y="952500"/>
            <a:ext cx="90297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56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98B43-1FBB-4EA5-AEE4-D192DDCFD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There is outdated content in the comments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46AFA4-181E-4FD4-B27B-BBCCD304D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997" y="1594542"/>
            <a:ext cx="6390006" cy="489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74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60921CF-67F4-4924-B3D4-BBC152860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120" y="1142048"/>
            <a:ext cx="6200667" cy="489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73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3AA9757-F427-4C33-999F-066DF8332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050" y="1384561"/>
            <a:ext cx="90011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08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98B43-1FBB-4EA5-AEE4-D192DDCFD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Own version maintenance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5B3341-CDC4-4233-8CE8-955AE1EFA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062" y="1305429"/>
            <a:ext cx="7038779" cy="547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68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2138D72-4071-418E-8AA4-C71D8B726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440" y="973072"/>
            <a:ext cx="93249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9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98B43-1FBB-4EA5-AEE4-D192DDCFD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Oracle samples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6A84AC-6D15-48E8-8D8B-C6877CE84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26" y="1326287"/>
            <a:ext cx="9201150" cy="5448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12F45A2-B10E-4A0A-AC4B-A1241501B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309" y="1563255"/>
            <a:ext cx="87439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14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42030-823F-4205-ADD2-A04B3C14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B6FBF7-2331-4B9C-B928-880B3E1C9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</a:t>
            </a:r>
            <a:r>
              <a:rPr lang="en-US" altLang="zh-CN" dirty="0" err="1"/>
              <a:t>a.Id</a:t>
            </a:r>
            <a:r>
              <a:rPr lang="en-US" altLang="zh-CN" dirty="0"/>
              <a:t>, </a:t>
            </a:r>
            <a:r>
              <a:rPr lang="en-US" altLang="zh-CN" dirty="0" err="1"/>
              <a:t>a.ParentId</a:t>
            </a:r>
            <a:r>
              <a:rPr lang="en-US" altLang="zh-CN" dirty="0"/>
              <a:t>, </a:t>
            </a:r>
            <a:r>
              <a:rPr lang="en-US" altLang="zh-CN" dirty="0" err="1"/>
              <a:t>a.CreationDate</a:t>
            </a:r>
            <a:r>
              <a:rPr lang="en-US" altLang="zh-CN" dirty="0"/>
              <a:t>, </a:t>
            </a:r>
            <a:r>
              <a:rPr lang="en-US" altLang="zh-CN" dirty="0" err="1"/>
              <a:t>a.Score</a:t>
            </a:r>
            <a:r>
              <a:rPr lang="en-US" altLang="zh-CN" dirty="0"/>
              <a:t>, </a:t>
            </a:r>
            <a:r>
              <a:rPr lang="en-US" altLang="zh-CN" dirty="0" err="1"/>
              <a:t>a.Body</a:t>
            </a:r>
            <a:r>
              <a:rPr lang="en-US" altLang="zh-CN" dirty="0"/>
              <a:t>, </a:t>
            </a:r>
            <a:r>
              <a:rPr lang="en-US" altLang="zh-CN" dirty="0" err="1"/>
              <a:t>a.LastEditDate</a:t>
            </a:r>
            <a:r>
              <a:rPr lang="en-US" altLang="zh-CN" dirty="0"/>
              <a:t>, </a:t>
            </a:r>
            <a:r>
              <a:rPr lang="en-US" altLang="zh-CN" dirty="0" err="1"/>
              <a:t>a.LastActivityDate</a:t>
            </a:r>
            <a:r>
              <a:rPr lang="en-US" altLang="zh-CN" dirty="0"/>
              <a:t>, </a:t>
            </a:r>
            <a:r>
              <a:rPr lang="en-US" altLang="zh-CN" dirty="0" err="1"/>
              <a:t>b.Text</a:t>
            </a:r>
            <a:r>
              <a:rPr lang="en-US" altLang="zh-CN" dirty="0"/>
              <a:t> FROM Posts AS a inner join Comments AS b on </a:t>
            </a:r>
            <a:r>
              <a:rPr lang="en-US" altLang="zh-CN" dirty="0" err="1"/>
              <a:t>a.Id</a:t>
            </a:r>
            <a:r>
              <a:rPr lang="en-US" altLang="zh-CN" dirty="0"/>
              <a:t> = </a:t>
            </a:r>
            <a:r>
              <a:rPr lang="en-US" altLang="zh-CN" dirty="0" err="1"/>
              <a:t>b.PostId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where (</a:t>
            </a:r>
            <a:r>
              <a:rPr lang="en-US" altLang="zh-CN" dirty="0" err="1"/>
              <a:t>b.Text</a:t>
            </a:r>
            <a:r>
              <a:rPr lang="en-US" altLang="zh-CN" dirty="0"/>
              <a:t> LIKE ‘%This answer is out-of-date%' OR </a:t>
            </a:r>
            <a:r>
              <a:rPr lang="en-US" altLang="zh-CN" dirty="0" err="1"/>
              <a:t>b.Text</a:t>
            </a:r>
            <a:r>
              <a:rPr lang="en-US" altLang="zh-CN" dirty="0"/>
              <a:t> LIKE '%This answer is obsolete%' OR </a:t>
            </a:r>
            <a:r>
              <a:rPr lang="en-US" altLang="zh-CN" dirty="0" err="1"/>
              <a:t>b.Text</a:t>
            </a:r>
            <a:r>
              <a:rPr lang="en-US" altLang="zh-CN" dirty="0"/>
              <a:t> LIKE '%This answer is outdated%' OR </a:t>
            </a:r>
            <a:r>
              <a:rPr lang="en-US" altLang="zh-CN" dirty="0" err="1"/>
              <a:t>b.Text</a:t>
            </a:r>
            <a:r>
              <a:rPr lang="en-US" altLang="zh-CN" dirty="0"/>
              <a:t> LIKE '%This answer is antiquated%' OR </a:t>
            </a:r>
            <a:r>
              <a:rPr lang="en-US" altLang="zh-CN" dirty="0" err="1"/>
              <a:t>b.Text</a:t>
            </a:r>
            <a:r>
              <a:rPr lang="en-US" altLang="zh-CN" dirty="0"/>
              <a:t> LIKE '%antique%' OR </a:t>
            </a:r>
            <a:r>
              <a:rPr lang="en-US" altLang="zh-CN" dirty="0" err="1"/>
              <a:t>b.Text</a:t>
            </a:r>
            <a:r>
              <a:rPr lang="en-US" altLang="zh-CN" dirty="0"/>
              <a:t> LIKE '%demoded%')</a:t>
            </a:r>
          </a:p>
          <a:p>
            <a:r>
              <a:rPr lang="en-US" altLang="zh-CN" dirty="0"/>
              <a:t>and </a:t>
            </a:r>
            <a:r>
              <a:rPr lang="en-US" altLang="zh-CN" dirty="0" err="1"/>
              <a:t>a.PostTypeId</a:t>
            </a:r>
            <a:r>
              <a:rPr lang="en-US" altLang="zh-CN" dirty="0"/>
              <a:t> = '2' and </a:t>
            </a:r>
            <a:r>
              <a:rPr lang="en-US" altLang="zh-CN" dirty="0" err="1"/>
              <a:t>b.Score</a:t>
            </a:r>
            <a:r>
              <a:rPr lang="en-US" altLang="zh-CN" dirty="0"/>
              <a:t> &gt;= '1' ORDER BY </a:t>
            </a:r>
            <a:r>
              <a:rPr lang="en-US" altLang="zh-CN" dirty="0" err="1"/>
              <a:t>a.Id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272 in total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185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7C2C0-40FF-4322-B823-8A3A4F59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select Body from Posts where (Tags = 'python' or Tags like '%python-3%') and (Body like '%print %' or Body like '%exec %' or Body like '%</a:t>
            </a:r>
            <a:r>
              <a:rPr lang="en-US" altLang="zh-CN" sz="3200" dirty="0" err="1"/>
              <a:t>execfile</a:t>
            </a:r>
            <a:r>
              <a:rPr lang="en-US" altLang="zh-CN" sz="3200" dirty="0"/>
              <a:t>%' or Body like '%&lt;&gt;%' or Body like '%</a:t>
            </a:r>
            <a:r>
              <a:rPr lang="en-US" altLang="zh-CN" sz="3200" dirty="0" err="1"/>
              <a:t>xrange</a:t>
            </a:r>
            <a:r>
              <a:rPr lang="en-US" altLang="zh-CN" sz="3200" dirty="0"/>
              <a:t>(%' or Body like '%.next(%' or Body like '%</a:t>
            </a:r>
            <a:r>
              <a:rPr lang="en-US" altLang="zh-CN" sz="3200" dirty="0" err="1"/>
              <a:t>raw_input</a:t>
            </a:r>
            <a:r>
              <a:rPr lang="en-US" altLang="zh-CN" sz="3200" dirty="0"/>
              <a:t>%' or Body like '%</a:t>
            </a:r>
            <a:r>
              <a:rPr lang="en-US" altLang="zh-CN" sz="3200" dirty="0" err="1"/>
              <a:t>has_key</a:t>
            </a:r>
            <a:r>
              <a:rPr lang="en-US" altLang="zh-CN" sz="3200" dirty="0"/>
              <a:t>%' or Body like '%file(%'or Body like '%apply(%' or Body like '%</a:t>
            </a:r>
            <a:r>
              <a:rPr lang="en-US" altLang="zh-CN" sz="3200" dirty="0" err="1"/>
              <a:t>StandardError</a:t>
            </a:r>
            <a:r>
              <a:rPr lang="en-US" altLang="zh-CN" sz="3200" dirty="0"/>
              <a:t>%');</a:t>
            </a:r>
            <a:endParaRPr lang="zh-CN" altLang="en-US" sz="32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CD1851-5D42-46E3-9743-13B047A2E5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18797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230632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98B43-1FBB-4EA5-AEE4-D192DDCFD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Oracle samples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2B17F6-0663-4CBF-889C-BF9894CE1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1883727"/>
            <a:ext cx="90011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6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6B0D387-F8A2-4131-9EFD-1D5EC0B0B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695325"/>
            <a:ext cx="92011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0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F5DEAF-550D-4DE9-826C-B2E7B3496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1252537"/>
            <a:ext cx="90582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1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68A5C22-DBCF-4D1A-BE41-0E4C2D784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866" y="0"/>
            <a:ext cx="89302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4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34773AB-9905-43B7-9A98-51F1B946A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519112"/>
            <a:ext cx="920115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78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B413296-5361-4F89-8DAB-90E4CA67F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1319212"/>
            <a:ext cx="90773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457</Words>
  <Application>Microsoft Office PowerPoint</Application>
  <PresentationFormat>宽屏</PresentationFormat>
  <Paragraphs>93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等线</vt:lpstr>
      <vt:lpstr>等线 Light</vt:lpstr>
      <vt:lpstr>Arial</vt:lpstr>
      <vt:lpstr>Office 主题​​</vt:lpstr>
      <vt:lpstr>Weekly work</vt:lpstr>
      <vt:lpstr>PowerPoint 演示文稿</vt:lpstr>
      <vt:lpstr>Oracle samples</vt:lpstr>
      <vt:lpstr>Oracle samples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Some posts is discussing outdated technology, they are not obsolete in themselves, but be queried.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Tips named Obsolete</vt:lpstr>
      <vt:lpstr>The comment is wrong</vt:lpstr>
      <vt:lpstr>PowerPoint 演示文稿</vt:lpstr>
      <vt:lpstr>PowerPoint 演示文稿</vt:lpstr>
      <vt:lpstr>There is outdated content in the comments</vt:lpstr>
      <vt:lpstr>PowerPoint 演示文稿</vt:lpstr>
      <vt:lpstr>PowerPoint 演示文稿</vt:lpstr>
      <vt:lpstr>Own version maintenance</vt:lpstr>
      <vt:lpstr>PowerPoint 演示文稿</vt:lpstr>
      <vt:lpstr>PowerPoint 演示文稿</vt:lpstr>
      <vt:lpstr>select Body from Posts where (Tags = 'python' or Tags like '%python-3%') and (Body like '%print %' or Body like '%exec %' or Body like '%execfile%' or Body like '%&lt;&gt;%' or Body like '%xrange(%' or Body like '%.next(%' or Body like '%raw_input%' or Body like '%has_key%' or Body like '%file(%'or Body like '%apply(%' or Body like '%StandardError%');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Erde Lee</dc:creator>
  <cp:lastModifiedBy>Erde Lee</cp:lastModifiedBy>
  <cp:revision>30</cp:revision>
  <dcterms:created xsi:type="dcterms:W3CDTF">2019-01-22T09:57:38Z</dcterms:created>
  <dcterms:modified xsi:type="dcterms:W3CDTF">2019-01-24T04:43:27Z</dcterms:modified>
</cp:coreProperties>
</file>