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1" r:id="rId6"/>
    <p:sldId id="262" r:id="rId7"/>
    <p:sldId id="264" r:id="rId8"/>
    <p:sldId id="263" r:id="rId9"/>
    <p:sldId id="265" r:id="rId10"/>
    <p:sldId id="266" r:id="rId11"/>
    <p:sldId id="270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EAED02A-6855-47C0-AB05-00D9E9BB2C6D}">
          <p14:sldIdLst>
            <p14:sldId id="256"/>
            <p14:sldId id="258"/>
            <p14:sldId id="267"/>
            <p14:sldId id="268"/>
            <p14:sldId id="261"/>
            <p14:sldId id="262"/>
            <p14:sldId id="264"/>
            <p14:sldId id="263"/>
            <p14:sldId id="265"/>
            <p14:sldId id="266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2-4DC2-B022-A36054FE6C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F2-4DC2-B022-A36054FE6C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F2-4DC2-B022-A36054FE6C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3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F2-4DC2-B022-A36054FE6C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7</c:v>
                </c:pt>
                <c:pt idx="1">
                  <c:v>4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F2-4DC2-B022-A36054FE6CF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12</c:v>
                </c:pt>
                <c:pt idx="1">
                  <c:v>3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5F2-4DC2-B022-A36054FE6CF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9</c:v>
                </c:pt>
                <c:pt idx="1">
                  <c:v>4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F2-4DC2-B022-A36054FE6CF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14</c:v>
                </c:pt>
                <c:pt idx="1">
                  <c:v>8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5F2-4DC2-B022-A36054FE6CF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10</c:v>
                </c:pt>
                <c:pt idx="1">
                  <c:v>6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F2-4DC2-B022-A36054FE6CF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Sheet1!$K$2:$K$4</c:f>
              <c:numCache>
                <c:formatCode>General</c:formatCode>
                <c:ptCount val="3"/>
                <c:pt idx="0">
                  <c:v>4</c:v>
                </c:pt>
                <c:pt idx="1">
                  <c:v>9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5F2-4DC2-B022-A36054FE6CF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Sheet1!$L$2:$L$4</c:f>
              <c:numCache>
                <c:formatCode>General</c:formatCode>
                <c:ptCount val="3"/>
                <c:pt idx="0">
                  <c:v>0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F2-4DC2-B022-A36054FE6CF2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Sheet1!$M$2:$M$4</c:f>
              <c:numCache>
                <c:formatCode>General</c:formatCode>
                <c:ptCount val="3"/>
                <c:pt idx="0">
                  <c:v>0</c:v>
                </c:pt>
                <c:pt idx="1">
                  <c:v>38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5F2-4DC2-B022-A36054FE6C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2744600"/>
        <c:axId val="612752800"/>
      </c:barChart>
      <c:catAx>
        <c:axId val="6127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752800"/>
        <c:crosses val="autoZero"/>
        <c:auto val="1"/>
        <c:lblAlgn val="ctr"/>
        <c:lblOffset val="100"/>
        <c:noMultiLvlLbl val="0"/>
      </c:catAx>
      <c:valAx>
        <c:axId val="61275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7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2-4DC2-B022-A36054FE6C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F2-4DC2-B022-A36054FE6C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F2-4DC2-B022-A36054FE6CF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F2-4DC2-B022-A36054FE6CF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F2-4DC2-B022-A36054FE6CF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5F2-4DC2-B022-A36054FE6CF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2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F2-4DC2-B022-A36054FE6CF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5F2-4DC2-B022-A36054FE6CF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F2-4DC2-B022-A36054FE6CF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Sheet1!$K$2:$K$4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5F2-4DC2-B022-A36054FE6CF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Sheet1!$L$2:$L$4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5F2-4DC2-B022-A36054FE6CF2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CreationDate</c:v>
                </c:pt>
                <c:pt idx="1">
                  <c:v>LastEditDate</c:v>
                </c:pt>
                <c:pt idx="2">
                  <c:v>LastActiveDate</c:v>
                </c:pt>
              </c:strCache>
            </c:strRef>
          </c:cat>
          <c:val>
            <c:numRef>
              <c:f>Sheet1!$M$2:$M$4</c:f>
              <c:numCache>
                <c:formatCode>General</c:formatCode>
                <c:ptCount val="3"/>
                <c:pt idx="0">
                  <c:v>0</c:v>
                </c:pt>
                <c:pt idx="1">
                  <c:v>10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5F2-4DC2-B022-A36054FE6C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2744600"/>
        <c:axId val="612752800"/>
      </c:barChart>
      <c:catAx>
        <c:axId val="6127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752800"/>
        <c:crosses val="autoZero"/>
        <c:auto val="1"/>
        <c:lblAlgn val="ctr"/>
        <c:lblOffset val="100"/>
        <c:noMultiLvlLbl val="0"/>
      </c:catAx>
      <c:valAx>
        <c:axId val="61275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7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91D15-558D-4C3B-BF98-EB3C366CC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DD8B3-8717-4145-89CE-13EF9068B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6B5C7-997F-42F9-9D92-184CFF83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7750A-BC6C-4BD7-8A3D-89DB0ECB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AEA43-E898-416A-94F7-A610BD44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266C3-E289-4B52-BF5D-50554394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E205ED-91DA-4464-B5A8-71E80F4D8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87814-1108-4BFF-9D3C-5AAA4BE0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AA02F-B1C2-465B-9E4C-979613A7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28606-70A1-4EF4-91D1-3DECB51D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DF399-1F35-45AB-9A2E-DEEA5E676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6FDCC-CB8D-4697-A21C-2625EFDB1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52D02-E2CF-40D0-8184-3115C949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7D243-3EC1-4D9E-8EA8-AF2A92A7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F0AC7-C85D-44CE-BF1D-902515BA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1FC03-BD17-4EAA-88CB-4DE25641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D9D4C-7EA7-4C1D-9D29-AA556C26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DA1D3-7F45-4CB5-85FD-FC32008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84A76-34B4-4583-B7F8-FDDA480B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FABB8-7B05-4EB4-87C9-A29FA489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E3A7C-F2DA-4D2A-A585-CEEF81B8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A600C-DA0F-4F23-B863-3F1B4E8D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97260-D0C8-4F5D-A24C-7EEF335E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8DC18-F420-4BC1-9CF3-C2CA25BB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94084-BAFC-4B84-8E16-2EC8A963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4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B25E7-084C-4AD9-A4F4-C555BF78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178A1-FDC2-44F9-8F37-BB42D91E1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33ADE-A482-40CC-BBF8-C2FDF499A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6531EE-2D3F-49AA-9D2C-D015E138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914DC-137D-44F5-A4CE-265E55D1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2B830-29C7-4FEB-9607-5CC7EB79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4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9616F-EE52-4A55-AA15-CBF436ED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E177E-3DD6-4AAC-BC0F-C4BC5236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B61F2-EDBF-40B8-9763-6849F1A8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95C4D-CB22-4D63-9FCC-20B972D8C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4C4C3E-4D6A-416E-AD0E-BA2FBB487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3E263-67D8-43A5-A1B3-0D30CB2F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04DA29-4A8C-4B44-ADF6-F2FBEAD2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BEC64D-E9C3-4737-99BB-EAD76699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5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E9B7E-F480-478D-BE1F-98401736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5BA3E3-58EF-41ED-A540-A1D6B91C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2E7FC4-BC83-434C-8C71-9B0AAE14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CB26A-0FFC-450A-9825-32A908B3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931CE8-6F2D-44BF-A8A7-5487013B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511612-7457-4B6D-9DA8-A31BA86A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A9591F-30C7-4969-BB9E-AFCB758C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DEE11-28C1-4056-B741-333F0CD6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22B95-CB9F-4FA5-ACC7-B5EC1E81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6A7D4-4547-460C-9D3D-5C83C8B2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36270-0A96-4407-A972-CCDD4F98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FDAA2-D1D4-4DF0-B92B-F80C1748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826D2-7A79-455E-ABB0-B0B02F08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9D6B-1DDA-40CA-9D5F-36FF7574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F25AC8-4143-46F7-90B8-3D1E687A4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29D52-DC32-44A6-AB11-E5281C84F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097DB-ECB8-4F00-8ADB-0E004D0C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5212-7F7C-49BF-827C-CB47437A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692B4-0329-4A1A-9D6B-1693B449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8D5053-E7D6-4DA4-ADB8-3C57305A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59B8F-EE8C-4ADC-9E30-FEFE39B2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438EE-142D-4467-B7C6-5CEA6487F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6C77-E9E4-43B6-9C42-91C26D3DA05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3989C-A750-4A92-B837-AE2A8F3AE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94BB1-4CA5-45B0-B3BF-446ACC2A3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EC5B7-AA4C-48BA-B6A2-134A4E3C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0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B1B8-8147-4691-955C-A542F7AA0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60584-ED6E-4B38-AAA1-0728E6775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72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8F98-4638-45AE-8057-B0D1BFCF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LastActivityDate</a:t>
            </a:r>
            <a:r>
              <a:rPr lang="en-US" altLang="zh-CN" dirty="0"/>
              <a:t> – </a:t>
            </a:r>
            <a:r>
              <a:rPr lang="en-US" altLang="zh-CN" dirty="0" err="1"/>
              <a:t>LastEditDate</a:t>
            </a:r>
            <a:r>
              <a:rPr lang="en-US" altLang="zh-CN" dirty="0"/>
              <a:t>(wrong date)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A6045-72CD-478D-A02B-301A86F2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14" y="1840205"/>
            <a:ext cx="2952565" cy="4351338"/>
          </a:xfrm>
        </p:spPr>
        <p:txBody>
          <a:bodyPr>
            <a:noAutofit/>
          </a:bodyPr>
          <a:lstStyle/>
          <a:p>
            <a:r>
              <a:rPr lang="it-IT" altLang="zh-CN" sz="1400" dirty="0"/>
              <a:t>null</a:t>
            </a:r>
          </a:p>
          <a:p>
            <a:r>
              <a:rPr lang="it-IT" altLang="zh-CN" sz="1400" dirty="0"/>
              <a:t>0:00:00</a:t>
            </a:r>
          </a:p>
          <a:p>
            <a:r>
              <a:rPr lang="it-IT" altLang="zh-CN" sz="1400" dirty="0"/>
              <a:t>null</a:t>
            </a:r>
          </a:p>
          <a:p>
            <a:r>
              <a:rPr lang="it-IT" altLang="zh-CN" sz="1400" dirty="0"/>
              <a:t>null</a:t>
            </a:r>
          </a:p>
          <a:p>
            <a:r>
              <a:rPr lang="it-IT" altLang="zh-CN" sz="1400" dirty="0"/>
              <a:t>null</a:t>
            </a:r>
          </a:p>
          <a:p>
            <a:r>
              <a:rPr lang="it-IT" altLang="zh-CN" sz="1400" dirty="0"/>
              <a:t>0:00:00</a:t>
            </a:r>
          </a:p>
          <a:p>
            <a:r>
              <a:rPr lang="it-IT" altLang="zh-CN" sz="1400" dirty="0"/>
              <a:t>null</a:t>
            </a:r>
          </a:p>
          <a:p>
            <a:r>
              <a:rPr lang="it-IT" altLang="zh-CN" sz="1400" dirty="0"/>
              <a:t>0:00:00</a:t>
            </a:r>
          </a:p>
          <a:p>
            <a:r>
              <a:rPr lang="it-IT" altLang="zh-CN" sz="1400" dirty="0"/>
              <a:t>null</a:t>
            </a:r>
          </a:p>
          <a:p>
            <a:r>
              <a:rPr lang="it-IT" altLang="zh-CN" sz="1400" dirty="0"/>
              <a:t>0:00:00</a:t>
            </a:r>
          </a:p>
          <a:p>
            <a:r>
              <a:rPr lang="it-IT" altLang="zh-CN" sz="1400" dirty="0"/>
              <a:t>null</a:t>
            </a:r>
          </a:p>
          <a:p>
            <a:r>
              <a:rPr lang="it-IT" altLang="zh-CN" sz="1400" dirty="0"/>
              <a:t>-1493 days, 4:40:54</a:t>
            </a:r>
          </a:p>
          <a:p>
            <a:r>
              <a:rPr lang="it-IT" altLang="zh-CN" sz="1400" dirty="0"/>
              <a:t>null</a:t>
            </a:r>
          </a:p>
          <a:p>
            <a:r>
              <a:rPr lang="it-IT" altLang="zh-CN" sz="1400" dirty="0"/>
              <a:t>0:00:00</a:t>
            </a:r>
          </a:p>
          <a:p>
            <a:r>
              <a:rPr lang="it-IT" altLang="zh-CN" sz="1400" dirty="0"/>
              <a:t>null</a:t>
            </a:r>
          </a:p>
          <a:p>
            <a:endParaRPr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EE1E6C-8874-4573-A3BA-BDE685D52623}"/>
              </a:ext>
            </a:extLst>
          </p:cNvPr>
          <p:cNvSpPr txBox="1">
            <a:spLocks/>
          </p:cNvSpPr>
          <p:nvPr/>
        </p:nvSpPr>
        <p:spPr>
          <a:xfrm>
            <a:off x="2011532" y="1840205"/>
            <a:ext cx="29525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altLang="zh-CN" sz="1400" dirty="0"/>
              <a:t>-588 days, 22:21:01</a:t>
            </a:r>
          </a:p>
          <a:p>
            <a:r>
              <a:rPr lang="it-IT" altLang="zh-CN" sz="1400" dirty="0"/>
              <a:t>0:00:00</a:t>
            </a:r>
          </a:p>
          <a:p>
            <a:r>
              <a:rPr lang="it-IT" altLang="zh-CN" sz="1400" dirty="0"/>
              <a:t>0:00:00</a:t>
            </a:r>
          </a:p>
          <a:p>
            <a:r>
              <a:rPr lang="it-IT" altLang="zh-CN" sz="1400" dirty="0"/>
              <a:t>null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81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328FE-0A6C-466A-9E33-074E9EE7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2213F-1642-444A-8424-C18B0BCB1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Last edit date</a:t>
            </a:r>
          </a:p>
          <a:p>
            <a:r>
              <a:rPr lang="en-US" altLang="zh-CN" dirty="0"/>
              <a:t>Learn from the difference between date</a:t>
            </a:r>
          </a:p>
          <a:p>
            <a:r>
              <a:rPr lang="en-US" altLang="zh-CN" dirty="0"/>
              <a:t>Learn from the user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69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4D183-61BC-4F2E-AA55-093437F9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D2AD0-E4C3-4BBA-9F8E-9BD8DCA7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Accept answer</a:t>
            </a:r>
          </a:p>
          <a:p>
            <a:r>
              <a:rPr lang="en-US" altLang="zh-CN"/>
              <a:t>ViewCount</a:t>
            </a:r>
            <a:endParaRPr lang="en-US" altLang="zh-CN" dirty="0"/>
          </a:p>
          <a:p>
            <a:r>
              <a:rPr lang="en-US" altLang="zh-CN" dirty="0"/>
              <a:t>Post history</a:t>
            </a:r>
          </a:p>
          <a:p>
            <a:r>
              <a:rPr lang="en-US" altLang="zh-CN" dirty="0"/>
              <a:t>+1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61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D6A89-177F-40DF-856E-654E0471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F4077-E4C8-405D-87AE-F9F294F0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'% out-of-date%’  ‘% out of date %' '% old-fashion%’ ‘% old fashion%’ </a:t>
            </a:r>
          </a:p>
          <a:p>
            <a:r>
              <a:rPr lang="en-US" altLang="zh-CN" dirty="0"/>
              <a:t>‘% </a:t>
            </a:r>
            <a:r>
              <a:rPr lang="en-US" altLang="zh-CN" dirty="0" err="1"/>
              <a:t>obsolesc</a:t>
            </a:r>
            <a:r>
              <a:rPr lang="en-US" altLang="zh-CN" dirty="0"/>
              <a:t>%' ‘% out-of-style%' '% out of style%' ‘% out of fashion%’ </a:t>
            </a:r>
          </a:p>
          <a:p>
            <a:r>
              <a:rPr lang="en-US" altLang="zh-CN" dirty="0"/>
              <a:t>‘% out-of-fashion%'  ‘% out date%' ‘% </a:t>
            </a:r>
            <a:r>
              <a:rPr lang="en-US" altLang="zh-CN" dirty="0" err="1"/>
              <a:t>obsolet</a:t>
            </a:r>
            <a:r>
              <a:rPr lang="en-US" altLang="zh-CN" dirty="0"/>
              <a:t>%' ‘% outdate%’ </a:t>
            </a:r>
          </a:p>
          <a:p>
            <a:r>
              <a:rPr lang="en-US" altLang="zh-CN" dirty="0"/>
              <a:t>‘% dismoded%' ‘% antique%' ‘% demoded%’</a:t>
            </a:r>
          </a:p>
          <a:p>
            <a:r>
              <a:rPr lang="en-US" altLang="zh-CN" dirty="0"/>
              <a:t>Answer</a:t>
            </a:r>
            <a:r>
              <a:rPr lang="zh-CN" altLang="en-US" dirty="0"/>
              <a:t>（</a:t>
            </a:r>
            <a:r>
              <a:rPr lang="en-US" altLang="zh-CN" dirty="0" err="1"/>
              <a:t>PostTypeId</a:t>
            </a:r>
            <a:r>
              <a:rPr lang="en-US" altLang="zh-CN" dirty="0"/>
              <a:t> = 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Score &gt;= 1</a:t>
            </a:r>
          </a:p>
          <a:p>
            <a:r>
              <a:rPr lang="en-US" altLang="zh-CN" dirty="0"/>
              <a:t>8348 in total</a:t>
            </a:r>
          </a:p>
          <a:p>
            <a:r>
              <a:rPr lang="en-US" altLang="zh-CN" dirty="0"/>
              <a:t>Delete @</a:t>
            </a:r>
          </a:p>
          <a:p>
            <a:r>
              <a:rPr lang="en-US" altLang="zh-CN" dirty="0"/>
              <a:t>5630</a:t>
            </a:r>
          </a:p>
        </p:txBody>
      </p:sp>
    </p:spTree>
    <p:extLst>
      <p:ext uri="{BB962C8B-B14F-4D97-AF65-F5344CB8AC3E}">
        <p14:creationId xmlns:p14="http://schemas.microsoft.com/office/powerpoint/2010/main" val="385776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158A2-AACA-48C0-8E3E-CF214C66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81%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B9F3BA7-DCCA-4E3C-9BF2-D50BE09C9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1740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6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158A2-AACA-48C0-8E3E-CF214C66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19%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8B9F3BA7-DCCA-4E3C-9BF2-D50BE09C9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0660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700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8F98-4638-45AE-8057-B0D1BFCF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LastAcitivityDate</a:t>
            </a:r>
            <a:r>
              <a:rPr lang="en-US" altLang="zh-CN" dirty="0"/>
              <a:t> – </a:t>
            </a:r>
            <a:r>
              <a:rPr lang="en-US" altLang="zh-CN" dirty="0" err="1"/>
              <a:t>CreationDate</a:t>
            </a:r>
            <a:r>
              <a:rPr lang="en-US" altLang="zh-CN" dirty="0"/>
              <a:t> (simple)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A6045-72CD-478D-A02B-301A86F2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14" y="1840205"/>
            <a:ext cx="2952565" cy="4351338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369 days, 23:36:52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22:27:35</a:t>
            </a:r>
          </a:p>
          <a:p>
            <a:r>
              <a:rPr lang="en-US" altLang="zh-CN" sz="1400" dirty="0"/>
              <a:t>1 day, 0:53:49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634 days, 15:36:50</a:t>
            </a:r>
          </a:p>
          <a:p>
            <a:r>
              <a:rPr lang="en-US" altLang="zh-CN" sz="1400" dirty="0"/>
              <a:t>59 days, 15:20:08</a:t>
            </a:r>
          </a:p>
          <a:p>
            <a:r>
              <a:rPr lang="en-US" altLang="zh-CN" sz="1400" dirty="0"/>
              <a:t>718 days, 15:23:44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2670 days, 13:55:48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9420E-CD43-4309-B8AA-F4D00C87B045}"/>
              </a:ext>
            </a:extLst>
          </p:cNvPr>
          <p:cNvSpPr txBox="1"/>
          <p:nvPr/>
        </p:nvSpPr>
        <p:spPr>
          <a:xfrm>
            <a:off x="9028590" y="1840205"/>
            <a:ext cx="169950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3159 days, 4:51:19</a:t>
            </a:r>
          </a:p>
          <a:p>
            <a:r>
              <a:rPr lang="en-US" altLang="zh-CN" sz="1400" dirty="0"/>
              <a:t>78 days, 1:50:20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0:31:38</a:t>
            </a:r>
          </a:p>
          <a:p>
            <a:r>
              <a:rPr lang="en-US" altLang="zh-CN" sz="1400" dirty="0"/>
              <a:t>1973 days, 15:39:33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1:54:31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505 days, 13:27:02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333 days, 19:33:05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1787 days, 14:28:03</a:t>
            </a:r>
          </a:p>
          <a:p>
            <a:r>
              <a:rPr lang="en-US" altLang="zh-CN" sz="1400" dirty="0"/>
              <a:t>0:05:24</a:t>
            </a:r>
            <a:endParaRPr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EE1E6C-8874-4573-A3BA-BDE685D52623}"/>
              </a:ext>
            </a:extLst>
          </p:cNvPr>
          <p:cNvSpPr txBox="1">
            <a:spLocks/>
          </p:cNvSpPr>
          <p:nvPr/>
        </p:nvSpPr>
        <p:spPr>
          <a:xfrm>
            <a:off x="2011532" y="1840205"/>
            <a:ext cx="29525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 day, 20:02:03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256 days, 10:24:25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72 days, 16:44:24</a:t>
            </a:r>
          </a:p>
          <a:p>
            <a:r>
              <a:rPr lang="en-US" altLang="zh-CN" sz="1400" dirty="0"/>
              <a:t>744 days, 9:26:40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620 days, 7:40:33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2164 days, 17:52:11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467 days, 23:53:28</a:t>
            </a:r>
          </a:p>
          <a:p>
            <a:r>
              <a:rPr lang="en-US" altLang="zh-CN" sz="1400" dirty="0"/>
              <a:t>270 days, 15:50:20</a:t>
            </a:r>
          </a:p>
          <a:p>
            <a:endParaRPr lang="zh-CN" altLang="en-US" sz="1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5A914F4-A664-447C-8D89-1F4438F30AD3}"/>
              </a:ext>
            </a:extLst>
          </p:cNvPr>
          <p:cNvSpPr txBox="1">
            <a:spLocks/>
          </p:cNvSpPr>
          <p:nvPr/>
        </p:nvSpPr>
        <p:spPr>
          <a:xfrm>
            <a:off x="4043778" y="1840205"/>
            <a:ext cx="29525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1547 days, 6:00:48</a:t>
            </a:r>
          </a:p>
          <a:p>
            <a:r>
              <a:rPr lang="en-US" altLang="zh-CN" sz="1400" dirty="0"/>
              <a:t>543 days, 5:18:24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995 days, 9:47:32</a:t>
            </a:r>
          </a:p>
          <a:p>
            <a:r>
              <a:rPr lang="en-US" altLang="zh-CN" sz="1400" dirty="0"/>
              <a:t>779 days, 1:56:57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278 days, 22:04:01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0:22:44</a:t>
            </a:r>
          </a:p>
          <a:p>
            <a:r>
              <a:rPr lang="en-US" altLang="zh-CN" sz="1400" dirty="0"/>
              <a:t>11:57:54</a:t>
            </a:r>
          </a:p>
          <a:p>
            <a:r>
              <a:rPr lang="en-US" altLang="zh-CN" sz="1400" dirty="0"/>
              <a:t>1 day, 3:20:00</a:t>
            </a:r>
          </a:p>
          <a:p>
            <a:r>
              <a:rPr lang="en-US" altLang="zh-CN" sz="1400" dirty="0"/>
              <a:t>0:16:35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3 days, 8:34:17</a:t>
            </a:r>
          </a:p>
          <a:p>
            <a:r>
              <a:rPr lang="en-US" altLang="zh-CN" sz="1400" dirty="0"/>
              <a:t>835 days, 15:45:00</a:t>
            </a:r>
          </a:p>
          <a:p>
            <a:endParaRPr lang="zh-CN" altLang="en-US" sz="1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DDC0C18-1AA1-454A-92F6-A89BCF0AF706}"/>
              </a:ext>
            </a:extLst>
          </p:cNvPr>
          <p:cNvSpPr txBox="1">
            <a:spLocks/>
          </p:cNvSpPr>
          <p:nvPr/>
        </p:nvSpPr>
        <p:spPr>
          <a:xfrm>
            <a:off x="6586491" y="1840205"/>
            <a:ext cx="29525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1677 days, 0:03:32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1:15:23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17:58:42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1834 days, 2:42:10</a:t>
            </a:r>
          </a:p>
          <a:p>
            <a:r>
              <a:rPr lang="en-US" altLang="zh-CN" sz="1400" dirty="0"/>
              <a:t>697 days, 12:41:11</a:t>
            </a:r>
          </a:p>
          <a:p>
            <a:r>
              <a:rPr lang="en-US" altLang="zh-CN" sz="1400" dirty="0"/>
              <a:t>0:05:50</a:t>
            </a:r>
          </a:p>
          <a:p>
            <a:r>
              <a:rPr lang="en-US" altLang="zh-CN" sz="1400" dirty="0"/>
              <a:t>1450 days, 12:59:01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1 day, 21:28:32</a:t>
            </a:r>
          </a:p>
          <a:p>
            <a:r>
              <a:rPr lang="en-US" altLang="zh-CN" sz="1400" dirty="0"/>
              <a:t>0:00:00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683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8F98-4638-45AE-8057-B0D1BFCF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LastAcitivityDate</a:t>
            </a:r>
            <a:r>
              <a:rPr lang="en-US" altLang="zh-CN" dirty="0"/>
              <a:t> – </a:t>
            </a:r>
            <a:r>
              <a:rPr lang="en-US" altLang="zh-CN" dirty="0" err="1"/>
              <a:t>CreationDate</a:t>
            </a:r>
            <a:r>
              <a:rPr lang="en-US" altLang="zh-CN" dirty="0"/>
              <a:t> (wrong date)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A6045-72CD-478D-A02B-301A86F2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14" y="1840205"/>
            <a:ext cx="2952565" cy="4351338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1303 days, 1:57:41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328 days, 7:35:00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22 days, 18:02:46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2:06:04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539 days, 23:04:47</a:t>
            </a:r>
          </a:p>
          <a:p>
            <a:r>
              <a:rPr lang="en-US" altLang="zh-CN" sz="1400" dirty="0"/>
              <a:t>0:00:00</a:t>
            </a:r>
          </a:p>
          <a:p>
            <a:endParaRPr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EE1E6C-8874-4573-A3BA-BDE685D52623}"/>
              </a:ext>
            </a:extLst>
          </p:cNvPr>
          <p:cNvSpPr txBox="1">
            <a:spLocks/>
          </p:cNvSpPr>
          <p:nvPr/>
        </p:nvSpPr>
        <p:spPr>
          <a:xfrm>
            <a:off x="2011532" y="1840205"/>
            <a:ext cx="29525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6 days, 6:06:06</a:t>
            </a:r>
          </a:p>
          <a:p>
            <a:r>
              <a:rPr lang="en-US" altLang="zh-CN" sz="1400" dirty="0"/>
              <a:t>5 days, 22:07:30</a:t>
            </a:r>
          </a:p>
          <a:p>
            <a:r>
              <a:rPr lang="en-US" altLang="zh-CN" sz="1400" dirty="0"/>
              <a:t>0:00:00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213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8F98-4638-45AE-8057-B0D1BFCF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LastEditDate</a:t>
            </a:r>
            <a:r>
              <a:rPr lang="en-US" altLang="zh-CN" dirty="0"/>
              <a:t> – </a:t>
            </a:r>
            <a:r>
              <a:rPr lang="en-US" altLang="zh-CN" dirty="0" err="1"/>
              <a:t>CreationDate</a:t>
            </a:r>
            <a:r>
              <a:rPr lang="en-US" altLang="zh-CN" dirty="0"/>
              <a:t>(simple)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A6045-72CD-478D-A02B-301A86F2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14" y="1840205"/>
            <a:ext cx="2952565" cy="4351338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369 days, 23:36:52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22:27:35</a:t>
            </a:r>
          </a:p>
          <a:p>
            <a:r>
              <a:rPr lang="en-US" altLang="zh-CN" sz="1400" dirty="0"/>
              <a:t>1 day, 0:53:49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634 days, 15:36:50</a:t>
            </a:r>
          </a:p>
          <a:p>
            <a:r>
              <a:rPr lang="en-US" altLang="zh-CN" sz="1400" dirty="0"/>
              <a:t>386 days, 15:29:30</a:t>
            </a:r>
          </a:p>
          <a:p>
            <a:r>
              <a:rPr lang="en-US" altLang="zh-CN" sz="1400" dirty="0"/>
              <a:t>718 days, 15:23:44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2670 days, 13:55:48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1 day, 20:02:03</a:t>
            </a:r>
          </a:p>
          <a:p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9420E-CD43-4309-B8AA-F4D00C87B045}"/>
              </a:ext>
            </a:extLst>
          </p:cNvPr>
          <p:cNvSpPr txBox="1"/>
          <p:nvPr/>
        </p:nvSpPr>
        <p:spPr>
          <a:xfrm>
            <a:off x="9028590" y="1840205"/>
            <a:ext cx="169950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3159 days, 4:51:19</a:t>
            </a:r>
          </a:p>
          <a:p>
            <a:r>
              <a:rPr lang="en-US" altLang="zh-CN" sz="1400" dirty="0"/>
              <a:t>78 days, 1:50:20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0:31:38</a:t>
            </a:r>
          </a:p>
          <a:p>
            <a:r>
              <a:rPr lang="en-US" altLang="zh-CN" sz="1400" dirty="0"/>
              <a:t>1973 days, 15:39:33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339 days, 23:11:07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505 days, 13:27:02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333 days, 19:33:05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1787 days, 14:28:03</a:t>
            </a:r>
          </a:p>
          <a:p>
            <a:r>
              <a:rPr lang="en-US" altLang="zh-CN" sz="1400" dirty="0"/>
              <a:t>0:05:24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EE1E6C-8874-4573-A3BA-BDE685D52623}"/>
              </a:ext>
            </a:extLst>
          </p:cNvPr>
          <p:cNvSpPr txBox="1">
            <a:spLocks/>
          </p:cNvSpPr>
          <p:nvPr/>
        </p:nvSpPr>
        <p:spPr>
          <a:xfrm>
            <a:off x="2011532" y="1840205"/>
            <a:ext cx="29525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256 days, 10:24:25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1193 days, 6:34:56</a:t>
            </a:r>
          </a:p>
          <a:p>
            <a:r>
              <a:rPr lang="en-US" altLang="zh-CN" sz="1400" dirty="0"/>
              <a:t>744 days, 9:26:40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620 days, 7:40:33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2164 days, 17:52:11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467 days, 23:53:28</a:t>
            </a:r>
          </a:p>
          <a:p>
            <a:r>
              <a:rPr lang="en-US" altLang="zh-CN" sz="1400" dirty="0"/>
              <a:t>270 days, 15:50:20</a:t>
            </a:r>
          </a:p>
          <a:p>
            <a:r>
              <a:rPr lang="en-US" altLang="zh-CN" sz="1400" dirty="0"/>
              <a:t>1547 days, 6:00:48</a:t>
            </a:r>
          </a:p>
          <a:p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5A914F4-A664-447C-8D89-1F4438F30AD3}"/>
              </a:ext>
            </a:extLst>
          </p:cNvPr>
          <p:cNvSpPr txBox="1">
            <a:spLocks/>
          </p:cNvSpPr>
          <p:nvPr/>
        </p:nvSpPr>
        <p:spPr>
          <a:xfrm>
            <a:off x="4043778" y="1840205"/>
            <a:ext cx="29525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543 days, 5:18:24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995 days, 9:47:32</a:t>
            </a:r>
          </a:p>
          <a:p>
            <a:r>
              <a:rPr lang="en-US" altLang="zh-CN" sz="1400" dirty="0"/>
              <a:t>779 days, 1:56:57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278 days, 22:04:01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0:22:44</a:t>
            </a:r>
          </a:p>
          <a:p>
            <a:r>
              <a:rPr lang="en-US" altLang="zh-CN" sz="1400" dirty="0"/>
              <a:t>11:57:54</a:t>
            </a:r>
          </a:p>
          <a:p>
            <a:r>
              <a:rPr lang="en-US" altLang="zh-CN" sz="1400" dirty="0"/>
              <a:t>1 day, 3:20:00</a:t>
            </a:r>
          </a:p>
          <a:p>
            <a:r>
              <a:rPr lang="en-US" altLang="zh-CN" sz="1400" dirty="0"/>
              <a:t>0:16:35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3 days, 8:34:17</a:t>
            </a:r>
          </a:p>
          <a:p>
            <a:r>
              <a:rPr lang="en-US" altLang="zh-CN" sz="1400" dirty="0"/>
              <a:t>835 days, 15:45:00</a:t>
            </a:r>
          </a:p>
          <a:p>
            <a:r>
              <a:rPr lang="en-US" altLang="zh-CN" sz="1400" dirty="0"/>
              <a:t>1677 days, 0:03:32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DDC0C18-1AA1-454A-92F6-A89BCF0AF706}"/>
              </a:ext>
            </a:extLst>
          </p:cNvPr>
          <p:cNvSpPr txBox="1">
            <a:spLocks/>
          </p:cNvSpPr>
          <p:nvPr/>
        </p:nvSpPr>
        <p:spPr>
          <a:xfrm>
            <a:off x="6586491" y="1840205"/>
            <a:ext cx="29525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1:15:23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17:58:42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1834 days, 2:42:10</a:t>
            </a:r>
          </a:p>
          <a:p>
            <a:r>
              <a:rPr lang="en-US" altLang="zh-CN" sz="1400" dirty="0"/>
              <a:t>697 days, 12:41:11</a:t>
            </a:r>
          </a:p>
          <a:p>
            <a:r>
              <a:rPr lang="en-US" altLang="zh-CN" sz="1400" dirty="0"/>
              <a:t>0:05:50</a:t>
            </a:r>
          </a:p>
          <a:p>
            <a:r>
              <a:rPr lang="en-US" altLang="zh-CN" sz="1400" dirty="0"/>
              <a:t>2253 days, 16:34:19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1 day, 21:28:32</a:t>
            </a:r>
          </a:p>
          <a:p>
            <a:r>
              <a:rPr lang="en-US" altLang="zh-CN" sz="1400" dirty="0"/>
              <a:t>null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30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6FFB0-B20F-43D5-8CDA-84DA86A3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LastEditDate</a:t>
            </a:r>
            <a:r>
              <a:rPr lang="en-US" altLang="zh-CN" dirty="0"/>
              <a:t> – </a:t>
            </a:r>
            <a:r>
              <a:rPr lang="en-US" altLang="zh-CN" dirty="0" err="1"/>
              <a:t>CreationDate</a:t>
            </a:r>
            <a:r>
              <a:rPr lang="en-US" altLang="zh-CN" dirty="0"/>
              <a:t>(wrong data)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1CE89-C97F-44F1-AA65-977BEBA75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0736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null</a:t>
            </a:r>
          </a:p>
          <a:p>
            <a:r>
              <a:rPr lang="en-US" altLang="zh-CN" sz="1800" dirty="0"/>
              <a:t>1303 days, 1:57:41</a:t>
            </a:r>
          </a:p>
          <a:p>
            <a:r>
              <a:rPr lang="en-US" altLang="zh-CN" sz="1800" dirty="0"/>
              <a:t>null</a:t>
            </a:r>
          </a:p>
          <a:p>
            <a:r>
              <a:rPr lang="en-US" altLang="zh-CN" sz="1800" dirty="0"/>
              <a:t>null</a:t>
            </a:r>
          </a:p>
          <a:p>
            <a:r>
              <a:rPr lang="en-US" altLang="zh-CN" sz="1800" dirty="0"/>
              <a:t>null</a:t>
            </a:r>
          </a:p>
          <a:p>
            <a:r>
              <a:rPr lang="en-US" altLang="zh-CN" sz="1800" dirty="0"/>
              <a:t>328 days, 7:35:00</a:t>
            </a:r>
          </a:p>
          <a:p>
            <a:r>
              <a:rPr lang="en-US" altLang="zh-CN" sz="1800" dirty="0"/>
              <a:t>null</a:t>
            </a:r>
          </a:p>
          <a:p>
            <a:r>
              <a:rPr lang="en-US" altLang="zh-CN" sz="1800" dirty="0"/>
              <a:t>22 days, 18:02:46</a:t>
            </a:r>
          </a:p>
          <a:p>
            <a:endParaRPr lang="zh-CN" altLang="en-US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CD73C30-3EB3-4D10-B948-35416970B980}"/>
              </a:ext>
            </a:extLst>
          </p:cNvPr>
          <p:cNvSpPr txBox="1">
            <a:spLocks/>
          </p:cNvSpPr>
          <p:nvPr/>
        </p:nvSpPr>
        <p:spPr>
          <a:xfrm>
            <a:off x="5198616" y="1949912"/>
            <a:ext cx="21802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null</a:t>
            </a:r>
          </a:p>
          <a:p>
            <a:r>
              <a:rPr lang="en-US" altLang="zh-CN" sz="1600" dirty="0"/>
              <a:t>2:06:04</a:t>
            </a:r>
          </a:p>
          <a:p>
            <a:r>
              <a:rPr lang="en-US" altLang="zh-CN" sz="1600" dirty="0"/>
              <a:t>null</a:t>
            </a:r>
          </a:p>
          <a:p>
            <a:r>
              <a:rPr lang="en-US" altLang="zh-CN" sz="1600" dirty="0"/>
              <a:t>1492 days, 19:19:06</a:t>
            </a:r>
          </a:p>
          <a:p>
            <a:r>
              <a:rPr lang="en-US" altLang="zh-CN" sz="1600" dirty="0"/>
              <a:t>null</a:t>
            </a:r>
          </a:p>
          <a:p>
            <a:r>
              <a:rPr lang="en-US" altLang="zh-CN" sz="1600" dirty="0"/>
              <a:t>539 days, 23:04:47</a:t>
            </a:r>
          </a:p>
          <a:p>
            <a:r>
              <a:rPr lang="en-US" altLang="zh-CN" sz="1600" dirty="0"/>
              <a:t>null</a:t>
            </a:r>
          </a:p>
          <a:p>
            <a:r>
              <a:rPr lang="en-US" altLang="zh-CN" sz="1600" dirty="0"/>
              <a:t>587 days, 1:38:59</a:t>
            </a:r>
          </a:p>
          <a:p>
            <a:r>
              <a:rPr lang="en-US" altLang="zh-CN" sz="1600" dirty="0"/>
              <a:t>6 days, 6:06:06</a:t>
            </a:r>
          </a:p>
          <a:p>
            <a:r>
              <a:rPr lang="en-US" altLang="zh-CN" sz="1600" dirty="0"/>
              <a:t>5 days, 22:07:30</a:t>
            </a:r>
          </a:p>
          <a:p>
            <a:r>
              <a:rPr lang="en-US" altLang="zh-CN" sz="1600" dirty="0"/>
              <a:t>null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467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8F98-4638-45AE-8057-B0D1BFCF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LastActivityDate</a:t>
            </a:r>
            <a:r>
              <a:rPr lang="en-US" altLang="zh-CN" dirty="0"/>
              <a:t> – </a:t>
            </a:r>
            <a:r>
              <a:rPr lang="en-US" altLang="zh-CN" dirty="0" err="1"/>
              <a:t>LastEditDate</a:t>
            </a:r>
            <a:r>
              <a:rPr lang="en-US" altLang="zh-CN" dirty="0"/>
              <a:t>(simple)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A6045-72CD-478D-A02B-301A86F2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14" y="1840205"/>
            <a:ext cx="2952565" cy="4351338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-328 days, 23:50:38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9420E-CD43-4309-B8AA-F4D00C87B045}"/>
              </a:ext>
            </a:extLst>
          </p:cNvPr>
          <p:cNvSpPr txBox="1"/>
          <p:nvPr/>
        </p:nvSpPr>
        <p:spPr>
          <a:xfrm>
            <a:off x="9020623" y="1485098"/>
            <a:ext cx="160011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-340 days, 2:43:24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EE1E6C-8874-4573-A3BA-BDE685D52623}"/>
              </a:ext>
            </a:extLst>
          </p:cNvPr>
          <p:cNvSpPr txBox="1">
            <a:spLocks/>
          </p:cNvSpPr>
          <p:nvPr/>
        </p:nvSpPr>
        <p:spPr>
          <a:xfrm>
            <a:off x="2011532" y="1840205"/>
            <a:ext cx="29525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-1121 days, 10:09:28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5A914F4-A664-447C-8D89-1F4438F30AD3}"/>
              </a:ext>
            </a:extLst>
          </p:cNvPr>
          <p:cNvSpPr txBox="1">
            <a:spLocks/>
          </p:cNvSpPr>
          <p:nvPr/>
        </p:nvSpPr>
        <p:spPr>
          <a:xfrm>
            <a:off x="4043778" y="1840205"/>
            <a:ext cx="29525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endParaRPr lang="en-US" altLang="zh-CN" sz="1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DDC0C18-1AA1-454A-92F6-A89BCF0AF706}"/>
              </a:ext>
            </a:extLst>
          </p:cNvPr>
          <p:cNvSpPr txBox="1">
            <a:spLocks/>
          </p:cNvSpPr>
          <p:nvPr/>
        </p:nvSpPr>
        <p:spPr>
          <a:xfrm>
            <a:off x="6586491" y="1840205"/>
            <a:ext cx="295256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null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0:00:00</a:t>
            </a:r>
          </a:p>
          <a:p>
            <a:r>
              <a:rPr lang="en-US" altLang="zh-CN" sz="1400" dirty="0"/>
              <a:t>-804 days, 20:24:42</a:t>
            </a:r>
          </a:p>
          <a:p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26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708</Words>
  <Application>Microsoft Office PowerPoint</Application>
  <PresentationFormat>宽屏</PresentationFormat>
  <Paragraphs>330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Weekly work</vt:lpstr>
      <vt:lpstr>PowerPoint 演示文稿</vt:lpstr>
      <vt:lpstr>81%</vt:lpstr>
      <vt:lpstr>19%</vt:lpstr>
      <vt:lpstr>LastAcitivityDate – CreationDate (simple)</vt:lpstr>
      <vt:lpstr>LastAcitivityDate – CreationDate (wrong date)</vt:lpstr>
      <vt:lpstr>LastEditDate – CreationDate(simple)</vt:lpstr>
      <vt:lpstr>LastEditDate – CreationDate(wrong data)</vt:lpstr>
      <vt:lpstr>LastActivityDate – LastEditDate(simple)</vt:lpstr>
      <vt:lpstr>LastActivityDate – LastEditDate(wrong date)</vt:lpstr>
      <vt:lpstr>tried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56</cp:revision>
  <dcterms:created xsi:type="dcterms:W3CDTF">2019-01-22T09:57:38Z</dcterms:created>
  <dcterms:modified xsi:type="dcterms:W3CDTF">2019-02-26T07:12:57Z</dcterms:modified>
</cp:coreProperties>
</file>