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58" r:id="rId7"/>
    <p:sldId id="260" r:id="rId8"/>
    <p:sldId id="263" r:id="rId9"/>
    <p:sldId id="259" r:id="rId10"/>
    <p:sldId id="265" r:id="rId11"/>
    <p:sldId id="262" r:id="rId12"/>
    <p:sldId id="274" r:id="rId13"/>
    <p:sldId id="264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0C626-FCED-44F1-BA0D-A566F0F8B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2C50FE-7FA1-4067-83CC-89470BD1B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5B46A1-6E8A-4DCF-BB84-F6AAE4008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6D69-AAC5-44A8-9BA1-5DFC41C61425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0C3EF6-0ED5-4833-8739-9441F070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BEB9ED-37E6-4061-AD22-43B184FE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C1CD-BD45-437B-AB80-398A69965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8A61C-1315-4370-A4AE-72A353D0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747BC2-405B-4D7A-B271-9B90F0821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704DC-9ACB-4943-A293-061234FD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6D69-AAC5-44A8-9BA1-5DFC41C61425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8F4B49-E633-439B-9994-3E759705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274B7C-26EB-4C5E-976F-7768CFE6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C1CD-BD45-437B-AB80-398A69965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23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213920-734D-45B3-A4AE-CD8F164E8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91C583-F47B-47E6-A680-7231EBA2D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3377EF-A050-4CB8-AFCF-0967D0CC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6D69-AAC5-44A8-9BA1-5DFC41C61425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E179CB-FCA4-45B9-B475-AD697E91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1D1B45-E001-4E87-AC33-13518D81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C1CD-BD45-437B-AB80-398A69965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21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38C12-0F48-4AAA-8072-D8C746B62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42B45C-C9EB-4420-8B3A-F4FA09643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BB2B42-39C7-4860-B22D-8F5AE4B67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6D69-AAC5-44A8-9BA1-5DFC41C61425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F4EFE4-D0DA-433E-BB31-DA2F211C3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774F0A-E7E9-4244-ABD2-C534907B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C1CD-BD45-437B-AB80-398A69965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02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9026E-2164-42E8-AAF3-2AD4776E1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0EE7C7-95A6-45E0-B014-806D25C98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A9F5A3-24C6-427B-AE39-83FB21E18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6D69-AAC5-44A8-9BA1-5DFC41C61425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23B655-2536-4789-8A0D-E8EFA960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05AADC-0579-4554-AD16-DDBBB4E4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C1CD-BD45-437B-AB80-398A69965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97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C4620-B45E-457B-A6ED-E26A3F10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977A4-83A0-4FAD-A89B-E5E96C9FA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F47785-0D12-47CD-98EB-CF112545F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84E237-D697-485E-830F-EF9733F74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6D69-AAC5-44A8-9BA1-5DFC41C61425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41F3C1-3B8F-4191-A669-5B15FF66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D4C782-8F37-4A56-86B2-722F35FC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C1CD-BD45-437B-AB80-398A69965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34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42A23-A786-44EE-AF88-0A3AD3357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7E01E9-7B20-4978-8962-5D4FB037B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76F54F-5B13-4964-883D-587F2743F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3F946D-6D12-46C2-A969-D950502FB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DBAC00-8C74-4F27-9193-1FB7F6AA7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A99660-EB20-430A-B17A-D7CCD9DCA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6D69-AAC5-44A8-9BA1-5DFC41C61425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FE57AA-5D50-408D-981B-4A005BA9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27B81C-FD7F-47BE-BCA2-EE2E4AF1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C1CD-BD45-437B-AB80-398A69965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39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27996-99A1-41A6-8BE7-D078F411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817B69-4F0F-4CC7-B1D5-B5B56DF6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6D69-AAC5-44A8-9BA1-5DFC41C61425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57E1EF-C79E-4399-9BDD-3D6AA7738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65334-600C-4040-87F3-841A9E09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C1CD-BD45-437B-AB80-398A69965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133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83062D-547C-4DD6-B1F1-48C58851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6D69-AAC5-44A8-9BA1-5DFC41C61425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04AC45-ED11-4630-B2AE-AF7DA01C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FF5385-3D03-4C4B-B26B-E4D7FABD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C1CD-BD45-437B-AB80-398A69965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41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05022-1428-410B-ABD7-DFE60451B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C5417A-630D-4B40-80B2-712457A23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582158-FC27-44DD-8718-2D09F9E0B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B6B585-D5D3-410E-B41F-71E9AB8D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6D69-AAC5-44A8-9BA1-5DFC41C61425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61A7FB-C05E-4746-85B0-D4736285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132E21-4A23-460F-A34A-3726509E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C1CD-BD45-437B-AB80-398A69965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27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0F1E5-3409-470A-8F08-96271C9C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D3BAAB-51D4-44A1-9812-02F3F1199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FAE29E-B663-447E-B5A4-D5812B3B6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15BEA6-84F9-4526-BC02-3AE81773E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6D69-AAC5-44A8-9BA1-5DFC41C61425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85BEDB-B48C-4210-B761-EF3A3F418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B678CE-196C-48F5-AC86-41058FB5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C1CD-BD45-437B-AB80-398A69965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91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E39FE1-0022-4D89-BFBF-5C4B21FD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861DE7-D57C-4677-8EF9-0C626B672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6EBE4D-6A16-4ECD-B2E0-C5AAAD613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36D69-AAC5-44A8-9BA1-5DFC41C61425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BD493E-0167-474C-82EC-90349257D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254F65-FD4F-4048-B2D6-2310DCA39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2C1CD-BD45-437B-AB80-398A69965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44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2E23E-0B6F-438A-9A98-3D61949ACD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Weekly word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F2FA11-9822-4FD4-8FF3-F71E85A40C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20190516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892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599057E-893B-479D-827A-62752281D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83331" cy="481709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6053F60-B120-4A41-987B-E7883C98D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519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82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1EAEB-F615-491F-B7EE-E62699B9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 Some tool obsolete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5FF2EF-56CB-4279-90B1-E1D2F1FBB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23" y="1337489"/>
            <a:ext cx="5845047" cy="291871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AE0AD1D-0854-4326-8955-9769976BA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64952"/>
            <a:ext cx="6457361" cy="25930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711E7A-E638-474B-9E59-F41820C38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870" y="1699438"/>
            <a:ext cx="6286401" cy="222313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2874B4E-3196-4347-BA77-F2C58EEE4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7361" y="3963008"/>
            <a:ext cx="6457362" cy="326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68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2B91046-234A-4466-BDAF-1D4F284BC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137608" cy="39650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17AAEB2-7E51-462F-AC7D-1ADF2D377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608" y="78262"/>
            <a:ext cx="6361521" cy="397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93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DF9C2-BCD3-42B3-9812-4AA482B2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4.Programming Language features obsolete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0A8F57-61B6-456F-9BEC-E89FEF7F1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4823339" cy="34752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FFC48DD-EC67-47F9-9A74-75F965679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569" y="1690688"/>
            <a:ext cx="4841000" cy="34752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D08F82-6973-4739-BB29-D619E21CB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5" y="6164009"/>
            <a:ext cx="6569009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46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3BFB8-D0EF-4A3F-A5B5-71FF1916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5.Framework method outdated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045ADD6-D9A8-49D4-9C87-B009FCC51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743" y="1413047"/>
            <a:ext cx="5585421" cy="24571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AB05A5D-9F18-40F9-B2DB-B4F3EB5E5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70153"/>
            <a:ext cx="5476973" cy="28148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E330A9F-2195-4653-8F01-BC8134E19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973" y="2108028"/>
            <a:ext cx="73437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19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0E116-B18E-4CCB-ADF7-4EBF7AAF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6.Protocol outdated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5062C5D-EA9A-49C8-A478-D84183C40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0050"/>
            <a:ext cx="5799323" cy="2339543"/>
          </a:xfrm>
        </p:spPr>
      </p:pic>
    </p:spTree>
    <p:extLst>
      <p:ext uri="{BB962C8B-B14F-4D97-AF65-F5344CB8AC3E}">
        <p14:creationId xmlns:p14="http://schemas.microsoft.com/office/powerpoint/2010/main" val="2055847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F3DC3-2048-4B25-9601-4295D1E4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7494"/>
          </a:xfrm>
        </p:spPr>
        <p:txBody>
          <a:bodyPr/>
          <a:lstStyle/>
          <a:p>
            <a:r>
              <a:rPr lang="en-US" altLang="zh-CN" dirty="0"/>
              <a:t>7 </a:t>
            </a:r>
            <a:r>
              <a:rPr lang="en-US" altLang="zh-CN" dirty="0" err="1"/>
              <a:t>os</a:t>
            </a:r>
            <a:r>
              <a:rPr lang="en-US" altLang="zh-CN" dirty="0"/>
              <a:t> platform caused obsolete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6D1C525-F08A-4BD3-B1FD-8A8EBDDCD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92" y="1125337"/>
            <a:ext cx="5867908" cy="364267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2808B32-56F9-46DA-9102-E11179F71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09884"/>
            <a:ext cx="5715495" cy="21414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2AFDF3E-2363-4BCC-B74A-CB7689847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5687" y="3928741"/>
            <a:ext cx="4258113" cy="292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7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F77AC-2AAF-4397-8BEE-0599FB33A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212E0D-43FF-4DFB-BB4B-CB39227E4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fasttext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B3D74A-AFFD-4C80-BF7E-E96998A32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/>
              <a:t>rnn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DE89559-24FA-4926-8C12-AE1F2FD5A92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124" y="3429000"/>
            <a:ext cx="5530542" cy="923926"/>
          </a:xfrm>
        </p:spPr>
      </p:pic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C2A14CEC-668C-4464-AC6B-422CE301E1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3429000"/>
            <a:ext cx="46863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D26E5-3884-4338-A2BB-71B45A1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677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Fasttext</a:t>
            </a:r>
            <a:r>
              <a:rPr lang="en-US" altLang="zh-CN" dirty="0"/>
              <a:t> model data process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747D3A-5A00-4A21-B4CB-984E021E4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802"/>
            <a:ext cx="10515600" cy="5121161"/>
          </a:xfrm>
        </p:spPr>
        <p:txBody>
          <a:bodyPr/>
          <a:lstStyle/>
          <a:p>
            <a:r>
              <a:rPr lang="en-US" altLang="zh-CN" dirty="0"/>
              <a:t>1.Build vocabulary set</a:t>
            </a:r>
          </a:p>
          <a:p>
            <a:r>
              <a:rPr lang="en-US" altLang="zh-CN" dirty="0"/>
              <a:t>2.map every word in vocabulary to id</a:t>
            </a:r>
          </a:p>
          <a:p>
            <a:r>
              <a:rPr lang="en-US" altLang="zh-CN" dirty="0"/>
              <a:t>2.for every post, map word to id</a:t>
            </a:r>
          </a:p>
          <a:p>
            <a:r>
              <a:rPr lang="en-US" altLang="zh-CN" dirty="0"/>
              <a:t>3.create bi-gram set</a:t>
            </a:r>
          </a:p>
          <a:p>
            <a:r>
              <a:rPr lang="en-US" altLang="zh-CN" dirty="0"/>
              <a:t>4.add bi-gram to every post</a:t>
            </a:r>
          </a:p>
          <a:p>
            <a:r>
              <a:rPr lang="en-US" altLang="zh-CN" dirty="0"/>
              <a:t>5. pad sequences for 300</a:t>
            </a:r>
          </a:p>
          <a:p>
            <a:r>
              <a:rPr lang="en-US" altLang="zh-CN" dirty="0"/>
              <a:t>There are 109021 samples in total.</a:t>
            </a:r>
          </a:p>
          <a:p>
            <a:r>
              <a:rPr lang="en-US" altLang="zh-CN" dirty="0"/>
              <a:t>min length for 7 and max length for 57277</a:t>
            </a:r>
          </a:p>
          <a:p>
            <a:r>
              <a:rPr lang="en-US" altLang="zh-CN" dirty="0"/>
              <a:t>0.9 data for train and 0.1 for test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3BE85F-EBFC-4045-8F49-6F9811E90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812" y="4598155"/>
            <a:ext cx="3449988" cy="157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8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DE02B-8250-48E2-AEEC-C1D1921C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Fasttext</a:t>
            </a:r>
            <a:r>
              <a:rPr lang="en-US" altLang="zh-CN" dirty="0"/>
              <a:t> model architecture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D264B-7BF3-4FB5-A39F-E743F7B3D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Input data shape</a:t>
            </a:r>
            <a:r>
              <a:rPr lang="en-US" altLang="zh-CN" dirty="0">
                <a:sym typeface="Wingdings" panose="05000000000000000000" pitchFamily="2" charset="2"/>
              </a:rPr>
              <a:t>: samples, 300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Embedding layer: </a:t>
            </a:r>
            <a:r>
              <a:rPr lang="en-US" altLang="zh-CN" dirty="0" err="1">
                <a:sym typeface="Wingdings" panose="05000000000000000000" pitchFamily="2" charset="2"/>
              </a:rPr>
              <a:t>vocab_size</a:t>
            </a:r>
            <a:r>
              <a:rPr lang="en-US" altLang="zh-CN" dirty="0">
                <a:sym typeface="Wingdings" panose="05000000000000000000" pitchFamily="2" charset="2"/>
              </a:rPr>
              <a:t>, 200 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input : samples X 300 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output: (samples X300X200)</a:t>
            </a:r>
          </a:p>
          <a:p>
            <a:r>
              <a:rPr lang="en-US" altLang="zh-CN" dirty="0"/>
              <a:t>GlobalAveragePooling1D:</a:t>
            </a:r>
          </a:p>
          <a:p>
            <a:pPr lvl="1"/>
            <a:r>
              <a:rPr lang="en-US" altLang="zh-CN" dirty="0"/>
              <a:t>Input: samples X300X200</a:t>
            </a:r>
          </a:p>
          <a:p>
            <a:pPr lvl="1"/>
            <a:r>
              <a:rPr lang="en-US" altLang="zh-CN" dirty="0"/>
              <a:t>Output: samples X 200</a:t>
            </a:r>
          </a:p>
          <a:p>
            <a:r>
              <a:rPr lang="en-US" altLang="zh-CN" sz="3200" dirty="0"/>
              <a:t>Dense(2, activation = ‘</a:t>
            </a:r>
            <a:r>
              <a:rPr lang="en-US" altLang="zh-CN" sz="3200" dirty="0" err="1"/>
              <a:t>softmax</a:t>
            </a:r>
            <a:r>
              <a:rPr lang="en-US" altLang="zh-CN" sz="3200" dirty="0"/>
              <a:t>’): 200, 2</a:t>
            </a:r>
          </a:p>
          <a:p>
            <a:pPr lvl="1"/>
            <a:r>
              <a:rPr lang="en-US" altLang="zh-CN" sz="2800" dirty="0"/>
              <a:t>Input: samples X 200</a:t>
            </a:r>
          </a:p>
          <a:p>
            <a:pPr lvl="1"/>
            <a:r>
              <a:rPr lang="en-US" altLang="zh-CN" sz="2800" dirty="0"/>
              <a:t>Output: samples X 2</a:t>
            </a:r>
          </a:p>
          <a:p>
            <a:pPr lvl="1"/>
            <a:endParaRPr lang="en-US" altLang="zh-CN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D4DBC9-0830-4FB9-9024-C07580971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850" y="109947"/>
            <a:ext cx="4252328" cy="21109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C308E77-D1BD-405C-AB7A-599CF569F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850" y="2220870"/>
            <a:ext cx="4252328" cy="237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6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27BD3-662D-4C00-8B6F-2C58DFF8D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8B6574-5924-4D24-BF12-ABB2601A7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pad sentences</a:t>
            </a:r>
          </a:p>
          <a:p>
            <a:r>
              <a:rPr lang="en-US" altLang="zh-CN" dirty="0"/>
              <a:t>For each post, we average the word vectors to represent a sentence. This means that the word location information is lost. Even backtracking we can't locate key phrases</a:t>
            </a:r>
          </a:p>
          <a:p>
            <a:r>
              <a:rPr lang="en-US" altLang="zh-CN" dirty="0"/>
              <a:t>Solution by myself:</a:t>
            </a:r>
          </a:p>
          <a:p>
            <a:pPr lvl="1"/>
            <a:r>
              <a:rPr lang="en-US" altLang="zh-CN" dirty="0"/>
              <a:t>Add attention mechanism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567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B9C3C-9ECC-43E7-9884-7DE4B5258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1. Some methods or functionality are out of date in code and make a statement in the comments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5839F95-856E-4538-B795-F27953670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1272" y="1926358"/>
            <a:ext cx="5015763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41355D8-19C5-403E-ADE5-5DD51D759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050" y="1926358"/>
            <a:ext cx="72199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1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F21D553-5FC4-418B-AF94-8E600EF06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5279010" cy="3429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1D6B66F-13EB-4A5A-A567-2E7C85DCE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650" y="0"/>
            <a:ext cx="5829805" cy="35283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6A8C2F1-0ED5-41D7-9E9F-B6CC6A956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736" y="3453427"/>
            <a:ext cx="4688264" cy="340457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D43440B-AFE6-4106-BF31-4718856051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36" y="3662322"/>
            <a:ext cx="5106137" cy="319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04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397735D-FCCB-4519-85D7-0DBC0728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97537" cy="347377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213DE39-D98D-4A50-AD86-B68B10727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429000"/>
            <a:ext cx="5240397" cy="331116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EAAD5B5-4BEE-41C8-90FD-A8A57FB19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537" y="117835"/>
            <a:ext cx="6568447" cy="239974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657AF8F-00CF-4FEA-9A20-D71EC9E38D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6843" y="2992828"/>
            <a:ext cx="5959141" cy="374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36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98514-27EC-46B0-A098-82511B06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2.Some reference or Link obsolete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542A2B-1A20-4CD8-ABB0-C19C1D3DC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47" y="1825625"/>
            <a:ext cx="5370685" cy="4851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BBBB948-3249-4F7B-B62D-73883B25F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832" y="1825625"/>
            <a:ext cx="6489168" cy="23848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976BA02-E451-4809-9C48-990EBCF17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51325"/>
            <a:ext cx="5675869" cy="181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36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231</Words>
  <Application>Microsoft Office PowerPoint</Application>
  <PresentationFormat>宽屏</PresentationFormat>
  <Paragraphs>37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Weekly word</vt:lpstr>
      <vt:lpstr>PowerPoint 演示文稿</vt:lpstr>
      <vt:lpstr>Fasttext model data process</vt:lpstr>
      <vt:lpstr>Fasttext model architecture</vt:lpstr>
      <vt:lpstr>Problem</vt:lpstr>
      <vt:lpstr>1. Some methods or functionality are out of date in code and make a statement in the comments</vt:lpstr>
      <vt:lpstr>PowerPoint 演示文稿</vt:lpstr>
      <vt:lpstr>PowerPoint 演示文稿</vt:lpstr>
      <vt:lpstr>2.Some reference or Link obsolete</vt:lpstr>
      <vt:lpstr>PowerPoint 演示文稿</vt:lpstr>
      <vt:lpstr>3. Some tool obsolete</vt:lpstr>
      <vt:lpstr>PowerPoint 演示文稿</vt:lpstr>
      <vt:lpstr>4.Programming Language features obsolete</vt:lpstr>
      <vt:lpstr>5.Framework method outdated</vt:lpstr>
      <vt:lpstr>6.Protocol outdated</vt:lpstr>
      <vt:lpstr>7 os platform caused obsolete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Erde Lee</dc:creator>
  <cp:lastModifiedBy>Erde Lee</cp:lastModifiedBy>
  <cp:revision>26</cp:revision>
  <dcterms:created xsi:type="dcterms:W3CDTF">2019-05-03T06:52:35Z</dcterms:created>
  <dcterms:modified xsi:type="dcterms:W3CDTF">2019-05-16T10:12:39Z</dcterms:modified>
</cp:coreProperties>
</file>