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6" r:id="rId11"/>
    <p:sldId id="269" r:id="rId12"/>
    <p:sldId id="270" r:id="rId13"/>
    <p:sldId id="265" r:id="rId14"/>
    <p:sldId id="267" r:id="rId15"/>
    <p:sldId id="271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59630-B64B-406D-B71B-59C9924C0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7C07D2-7BA6-44D6-9553-9AB104EBE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C99E82-B343-449A-9A39-9FCDEF2E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C0EB-9A16-4B56-ABEF-DEA9B468DCD3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E2C3F2-D48A-4345-A46F-E93F82E25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D37F2F-258A-4BE9-9ECC-67C4D02C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6CCD-9AF8-4181-AA8E-8DD2DC559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36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817F3-9C77-4CB5-946E-3EEEFEA4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3AA581-D18B-4D0E-97F2-03A5B8F54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5EAE2B-6B62-4137-B0F5-20882915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C0EB-9A16-4B56-ABEF-DEA9B468DCD3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036E5F-15A5-4B5F-8636-B6AE1749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F32BB-CFA8-4646-8B67-0AD5669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6CCD-9AF8-4181-AA8E-8DD2DC559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37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3F4A4D-A487-4A98-850A-BD03DE888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6235AE-B5F3-4ACB-AA0B-FE898D7BC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37FCB9-F20C-4119-A85F-8C63B432B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C0EB-9A16-4B56-ABEF-DEA9B468DCD3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4C2777-247C-4214-8A79-96CACE5C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AE631-0F67-4361-9C8D-14D4C1F43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6CCD-9AF8-4181-AA8E-8DD2DC559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92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1B4E2-851E-49C7-9F5B-ECBBA7B42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F54711-B3A7-4B18-B61D-DFBC0EB4C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84399B-AE67-45FE-A85D-7CA0BD57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C0EB-9A16-4B56-ABEF-DEA9B468DCD3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C69143-924C-4C02-905E-8922A9C7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0D1A50-9DD9-432E-BC2B-04BE04DAE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6CCD-9AF8-4181-AA8E-8DD2DC559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42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ACAAB-3374-4FD0-A734-FC1DC12A4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7EBFF7-23AB-41E1-BE64-35187EC18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AE8FFD-4066-40D2-97F5-B19D14415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C0EB-9A16-4B56-ABEF-DEA9B468DCD3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0A6ADB-03D5-46F7-9155-AA265FED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5728D9-4C50-4F1E-8BC2-D953455A8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6CCD-9AF8-4181-AA8E-8DD2DC559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48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9C247-83A7-4058-84A9-B3C90434E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C184E7-9680-4180-AF4E-36C16A5CE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3B341E-9A82-439B-83E8-D29DCD9AD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6837E0-36AE-44C8-A75B-2AE49B121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C0EB-9A16-4B56-ABEF-DEA9B468DCD3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24968A-1F94-4463-B2C8-EA8E231EC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A1C311-F226-47B1-9B74-90E91EC3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6CCD-9AF8-4181-AA8E-8DD2DC559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51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770D2-C830-4494-97BC-69A593A0F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8C32DF-0CA4-4D91-8C46-829C459D7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258703-13CE-4947-BDB8-128E59F5B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585060-3DD2-478B-971D-B4223F904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2C8FD1-5EAB-4134-A9BE-3BC4CB54B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F84143-792C-4E12-9F53-20CE4E382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C0EB-9A16-4B56-ABEF-DEA9B468DCD3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7EAB08-9E60-4922-9F54-111C5C26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54A79F-1D17-4C25-AB86-EEB9162C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6CCD-9AF8-4181-AA8E-8DD2DC559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08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8DBFB-28BF-4D42-AAE8-78A88CCB8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04F5AB-BD34-40F1-83BE-982FE33CA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C0EB-9A16-4B56-ABEF-DEA9B468DCD3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1B7EE8-1C48-4174-AAA3-B1C60EF80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978EEB-B308-4A08-B6D5-06E12F3E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6CCD-9AF8-4181-AA8E-8DD2DC559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54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B84F40-F7D2-4A99-BE2E-5E7D5C285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C0EB-9A16-4B56-ABEF-DEA9B468DCD3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457B20-D2CA-46BD-A96F-396466AEB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ECD307-26ED-4E42-9B30-6F639CC3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6CCD-9AF8-4181-AA8E-8DD2DC559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156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9B6C7-190A-4088-932A-55FC6223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AD2EC-7E12-4031-8233-7066AD300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E89947-EC8A-427B-A4FB-FC8A81104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3F6AED-E515-4299-9C62-BD870049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C0EB-9A16-4B56-ABEF-DEA9B468DCD3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13B743-1FB2-481E-8AC1-91FE4A83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E41C4A-09A7-41D5-9D85-1DA7CBCF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6CCD-9AF8-4181-AA8E-8DD2DC559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44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4F3BA-3BA6-4271-AF23-8E3DB5E5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2671CD-FA9B-4872-9381-B031034D93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0A2591-4088-4ED4-B171-78E55D5E0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2C8CAF-43EF-4197-96DE-0F5820BBE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C0EB-9A16-4B56-ABEF-DEA9B468DCD3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9DDE6B-46C8-47A5-AC06-7E2226D5E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6EA570-9406-4ED0-8120-E05CB5CB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6CCD-9AF8-4181-AA8E-8DD2DC559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60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D711EE-7698-4D5F-A4D1-EBCB5D9E8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99F36A-8CCA-45E1-B72A-9C16DC2A6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C521B-E61E-40AA-850E-4EA06D6E3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FC0EB-9A16-4B56-ABEF-DEA9B468DCD3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70DE4C-3EB6-4DA0-969A-1DEC3831A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CE0349-A3A2-49EE-8445-64303245B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66CCD-9AF8-4181-AA8E-8DD2DC559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70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F756A-448E-44A6-8D69-19D3DA914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Weekly work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242B97-3267-4597-8A89-76C80F463E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shencz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4929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6BA5C-48DD-41C2-A1BE-3BF86C4A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Assume two: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97CD06-C661-4DE9-B684-107E6F39D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Get the weight for each nerve of the dense layer(200, 1) </a:t>
            </a:r>
          </a:p>
          <a:p>
            <a:r>
              <a:rPr lang="en-US" altLang="zh-CN" dirty="0"/>
              <a:t>For each dimension of a word, calculate the dimension value multiplied by the weight, and then calculate the sum as the weight of the word</a:t>
            </a:r>
          </a:p>
          <a:p>
            <a:r>
              <a:rPr lang="en-US" altLang="zh-CN" dirty="0"/>
              <a:t>Normalize to get the weight for each word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2733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BA084B9-52FB-4B76-A7C9-C8C3249A2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356" y="1394283"/>
            <a:ext cx="6081287" cy="40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70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3088809-0A77-418C-9CE6-94FD40809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40745"/>
            <a:ext cx="12192000" cy="6776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3F8B913-D8FA-4CB4-91B2-3D893FE05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17232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69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08081F1-F4A1-4D4A-8D6A-E9265161E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34" y="5873385"/>
            <a:ext cx="10226926" cy="5410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B80AE1A-C51A-4519-888E-8F276A495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2225310"/>
            <a:ext cx="60579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C69FA8B-8C83-48E5-9B98-2EDE1A322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79873"/>
            <a:ext cx="12192000" cy="5617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34CB8CF-63EC-4C58-BBE0-A3D6CF015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6401"/>
            <a:ext cx="10067925" cy="17811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3F55CBC-6EED-4FAD-886F-592E33406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97576"/>
            <a:ext cx="7117697" cy="36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14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9C37E31-68AE-4286-A628-D4715AA3D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5" y="5724181"/>
            <a:ext cx="12192000" cy="9526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25F5D95-7F4C-43DF-9510-7BC0A5143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268"/>
            <a:ext cx="6744284" cy="490008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B609AEB-5AFC-448E-908C-619E29ABF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284" y="3157944"/>
            <a:ext cx="4866769" cy="183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89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B11B2C5-981A-49A3-BAC7-BF26CE4D1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0577"/>
            <a:ext cx="12192000" cy="87410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78F1CCD-22F0-495A-B28D-4A964B133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172325" cy="33432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4C55149-301D-4EDD-AE31-BEF2A8A99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39869"/>
            <a:ext cx="12192000" cy="31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6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C9B7DF7-7D0C-4333-B9B0-31A54B386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72520" cy="448841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9248983-AA7F-49CB-BA0C-F5195F074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88415"/>
            <a:ext cx="6372520" cy="18943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AE73F5D-729F-4563-AC3A-D8FEB256B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520" y="5401659"/>
            <a:ext cx="29718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0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E0BF48B-3611-4564-8649-652E4C9B6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87670" cy="496321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31E3EBD-FC72-4C2C-ABE0-030E82A40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3541"/>
            <a:ext cx="12192000" cy="125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4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BCBF0E9-695B-48E5-96D7-B52FFDC11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875"/>
            <a:ext cx="652462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6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0834D-910D-4FB4-A2B2-4BAEABF1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Assume one: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E19304-AB51-40F6-8461-BD7587484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Get embedding layer output as word vector</a:t>
            </a:r>
          </a:p>
          <a:p>
            <a:r>
              <a:rPr lang="en-US" altLang="zh-CN" dirty="0"/>
              <a:t>Get Average Pooling layer output as sentence vector</a:t>
            </a:r>
          </a:p>
          <a:p>
            <a:r>
              <a:rPr lang="en-US" altLang="zh-CN" dirty="0"/>
              <a:t>For each word, get the cosine similarity to the sentence vector</a:t>
            </a:r>
          </a:p>
          <a:p>
            <a:r>
              <a:rPr lang="en-US" altLang="zh-CN" dirty="0"/>
              <a:t>Calculated by </a:t>
            </a:r>
            <a:r>
              <a:rPr lang="en-US" altLang="zh-CN" dirty="0" err="1"/>
              <a:t>softmax</a:t>
            </a:r>
            <a:r>
              <a:rPr lang="en-US" altLang="zh-CN" dirty="0"/>
              <a:t> function for the list of cosine similarity</a:t>
            </a:r>
          </a:p>
          <a:p>
            <a:r>
              <a:rPr lang="en-US" altLang="zh-CN" dirty="0"/>
              <a:t>Normalize to get the weight for each word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708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C043E78-F44D-4C1F-8ED7-14F53A787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0"/>
            <a:ext cx="6057900" cy="36480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C3FE64C-FCF0-4ADB-AEF4-639C2EB93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4926569"/>
            <a:ext cx="12192000" cy="49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50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DD83843-19CA-46D5-9E9E-2195B044F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72325" cy="33432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0029CEC-3FC6-4ED1-8924-938E815E9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88900"/>
            <a:ext cx="12192000" cy="31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1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42C8B86-46EC-4AB5-9AE8-E8B95297A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72325" cy="60102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B432F31-AC7E-4210-89BE-83045D3A7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6871"/>
            <a:ext cx="12192000" cy="71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29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304F61C-162E-42B4-A0A2-15B96AD47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29225" cy="31908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5FD6F89-0578-4839-A461-034A13EB4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09926"/>
            <a:ext cx="39052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67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104</Words>
  <Application>Microsoft Office PowerPoint</Application>
  <PresentationFormat>宽屏</PresentationFormat>
  <Paragraphs>13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Weekly work</vt:lpstr>
      <vt:lpstr>PowerPoint 演示文稿</vt:lpstr>
      <vt:lpstr>PowerPoint 演示文稿</vt:lpstr>
      <vt:lpstr>PowerPoint 演示文稿</vt:lpstr>
      <vt:lpstr>Assume one:</vt:lpstr>
      <vt:lpstr>PowerPoint 演示文稿</vt:lpstr>
      <vt:lpstr>PowerPoint 演示文稿</vt:lpstr>
      <vt:lpstr>PowerPoint 演示文稿</vt:lpstr>
      <vt:lpstr>PowerPoint 演示文稿</vt:lpstr>
      <vt:lpstr>Assume two: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Erde Lee</dc:creator>
  <cp:lastModifiedBy>Erde Lee</cp:lastModifiedBy>
  <cp:revision>31</cp:revision>
  <dcterms:created xsi:type="dcterms:W3CDTF">2019-05-19T05:30:15Z</dcterms:created>
  <dcterms:modified xsi:type="dcterms:W3CDTF">2019-05-23T10:27:47Z</dcterms:modified>
</cp:coreProperties>
</file>