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90" r:id="rId3"/>
    <p:sldId id="462" r:id="rId4"/>
    <p:sldId id="538" r:id="rId5"/>
    <p:sldId id="539" r:id="rId6"/>
    <p:sldId id="541" r:id="rId7"/>
    <p:sldId id="542" r:id="rId8"/>
    <p:sldId id="537" r:id="rId9"/>
    <p:sldId id="472" r:id="rId10"/>
    <p:sldId id="540" r:id="rId11"/>
    <p:sldId id="543" r:id="rId12"/>
    <p:sldId id="545" r:id="rId13"/>
    <p:sldId id="544" r:id="rId14"/>
    <p:sldId id="29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95"/>
    <a:srgbClr val="000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0673" autoAdjust="0"/>
  </p:normalViewPr>
  <p:slideViewPr>
    <p:cSldViewPr snapToGrid="0">
      <p:cViewPr varScale="1">
        <p:scale>
          <a:sx n="69" d="100"/>
          <a:sy n="69" d="100"/>
        </p:scale>
        <p:origin x="19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5A8B-AFA6-4EFD-8AA1-EE51B96580DD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0581-05EC-4A19-AFB7-2103A7D81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5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5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8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7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3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3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7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CA77-47B7-4A37-B61A-FEDB6EB0F64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DCEE"/>
            </a:gs>
            <a:gs pos="0">
              <a:schemeClr val="bg1"/>
            </a:gs>
            <a:gs pos="47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2593075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3564989" y="995598"/>
            <a:ext cx="1834868" cy="1834868"/>
          </a:xfrm>
          <a:prstGeom prst="arc">
            <a:avLst>
              <a:gd name="adj1" fmla="val 2831571"/>
              <a:gd name="adj2" fmla="val 7979617"/>
            </a:avLst>
          </a:prstGeom>
          <a:ln w="762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64990" y="943210"/>
            <a:ext cx="1834867" cy="1834867"/>
          </a:xfrm>
          <a:prstGeom prst="ellipse">
            <a:avLst/>
          </a:prstGeom>
          <a:gradFill>
            <a:gsLst>
              <a:gs pos="69720">
                <a:srgbClr val="F7F7F7"/>
              </a:gs>
              <a:gs pos="15000">
                <a:schemeClr val="bg1"/>
              </a:gs>
              <a:gs pos="35000">
                <a:schemeClr val="bg1"/>
              </a:gs>
              <a:gs pos="66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66" y="1032786"/>
            <a:ext cx="1655714" cy="165571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4383207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29092" y="3165927"/>
            <a:ext cx="94021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Weekly Work</a:t>
            </a:r>
            <a:endParaRPr lang="zh-CN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42121" y="5677770"/>
            <a:ext cx="303915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shencz</a:t>
            </a:r>
            <a:endParaRPr lang="en-US" altLang="zh-CN" b="1" dirty="0">
              <a:solidFill>
                <a:srgbClr val="0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20190620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8F48F5D-3946-40FE-8B9B-7FCF7130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7931"/>
            <a:ext cx="9144000" cy="2132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9A2A52-139D-4F6A-9FCC-14FEFA758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91348"/>
            <a:ext cx="9144000" cy="275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5D2BA7-C1EE-43B9-AD39-AC062696D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6853"/>
            <a:ext cx="9144000" cy="368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D8BD8-2F77-45AB-B40F-7B8C801D0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89828"/>
            <a:ext cx="9144000" cy="411544"/>
          </a:xfrm>
          <a:prstGeom prst="rect">
            <a:avLst/>
          </a:prstGeom>
        </p:spPr>
      </p:pic>
      <p:sp>
        <p:nvSpPr>
          <p:cNvPr id="14" name="矩形: 圆角 3">
            <a:extLst>
              <a:ext uri="{FF2B5EF4-FFF2-40B4-BE49-F238E27FC236}">
                <a16:creationId xmlns:a16="http://schemas.microsoft.com/office/drawing/2014/main" id="{F16394BC-EBE8-44CF-A523-45EFFBE2F280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negative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53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negative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">
            <a:extLst>
              <a:ext uri="{FF2B5EF4-FFF2-40B4-BE49-F238E27FC236}">
                <a16:creationId xmlns:a16="http://schemas.microsoft.com/office/drawing/2014/main" id="{F16394BC-EBE8-44CF-A523-45EFFBE2F280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negative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4B66A5-450E-4B15-BC7C-A92046AB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" y="2013181"/>
            <a:ext cx="9144000" cy="1999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32CBEF-2850-4868-9280-91DCF355B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32100"/>
            <a:ext cx="9144000" cy="4360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E7821A-BBA5-42DC-847A-3290A2318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4243"/>
            <a:ext cx="9144000" cy="3895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8903B89-CD05-46E7-A038-BD907EE7D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44201"/>
            <a:ext cx="9144000" cy="3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negative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">
            <a:extLst>
              <a:ext uri="{FF2B5EF4-FFF2-40B4-BE49-F238E27FC236}">
                <a16:creationId xmlns:a16="http://schemas.microsoft.com/office/drawing/2014/main" id="{F16394BC-EBE8-44CF-A523-45EFFBE2F280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negative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ED517C-61BD-4546-BF00-261879863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2012"/>
            <a:ext cx="9144000" cy="5007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A46FB3-07F3-4FEA-BF7D-BC54648D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51466"/>
            <a:ext cx="9144000" cy="755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4E0BA2-346C-46D5-B8F3-C1642F200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48933"/>
            <a:ext cx="9144000" cy="738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3331DE-6C0F-4FB3-9108-B261E5423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66899"/>
            <a:ext cx="9144000" cy="7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2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negative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3">
            <a:extLst>
              <a:ext uri="{FF2B5EF4-FFF2-40B4-BE49-F238E27FC236}">
                <a16:creationId xmlns:a16="http://schemas.microsoft.com/office/drawing/2014/main" id="{F16394BC-EBE8-44CF-A523-45EFFBE2F280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positive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F9A6F9-1617-45CE-9E68-104D1FC3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3259"/>
            <a:ext cx="9144000" cy="591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078A6E-00B6-4CB2-8E61-E548F1F42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1659"/>
            <a:ext cx="9144000" cy="927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78BFCF-90C4-48AE-84D4-9EAF49C3D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85986"/>
            <a:ext cx="9144000" cy="11046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D05AE4-1F9B-4368-9CCA-DAE4FA056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23856"/>
            <a:ext cx="9144000" cy="9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DCEE"/>
            </a:gs>
            <a:gs pos="0">
              <a:schemeClr val="bg1"/>
            </a:gs>
            <a:gs pos="47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2538747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2593075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3564989" y="995598"/>
            <a:ext cx="1834868" cy="1834868"/>
          </a:xfrm>
          <a:prstGeom prst="arc">
            <a:avLst>
              <a:gd name="adj1" fmla="val 2831571"/>
              <a:gd name="adj2" fmla="val 7979617"/>
            </a:avLst>
          </a:prstGeom>
          <a:ln w="762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64990" y="943210"/>
            <a:ext cx="1834867" cy="1834867"/>
          </a:xfrm>
          <a:prstGeom prst="ellipse">
            <a:avLst/>
          </a:prstGeom>
          <a:gradFill>
            <a:gsLst>
              <a:gs pos="69720">
                <a:srgbClr val="F7F7F7"/>
              </a:gs>
              <a:gs pos="15000">
                <a:schemeClr val="bg1"/>
              </a:gs>
              <a:gs pos="35000">
                <a:schemeClr val="bg1"/>
              </a:gs>
              <a:gs pos="66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66" y="1032786"/>
            <a:ext cx="1655714" cy="165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54566" y="3576151"/>
            <a:ext cx="225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谢谢！</a:t>
            </a:r>
            <a:endParaRPr lang="zh-CN" altLang="en-US" sz="4000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240" y="5919054"/>
            <a:ext cx="219540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汇 报 人：沈椿壮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CNN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559A547-043F-445F-B63C-F904458E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2" y="1031436"/>
            <a:ext cx="4068954" cy="2393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62373-4880-44A3-A797-3206FAD30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22" y="3432820"/>
            <a:ext cx="4070185" cy="2393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fasttext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64015FF-1A79-40E4-9007-E7AEA5F0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7" y="928687"/>
            <a:ext cx="6334125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postitve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6C31296-9258-44F3-880A-F576F3E4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6597"/>
            <a:ext cx="9144000" cy="5048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201E8B-4962-40FD-B269-EFDB97D1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9907"/>
            <a:ext cx="9144000" cy="466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7AC4AC-0C04-4D44-B228-CCD3CD134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91671"/>
            <a:ext cx="9144000" cy="530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B6D60C-065D-44A1-A138-54A936DD2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77148"/>
            <a:ext cx="9144000" cy="314476"/>
          </a:xfrm>
          <a:prstGeom prst="rect">
            <a:avLst/>
          </a:prstGeom>
        </p:spPr>
      </p:pic>
      <p:sp>
        <p:nvSpPr>
          <p:cNvPr id="13" name="矩形: 圆角 3">
            <a:extLst>
              <a:ext uri="{FF2B5EF4-FFF2-40B4-BE49-F238E27FC236}">
                <a16:creationId xmlns:a16="http://schemas.microsoft.com/office/drawing/2014/main" id="{5E41D002-8BA4-41DE-88AA-31A6B09E025D}"/>
              </a:ext>
            </a:extLst>
          </p:cNvPr>
          <p:cNvSpPr/>
          <p:nvPr/>
        </p:nvSpPr>
        <p:spPr>
          <a:xfrm>
            <a:off x="10090" y="1009956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positive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1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9165C5E-CA31-4DAB-AE17-8ECFD7EC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3353"/>
            <a:ext cx="9144000" cy="4472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739F65-5925-4D63-985E-F1A8B1834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4766"/>
            <a:ext cx="9144000" cy="305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2E56BE-CDCE-4318-9F0D-6890B37F0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44850"/>
            <a:ext cx="9144000" cy="36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F19BD9-99C1-4C54-8642-9020B1943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4" y="4332393"/>
            <a:ext cx="9144000" cy="383129"/>
          </a:xfrm>
          <a:prstGeom prst="rect">
            <a:avLst/>
          </a:prstGeom>
        </p:spPr>
      </p:pic>
      <p:sp>
        <p:nvSpPr>
          <p:cNvPr id="13" name="矩形: 圆角 3">
            <a:extLst>
              <a:ext uri="{FF2B5EF4-FFF2-40B4-BE49-F238E27FC236}">
                <a16:creationId xmlns:a16="http://schemas.microsoft.com/office/drawing/2014/main" id="{651CFD39-C8AF-4851-96D7-CE163B521D0E}"/>
              </a:ext>
            </a:extLst>
          </p:cNvPr>
          <p:cNvSpPr/>
          <p:nvPr/>
        </p:nvSpPr>
        <p:spPr>
          <a:xfrm>
            <a:off x="10090" y="1009956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positive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4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643B31A-A914-4983-B5EF-70F68E7C7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3230"/>
            <a:ext cx="9144000" cy="499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960C86-FF56-4F82-8065-06BB90B83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21017"/>
            <a:ext cx="9144000" cy="815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76826C-92AE-4EA9-BDE9-90CDB687C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84879"/>
            <a:ext cx="9144000" cy="8330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AEE3A4-84C9-482B-A8DD-BF26B376A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17824"/>
            <a:ext cx="9144000" cy="771565"/>
          </a:xfrm>
          <a:prstGeom prst="rect">
            <a:avLst/>
          </a:prstGeom>
        </p:spPr>
      </p:pic>
      <p:sp>
        <p:nvSpPr>
          <p:cNvPr id="18" name="矩形: 圆角 3">
            <a:extLst>
              <a:ext uri="{FF2B5EF4-FFF2-40B4-BE49-F238E27FC236}">
                <a16:creationId xmlns:a16="http://schemas.microsoft.com/office/drawing/2014/main" id="{DC1DA52E-F7EF-4894-AA80-8A1F8B1F1CBB}"/>
              </a:ext>
            </a:extLst>
          </p:cNvPr>
          <p:cNvSpPr/>
          <p:nvPr/>
        </p:nvSpPr>
        <p:spPr>
          <a:xfrm>
            <a:off x="10090" y="1009956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positive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71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3">
            <a:extLst>
              <a:ext uri="{FF2B5EF4-FFF2-40B4-BE49-F238E27FC236}">
                <a16:creationId xmlns:a16="http://schemas.microsoft.com/office/drawing/2014/main" id="{DC1DA52E-F7EF-4894-AA80-8A1F8B1F1CBB}"/>
              </a:ext>
            </a:extLst>
          </p:cNvPr>
          <p:cNvSpPr/>
          <p:nvPr/>
        </p:nvSpPr>
        <p:spPr>
          <a:xfrm>
            <a:off x="10090" y="1009956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positive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79D70B-F13C-4C15-AAF7-57F1FC86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6559"/>
            <a:ext cx="9144000" cy="1042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6D9507-B91E-47D7-8C8F-6CF7A27D4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" y="3769239"/>
            <a:ext cx="9144000" cy="1083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3869ED-2E0F-42B0-99C2-136B808A5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" y="2151248"/>
            <a:ext cx="9144000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2A9D13C-4BD8-4CB8-9730-081822223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571"/>
            <a:ext cx="9144000" cy="870857"/>
          </a:xfrm>
          <a:prstGeom prst="rect">
            <a:avLst/>
          </a:prstGeom>
        </p:spPr>
      </p:pic>
      <p:sp>
        <p:nvSpPr>
          <p:cNvPr id="11" name="矩形: 圆角 3">
            <a:extLst>
              <a:ext uri="{FF2B5EF4-FFF2-40B4-BE49-F238E27FC236}">
                <a16:creationId xmlns:a16="http://schemas.microsoft.com/office/drawing/2014/main" id="{F05935F2-C770-4B2C-BADA-8912B54EAAB1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negative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FD4294-9DE7-4181-9D4D-C2B6149D7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93429"/>
            <a:ext cx="9144000" cy="1300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5ADB31-E29F-47E1-9938-530491593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42073"/>
            <a:ext cx="9144000" cy="1335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156B6E-6B2A-4929-A11E-AADD322B9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30661"/>
            <a:ext cx="9144000" cy="13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positive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9165C5E-CA31-4DAB-AE17-8ECFD7EC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0661"/>
            <a:ext cx="9144000" cy="4472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ABD350-893E-4B25-AE9D-88E97B12D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65317"/>
            <a:ext cx="9144000" cy="605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0AD8AF-1D9E-4963-A51D-251A9AAE5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62469"/>
            <a:ext cx="9144000" cy="6070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281F98-8ECA-48AC-A6CC-2A08E3F96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20551"/>
            <a:ext cx="9144000" cy="581078"/>
          </a:xfrm>
          <a:prstGeom prst="rect">
            <a:avLst/>
          </a:prstGeom>
        </p:spPr>
      </p:pic>
      <p:sp>
        <p:nvSpPr>
          <p:cNvPr id="14" name="矩形: 圆角 3">
            <a:extLst>
              <a:ext uri="{FF2B5EF4-FFF2-40B4-BE49-F238E27FC236}">
                <a16:creationId xmlns:a16="http://schemas.microsoft.com/office/drawing/2014/main" id="{1BC7C79A-A06A-418E-B019-BA9826C18770}"/>
              </a:ext>
            </a:extLst>
          </p:cNvPr>
          <p:cNvSpPr/>
          <p:nvPr/>
        </p:nvSpPr>
        <p:spPr>
          <a:xfrm>
            <a:off x="708931" y="1030538"/>
            <a:ext cx="4710563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negative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59</Words>
  <Application>Microsoft Office PowerPoint</Application>
  <PresentationFormat>全屏显示(4:3)</PresentationFormat>
  <Paragraphs>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Adobe 黑体 Std R</vt:lpstr>
      <vt:lpstr>微软雅黑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程垚松</dc:creator>
  <cp:lastModifiedBy>Erde Lee</cp:lastModifiedBy>
  <cp:revision>1086</cp:revision>
  <dcterms:created xsi:type="dcterms:W3CDTF">2017-06-05T07:31:00Z</dcterms:created>
  <dcterms:modified xsi:type="dcterms:W3CDTF">2019-06-20T07:26:50Z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