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3" r:id="rId4"/>
    <p:sldId id="270" r:id="rId5"/>
    <p:sldId id="261" r:id="rId6"/>
    <p:sldId id="264" r:id="rId7"/>
    <p:sldId id="266" r:id="rId8"/>
    <p:sldId id="267" r:id="rId9"/>
    <p:sldId id="269" r:id="rId10"/>
    <p:sldId id="263" r:id="rId11"/>
    <p:sldId id="265" r:id="rId12"/>
    <p:sldId id="268" r:id="rId13"/>
    <p:sldId id="262" r:id="rId14"/>
    <p:sldId id="271" r:id="rId15"/>
    <p:sldId id="272" r:id="rId16"/>
    <p:sldId id="274" r:id="rId17"/>
    <p:sldId id="277" r:id="rId18"/>
    <p:sldId id="280" r:id="rId19"/>
    <p:sldId id="281" r:id="rId20"/>
    <p:sldId id="275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4B566-59EA-45D4-AD89-139A62112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5A42C0-25E3-44D9-941C-947172ECF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F2342-7121-4486-9F15-BF9D152D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0E8C-687C-42D6-9E43-26C6D156A119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413C1-511F-4496-A023-420CA14A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055B1-EB93-484B-B7D9-1AA5E63C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FE0B-0CAA-4FDE-BB2D-24B7CFBF5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7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D41AB-8DE0-4802-972A-7EC8A837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C2B929-FB42-46E8-91F2-213A5D276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875BE-B3DB-4C0D-8E4C-05FC6971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0E8C-687C-42D6-9E43-26C6D156A119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733A8-DDD1-4BA3-BC30-0293BA1B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76E11-1A8A-49CB-8A3C-4B9EF2CC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FE0B-0CAA-4FDE-BB2D-24B7CFBF5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6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1A7830-AD88-4BF4-93D0-97FF5E5ED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20287D-F290-4DD3-95EE-A582C3BF9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C96A2-A116-433F-8DD2-AB5D9343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0E8C-687C-42D6-9E43-26C6D156A119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88AC3-FEE1-4EB1-A97B-21539AE3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7696E-DEFB-4152-AE4E-7BFDF3ED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FE0B-0CAA-4FDE-BB2D-24B7CFBF5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6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817A8-6D5A-48CD-86A2-83775FD6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99B65-DC8F-4F5F-A515-F59CA24D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0213F-9841-423C-AEAC-09D77A2E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0E8C-687C-42D6-9E43-26C6D156A119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5BD0D-7FF6-42FF-9B74-C6DC7B2E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760E2-878E-4C61-B024-E5223474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FE0B-0CAA-4FDE-BB2D-24B7CFBF5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5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31AAC-784D-49D0-B04B-F09F1F1A2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ED68E-0035-47CA-AA30-816C47353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8F20F-8A7E-4354-85F0-3167675F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0E8C-687C-42D6-9E43-26C6D156A119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A4D20-F538-4E6E-9BEC-97D6509A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3D880-699C-4A6E-A2E9-FDCC5282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FE0B-0CAA-4FDE-BB2D-24B7CFBF5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30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F9E7E-DFF6-4B91-85AC-B524DB4D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41FB0-AB59-4AB7-9E22-3EB6CD29A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6712F4-DAE2-4E4D-96BD-F1D37DE6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FA4890-1C62-4914-B79B-B574D225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0E8C-687C-42D6-9E43-26C6D156A119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D70B47-83D6-4BEC-94DD-DBBE6CCD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5F18E6-BEE7-4ABA-B434-5E868F58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FE0B-0CAA-4FDE-BB2D-24B7CFBF5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4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64B71-238D-4008-9F16-CABD2C34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92580-658B-4196-BCD9-ECF001254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972D2C-347E-4B74-9381-D27972A7E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A80B23-0069-4CA1-9623-4A18B55D4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F448DE-4558-4450-8847-BE95EF0EF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49B5D3-D0A9-4889-9B03-A0DCD6DA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0E8C-687C-42D6-9E43-26C6D156A119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A2803A-674B-4DA8-9D2B-E49E9FDA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94DB20-4930-450D-9CB2-7B4A5FC6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FE0B-0CAA-4FDE-BB2D-24B7CFBF5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6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12C2F-CC50-481E-833E-38113AC2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01528F-09AA-4FE0-8E0F-2D09390A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0E8C-687C-42D6-9E43-26C6D156A119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9C1FAD-1B89-4478-8C14-22467C2D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FFCD79-1CEF-40DB-926B-B0B65319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FE0B-0CAA-4FDE-BB2D-24B7CFBF5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27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3BD1CD-0D8D-4488-858B-EFB6CB49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0E8C-687C-42D6-9E43-26C6D156A119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B163A4-0FB9-42D1-96A0-7DD8B6B6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2A8D0-B5F8-47E3-BF87-E8B694B1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FE0B-0CAA-4FDE-BB2D-24B7CFBF5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4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54CA4-60C8-4E2A-B38D-D616E59F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1F89D-50E7-4FC4-B7F1-DFCD83B4F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6ECDA1-450A-4B9F-9330-4EA44506C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9FF85A-6F4A-4CCE-8437-F5371AA2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0E8C-687C-42D6-9E43-26C6D156A119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C05D1F-4C0F-4AE0-AD17-A2F565C8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75E5C9-2CCA-474B-8C6A-AB915211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FE0B-0CAA-4FDE-BB2D-24B7CFBF5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93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6D73E-5F62-453C-8631-6B856142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3FF444-B326-4CBC-97B2-A2E50433A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1E338-1725-48D7-9AC5-3C2B51D62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78E4C-9B52-449E-859E-00FA8225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0E8C-687C-42D6-9E43-26C6D156A119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81B1B-97AC-4F21-B2B5-3B6AF51D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56C43B-4E7B-4BDE-BEA7-B351008C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FE0B-0CAA-4FDE-BB2D-24B7CFBF5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9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F72E73-EA85-4124-BF11-7A88C0F1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B2330F-F5AF-4F0D-86F2-8D204282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525E8-AA56-4D9E-98A9-5CA3A3894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00E8C-687C-42D6-9E43-26C6D156A119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A5C45-4BE6-41DD-96AB-7A5161391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9DEDF-A7F2-41BC-AADD-E792E9AD4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FE0B-0CAA-4FDE-BB2D-24B7CFBF5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5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AC174-7076-419D-9C2F-CDFA8F789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460409-F51C-42B6-AC86-E9ABE2D60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shencz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86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C8A2A-1728-404A-A823-B15EEDB3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Label negative and predict negative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B33FB8-8BAA-4998-ABBD-7E111053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4031"/>
            <a:ext cx="12192000" cy="10499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5C2B46-A9E1-4C89-BAC0-95339C3B5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1865"/>
            <a:ext cx="12192000" cy="105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7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C8A2A-1728-404A-A823-B15EEDB3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Label negative and predict negative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5577B6-9884-403B-9526-D583072DC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0367"/>
            <a:ext cx="12192000" cy="9172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C9397B-251A-4A4F-84A7-DEA280D89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57" y="4496694"/>
            <a:ext cx="10211685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42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46E71AB-65BD-4A97-89A2-E10A927D0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4" y="2948898"/>
            <a:ext cx="10973751" cy="960203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8237E7D-1F2E-4BF3-B127-331BD4CC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Label negative and predict negative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27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83721-6C7D-4F5A-8868-19AC48E1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Label negative but</a:t>
            </a:r>
            <a:r>
              <a:rPr lang="zh-CN" altLang="en-US" dirty="0"/>
              <a:t> </a:t>
            </a:r>
            <a:r>
              <a:rPr lang="en-US" altLang="zh-CN" dirty="0"/>
              <a:t>predict positive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AF6371-0EB2-4371-8A98-8BF297F0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1296"/>
            <a:ext cx="12192000" cy="17426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6EB896-6CA6-4F31-A125-11DD7142F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3029"/>
            <a:ext cx="12192000" cy="18424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36577C-1EB8-4B02-9498-F089444A1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85646"/>
            <a:ext cx="12192000" cy="17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1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7C83D-6149-4E31-9421-33A10A59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Wrong predict reason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8C327-8469-46A4-9C5E-DBE77A931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0890"/>
          </a:xfrm>
        </p:spPr>
        <p:txBody>
          <a:bodyPr/>
          <a:lstStyle/>
          <a:p>
            <a:r>
              <a:rPr lang="en-US" altLang="zh-CN" dirty="0"/>
              <a:t>1.There 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sample. But in fact they are not describe viewer`s opinion.</a:t>
            </a:r>
          </a:p>
          <a:p>
            <a:r>
              <a:rPr lang="en-US" altLang="zh-CN" dirty="0"/>
              <a:t>2.The statements that express ideas are not obvious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FB62FB4-9031-46DC-812D-68CC2DDBD9EC}"/>
              </a:ext>
            </a:extLst>
          </p:cNvPr>
          <p:cNvSpPr txBox="1">
            <a:spLocks/>
          </p:cNvSpPr>
          <p:nvPr/>
        </p:nvSpPr>
        <p:spPr>
          <a:xfrm>
            <a:off x="838200" y="29779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More observe 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1FCBEC7-D9B4-4891-9692-4286FA47F858}"/>
              </a:ext>
            </a:extLst>
          </p:cNvPr>
          <p:cNvSpPr txBox="1">
            <a:spLocks/>
          </p:cNvSpPr>
          <p:nvPr/>
        </p:nvSpPr>
        <p:spPr>
          <a:xfrm>
            <a:off x="838200" y="4146190"/>
            <a:ext cx="10515600" cy="152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If the weight of the sample category varies greatly, the highlighted keywords are more obvious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124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16306-758B-4648-8304-F9A2D5AA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label multi-category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0947B-A5AE-4D63-8911-C7E19EDD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Dot embedding layer output(</a:t>
            </a:r>
            <a:r>
              <a:rPr lang="en-US" altLang="zh-CN" dirty="0" err="1"/>
              <a:t>seq_len</a:t>
            </a:r>
            <a:r>
              <a:rPr lang="en-US" altLang="zh-CN" dirty="0"/>
              <a:t>, </a:t>
            </a:r>
            <a:r>
              <a:rPr lang="en-US" altLang="zh-CN" dirty="0" err="1"/>
              <a:t>emb_dim</a:t>
            </a:r>
            <a:r>
              <a:rPr lang="en-US" altLang="zh-CN" dirty="0"/>
              <a:t>) and dense weight(</a:t>
            </a:r>
            <a:r>
              <a:rPr lang="en-US" altLang="zh-CN" dirty="0" err="1"/>
              <a:t>emb_dim</a:t>
            </a:r>
            <a:r>
              <a:rPr lang="en-US" altLang="zh-CN" dirty="0"/>
              <a:t>, </a:t>
            </a:r>
            <a:r>
              <a:rPr lang="en-US" altLang="zh-CN" dirty="0" err="1"/>
              <a:t>cat_num</a:t>
            </a:r>
            <a:r>
              <a:rPr lang="en-US" altLang="zh-CN" dirty="0"/>
              <a:t>), the output has the shape of (</a:t>
            </a:r>
            <a:r>
              <a:rPr lang="en-US" altLang="zh-CN" dirty="0" err="1"/>
              <a:t>seq_len</a:t>
            </a:r>
            <a:r>
              <a:rPr lang="en-US" altLang="zh-CN" dirty="0"/>
              <a:t>, </a:t>
            </a:r>
            <a:r>
              <a:rPr lang="en-US" altLang="zh-CN" dirty="0" err="1"/>
              <a:t>cat_num</a:t>
            </a:r>
            <a:r>
              <a:rPr lang="en-US" altLang="zh-CN" dirty="0"/>
              <a:t>), which represents the weight that each word belongs to each predicted category</a:t>
            </a:r>
          </a:p>
          <a:p>
            <a:r>
              <a:rPr lang="en-US" altLang="zh-CN" dirty="0"/>
              <a:t>Use the dimensions representing the correct category</a:t>
            </a:r>
          </a:p>
          <a:p>
            <a:r>
              <a:rPr lang="en-US" altLang="zh-CN" dirty="0"/>
              <a:t>normalization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28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E05B3-57E8-4C5C-9012-3575F85E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Mergers/Acquisitions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FEAF02-7EF9-4924-BD9B-8FECE5651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5" y="2846019"/>
            <a:ext cx="10257409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60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E05B3-57E8-4C5C-9012-3575F85E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Mergers/Acquisitions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4F2B3B-E016-4C4E-856E-BEE532D0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12192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2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E05B3-57E8-4C5C-9012-3575F85E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Interest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BA77BB-BE3D-4ED0-A816-1B006CEE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4" y="3002243"/>
            <a:ext cx="10287892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01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E05B3-57E8-4C5C-9012-3575F85E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Jobs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33294D-CCD5-4B15-AA6D-BCC4781B0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4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2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164B93-7A93-47C8-B718-EB655858F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2786"/>
            <a:ext cx="12192000" cy="1252427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FD42056A-E559-4A9A-A44C-3257C85A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Label positive and predict positive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59F7A6-F514-496B-9F63-00CA81469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2501"/>
            <a:ext cx="12192000" cy="128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92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E05B3-57E8-4C5C-9012-3575F85E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livestock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2F3F18-1E0B-452C-8F55-86826E6A7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8475"/>
            <a:ext cx="12192000" cy="84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53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E05B3-57E8-4C5C-9012-3575F85E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AFD9BA-6B4B-4447-91C8-CAEDBED69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4452"/>
            <a:ext cx="12192000" cy="116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86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E05B3-57E8-4C5C-9012-3575F85E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Earnings and Earnings Forecasts but predict Mergers/Acquisitions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2D8FB9-33A9-4FB2-912F-E3EAF5AE2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5561"/>
            <a:ext cx="12192000" cy="16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49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E05B3-57E8-4C5C-9012-3575F85E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Mergers/Acquisitions but predict Interest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EAC6C8-7579-4F89-B783-7E627D1B0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5010"/>
            <a:ext cx="12192000" cy="152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7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D42056A-E559-4A9A-A44C-3257C85A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Label positive and predict positive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7A5343-6BF4-43E2-96A2-D08D18271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6" y="2887933"/>
            <a:ext cx="10943268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1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D42056A-E559-4A9A-A44C-3257C85A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Label positive and predict positive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7AA466-88C9-4966-8590-8D0A96E4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5000"/>
            <a:ext cx="12192000" cy="9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3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D37C549-C41A-4EE7-9814-9A576AFCA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2070"/>
            <a:ext cx="12192000" cy="939813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798123D-A76A-4DBB-91F8-92F0863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Label positive and predict positive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E17A23-CC2C-4B58-9B1B-4983A132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19" y="4352788"/>
            <a:ext cx="10165961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0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798123D-A76A-4DBB-91F8-92F0863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Label positive and predict positive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AC56CF-F077-4E88-8565-730A00478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1598"/>
            <a:ext cx="12192000" cy="7548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2DA75FC-8226-4FBF-9978-258357C4D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92883"/>
            <a:ext cx="10204064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3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798123D-A76A-4DBB-91F8-92F0863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Label positive and predict positive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854BF6-E6BE-4434-AC42-C1C6B286F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7005"/>
            <a:ext cx="12192000" cy="7639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07F4A3-62B2-4221-8865-327AF9C3B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54" y="4191645"/>
            <a:ext cx="10287892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7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798123D-A76A-4DBB-91F8-92F0863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Label positive and predict positive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13470F-C7CB-4D8D-B4BD-624232775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17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4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2A355-7416-4F5E-A1B7-271B320A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Label positive and predict positive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69DEAD-8B39-450E-AB1F-1ADA7504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5087"/>
            <a:ext cx="12192000" cy="90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1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191</Words>
  <Application>Microsoft Office PowerPoint</Application>
  <PresentationFormat>宽屏</PresentationFormat>
  <Paragraphs>31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Weekly work</vt:lpstr>
      <vt:lpstr>Label positive and predict positive</vt:lpstr>
      <vt:lpstr>Label positive and predict positive</vt:lpstr>
      <vt:lpstr>Label positive and predict positive</vt:lpstr>
      <vt:lpstr>Label positive and predict positive</vt:lpstr>
      <vt:lpstr>Label positive and predict positive</vt:lpstr>
      <vt:lpstr>Label positive and predict positive</vt:lpstr>
      <vt:lpstr>Label positive and predict positive</vt:lpstr>
      <vt:lpstr>Label positive and predict positive</vt:lpstr>
      <vt:lpstr>Label negative and predict negative</vt:lpstr>
      <vt:lpstr>Label negative and predict negative</vt:lpstr>
      <vt:lpstr>Label negative and predict negative</vt:lpstr>
      <vt:lpstr>Label negative but predict positive</vt:lpstr>
      <vt:lpstr>Wrong predict reason</vt:lpstr>
      <vt:lpstr>Single label multi-category classification</vt:lpstr>
      <vt:lpstr>Mergers/Acquisitions</vt:lpstr>
      <vt:lpstr>Mergers/Acquisitions</vt:lpstr>
      <vt:lpstr>Interest</vt:lpstr>
      <vt:lpstr>Jobs</vt:lpstr>
      <vt:lpstr>livestock</vt:lpstr>
      <vt:lpstr>trade</vt:lpstr>
      <vt:lpstr>Earnings and Earnings Forecasts but predict Mergers/Acquisitions</vt:lpstr>
      <vt:lpstr>Mergers/Acquisitions but predict Interest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Erde Lee</dc:creator>
  <cp:lastModifiedBy>Erde Lee</cp:lastModifiedBy>
  <cp:revision>19</cp:revision>
  <dcterms:created xsi:type="dcterms:W3CDTF">2019-06-24T07:41:50Z</dcterms:created>
  <dcterms:modified xsi:type="dcterms:W3CDTF">2019-06-27T03:36:50Z</dcterms:modified>
</cp:coreProperties>
</file>