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5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884EB-1477-4630-A498-89152B9FD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7B33FB-4DE3-4318-BE41-2FDB8D976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31834-73D9-457E-B9CF-18CACC41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6367C-5486-488B-B15E-472E5F1C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3CCC3-2ED3-430F-9E08-C87B4067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1878C-1E52-4E94-AEDB-3832866E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E4D7E-F766-4C73-A8AF-2899278CC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D2D54-5A7C-4473-8F78-3E8D9142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180E6-0DD3-4BC9-8C83-5510CCE2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8B66B-44AA-44D1-B6B6-6BDCE04C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078361-59BA-4E81-9707-69A7C8F78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F52FA6-E66A-45AA-99FE-04BC61674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4158A-C08E-4968-B77A-308FC577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FD24-EDAC-48A2-A25C-0EE35DF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63589-BDF6-473B-A0F3-BE92896A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2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29F53-3AFF-47FD-A970-6C4C311C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BFCA2-AD4D-42A8-B36F-3C919EAE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BB1F8-DDCA-49EF-9F3A-D3A1EF81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05301-2150-4322-BF95-6FBCBCB9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81D03-5AD5-44B2-B268-53EAE395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E9811-8524-4A2B-AE58-F0CA8BBF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DFD3D7-C7BD-4272-974A-9F1E6CC6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A58F0-A2AD-4BC0-8AA9-2D29997C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31797-287B-42D8-A6EC-F91C1336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A6AA2-451C-4D78-801E-2A47DAF3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795D3-D2CA-4603-9156-3E01EA41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49EB-FA0B-4E82-92E4-076E7E88B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0DE41-E668-45DC-88DF-7EEC605B6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E3F3E-DF33-4435-8028-EDEAFA41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01FFF-A24D-4007-B809-2CB54C2E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CFD1E-269B-4904-89AC-3C75CA8E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2E74-DB8D-4385-9FE3-13456586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AD62B-796F-4543-A607-D947B8EDC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AAF18D-8F8B-438A-B04E-6ED3DDA69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423027-A06F-4F56-9C38-83CF3077B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40FD6F-BF8F-4201-9B76-DA7345827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4C1FC-25C9-4B83-A6E1-4442F61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D5202B-0649-41CF-8928-8DB5625C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13BE0-4A6C-4235-9176-25445B9C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3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F83AF-64D2-4EB1-9B6A-4200511B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59150C-E18E-4F0D-A460-7B183232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B442AD-4838-45A6-AEDD-ADB34E4D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DCA238-360C-479D-B80A-A857F362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8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5C4E8B-18AF-456D-B4B2-914CF2E7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2A94F7-EF14-487E-970A-BECF6C47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0DB29-F515-4DB1-8044-964BC479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30DA-7D17-41F5-A84D-57443A09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6E735-A800-430F-8E99-3FA7EDAC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C77AF-0F8A-4DE8-AF21-BF87336ED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9E9EA-0CD7-4034-9088-035457E1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C9AD4-DBDE-4FF4-8C56-8F0D7069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B3414-10FC-4409-91A6-7278A869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3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98526-C9A0-42A6-9DA8-F23B9540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67EF85-B65C-4220-90C9-4BD97D01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0C21F-AD28-4581-AA7D-0C4140FE4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99FAE-D5B7-4FC5-9DD6-10FF3E92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37573-C6AA-4DA1-859E-71F2F33D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8AE2E4-228A-4909-9145-87ADB507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8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5DF61F-8129-4F50-95D6-AC54C5E7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9398F-7D79-4600-8876-6CC391B7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622F6-2450-44E4-B25C-5945FB529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7021-C344-4A5E-85AE-44CCEAB5C994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75EC3-B1E4-47AB-9F25-C29E2DED9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E3B43-524A-4CFA-B919-6BB2CB320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255E-8819-40C3-8C0F-DB4825D02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6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4F289-7D9F-405A-A449-2CB2E8A14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58EF9-356D-4B6D-8642-C0000A47B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r>
              <a:rPr lang="en-US" altLang="zh-CN" dirty="0"/>
              <a:t> </a:t>
            </a:r>
            <a:r>
              <a:rPr lang="en-US" altLang="zh-CN" dirty="0" err="1"/>
              <a:t>guosj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09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BA2E631-5830-4429-9401-9E15E8837F1D}"/>
              </a:ext>
            </a:extLst>
          </p:cNvPr>
          <p:cNvSpPr txBox="1"/>
          <p:nvPr/>
        </p:nvSpPr>
        <p:spPr>
          <a:xfrm>
            <a:off x="0" y="468814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CNN:   label 0, predict 0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B13758-9CED-451D-99B6-7BC4E31475AD}"/>
              </a:ext>
            </a:extLst>
          </p:cNvPr>
          <p:cNvSpPr txBox="1"/>
          <p:nvPr/>
        </p:nvSpPr>
        <p:spPr>
          <a:xfrm>
            <a:off x="0" y="3679479"/>
            <a:ext cx="3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Attention based </a:t>
            </a:r>
            <a:r>
              <a:rPr lang="en-US" altLang="zh-CN" sz="1600" dirty="0" err="1"/>
              <a:t>gru</a:t>
            </a:r>
            <a:r>
              <a:rPr lang="en-US" altLang="zh-CN" sz="1600" dirty="0"/>
              <a:t>:   label 0, predict 0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6707E1-66B0-4476-B48C-1B7CC658C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800"/>
            <a:ext cx="12192000" cy="163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48B7BF-7F63-4337-9D7E-0DEDB8313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6572"/>
            <a:ext cx="12192000" cy="15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9FABD0-FEB2-419F-A894-6D2BFA365C75}"/>
              </a:ext>
            </a:extLst>
          </p:cNvPr>
          <p:cNvSpPr txBox="1"/>
          <p:nvPr/>
        </p:nvSpPr>
        <p:spPr>
          <a:xfrm>
            <a:off x="0" y="57549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:   label 0, predict 0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26D03-AFF4-4846-8364-E77BF446A03A}"/>
              </a:ext>
            </a:extLst>
          </p:cNvPr>
          <p:cNvSpPr txBox="1"/>
          <p:nvPr/>
        </p:nvSpPr>
        <p:spPr>
          <a:xfrm>
            <a:off x="0" y="1478366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-bigram:   label 0, predict 0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FB1FAF-7DCE-4FE5-890B-58D7F0DF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175"/>
            <a:ext cx="12192000" cy="8089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C81D4D-A218-4B5C-89FC-1BA9208D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133"/>
            <a:ext cx="12192000" cy="8503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42963B-3919-47A8-AB7F-5B7F80E7C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59420"/>
            <a:ext cx="12192000" cy="7731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3C2CFC-5996-4E4C-AE4F-7C4E3C50719A}"/>
              </a:ext>
            </a:extLst>
          </p:cNvPr>
          <p:cNvSpPr txBox="1"/>
          <p:nvPr/>
        </p:nvSpPr>
        <p:spPr>
          <a:xfrm>
            <a:off x="0" y="2969653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CNN:   label 0, predict 0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C96333-C74C-4A23-9B92-F8BE5FC42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02655"/>
            <a:ext cx="12192000" cy="8553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042E730-82B0-4B15-B480-8D30E652FCFE}"/>
              </a:ext>
            </a:extLst>
          </p:cNvPr>
          <p:cNvSpPr txBox="1"/>
          <p:nvPr/>
        </p:nvSpPr>
        <p:spPr>
          <a:xfrm>
            <a:off x="0" y="4548351"/>
            <a:ext cx="3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Attention based </a:t>
            </a:r>
            <a:r>
              <a:rPr lang="en-US" altLang="zh-CN" sz="1600" dirty="0" err="1"/>
              <a:t>gru</a:t>
            </a:r>
            <a:r>
              <a:rPr lang="en-US" altLang="zh-CN" sz="1600" dirty="0"/>
              <a:t>:   label 0, predict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764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9FABD0-FEB2-419F-A894-6D2BFA365C75}"/>
              </a:ext>
            </a:extLst>
          </p:cNvPr>
          <p:cNvSpPr txBox="1"/>
          <p:nvPr/>
        </p:nvSpPr>
        <p:spPr>
          <a:xfrm>
            <a:off x="0" y="57549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:   label 0, predict 0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26D03-AFF4-4846-8364-E77BF446A03A}"/>
              </a:ext>
            </a:extLst>
          </p:cNvPr>
          <p:cNvSpPr txBox="1"/>
          <p:nvPr/>
        </p:nvSpPr>
        <p:spPr>
          <a:xfrm>
            <a:off x="0" y="1478366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-bigram:   label 0, predict 0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3C2CFC-5996-4E4C-AE4F-7C4E3C50719A}"/>
              </a:ext>
            </a:extLst>
          </p:cNvPr>
          <p:cNvSpPr txBox="1"/>
          <p:nvPr/>
        </p:nvSpPr>
        <p:spPr>
          <a:xfrm>
            <a:off x="0" y="2969653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CNN:   label 0, predict 0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42E730-82B0-4B15-B480-8D30E652FCFE}"/>
              </a:ext>
            </a:extLst>
          </p:cNvPr>
          <p:cNvSpPr txBox="1"/>
          <p:nvPr/>
        </p:nvSpPr>
        <p:spPr>
          <a:xfrm>
            <a:off x="0" y="4548351"/>
            <a:ext cx="3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Attention based </a:t>
            </a:r>
            <a:r>
              <a:rPr lang="en-US" altLang="zh-CN" sz="1600" dirty="0" err="1"/>
              <a:t>gru</a:t>
            </a:r>
            <a:r>
              <a:rPr lang="en-US" altLang="zh-CN" sz="1600" dirty="0"/>
              <a:t>:   label 0, predict 0</a:t>
            </a:r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899737-2296-4010-BCF6-71995094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118"/>
            <a:ext cx="12192000" cy="8581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66B034-25D3-4188-8A0D-5DE5F24F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0996"/>
            <a:ext cx="12192000" cy="8519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F2F4F8-1D96-455E-8967-A9370DC68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1031"/>
            <a:ext cx="12192000" cy="8744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4AEE9C-0136-4CD7-B0BD-DECF1793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79634"/>
            <a:ext cx="12192000" cy="7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0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9FABD0-FEB2-419F-A894-6D2BFA365C75}"/>
              </a:ext>
            </a:extLst>
          </p:cNvPr>
          <p:cNvSpPr txBox="1"/>
          <p:nvPr/>
        </p:nvSpPr>
        <p:spPr>
          <a:xfrm>
            <a:off x="0" y="57549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:   label 0, predict 1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26D03-AFF4-4846-8364-E77BF446A03A}"/>
              </a:ext>
            </a:extLst>
          </p:cNvPr>
          <p:cNvSpPr txBox="1"/>
          <p:nvPr/>
        </p:nvSpPr>
        <p:spPr>
          <a:xfrm>
            <a:off x="0" y="1478366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-bigram:   label 0, predict 0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3C2CFC-5996-4E4C-AE4F-7C4E3C50719A}"/>
              </a:ext>
            </a:extLst>
          </p:cNvPr>
          <p:cNvSpPr txBox="1"/>
          <p:nvPr/>
        </p:nvSpPr>
        <p:spPr>
          <a:xfrm>
            <a:off x="0" y="2969653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CNN:   label 0, predict 1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42E730-82B0-4B15-B480-8D30E652FCFE}"/>
              </a:ext>
            </a:extLst>
          </p:cNvPr>
          <p:cNvSpPr txBox="1"/>
          <p:nvPr/>
        </p:nvSpPr>
        <p:spPr>
          <a:xfrm>
            <a:off x="0" y="4548351"/>
            <a:ext cx="3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Attention based </a:t>
            </a:r>
            <a:r>
              <a:rPr lang="en-US" altLang="zh-CN" sz="1600" dirty="0" err="1"/>
              <a:t>gru</a:t>
            </a:r>
            <a:r>
              <a:rPr lang="en-US" altLang="zh-CN" sz="1600" dirty="0"/>
              <a:t>:   label 0, predict 1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FE4034-F352-41B3-BD11-D68D6F19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582"/>
            <a:ext cx="12192000" cy="11137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74B8BF-2DD7-4EEC-8317-66A6652B2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6144"/>
            <a:ext cx="12192000" cy="10735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8E9A3-09FA-413A-AFC9-D6DF25C20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10231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7A99F6-C314-4749-A577-FFF591863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97728"/>
            <a:ext cx="12192000" cy="11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3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9FABD0-FEB2-419F-A894-6D2BFA365C75}"/>
              </a:ext>
            </a:extLst>
          </p:cNvPr>
          <p:cNvSpPr txBox="1"/>
          <p:nvPr/>
        </p:nvSpPr>
        <p:spPr>
          <a:xfrm>
            <a:off x="0" y="57549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:   label 0, predict 1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26D03-AFF4-4846-8364-E77BF446A03A}"/>
              </a:ext>
            </a:extLst>
          </p:cNvPr>
          <p:cNvSpPr txBox="1"/>
          <p:nvPr/>
        </p:nvSpPr>
        <p:spPr>
          <a:xfrm>
            <a:off x="0" y="1478366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-bigram:   label 0, predict 0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3C2CFC-5996-4E4C-AE4F-7C4E3C50719A}"/>
              </a:ext>
            </a:extLst>
          </p:cNvPr>
          <p:cNvSpPr txBox="1"/>
          <p:nvPr/>
        </p:nvSpPr>
        <p:spPr>
          <a:xfrm>
            <a:off x="0" y="2969653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CNN:   label 0, predict 0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42E730-82B0-4B15-B480-8D30E652FCFE}"/>
              </a:ext>
            </a:extLst>
          </p:cNvPr>
          <p:cNvSpPr txBox="1"/>
          <p:nvPr/>
        </p:nvSpPr>
        <p:spPr>
          <a:xfrm>
            <a:off x="0" y="4548351"/>
            <a:ext cx="3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Attention based </a:t>
            </a:r>
            <a:r>
              <a:rPr lang="en-US" altLang="zh-CN" sz="1600" dirty="0" err="1"/>
              <a:t>gru</a:t>
            </a:r>
            <a:r>
              <a:rPr lang="en-US" altLang="zh-CN" sz="1600" dirty="0"/>
              <a:t>:   label 0, predict 0</a:t>
            </a:r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713D45-E829-486F-9F00-C889C3D9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520"/>
            <a:ext cx="12192000" cy="8782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6FD2ED-3F5E-427B-A4FA-EC1E86B1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1181"/>
            <a:ext cx="12192000" cy="8941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FF0818-4BD6-448D-82ED-1EBFC1052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7090"/>
            <a:ext cx="12192000" cy="9450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7E3721-1076-49DF-AAEA-103223D3A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13732"/>
            <a:ext cx="12192000" cy="9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8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9FABD0-FEB2-419F-A894-6D2BFA365C75}"/>
              </a:ext>
            </a:extLst>
          </p:cNvPr>
          <p:cNvSpPr txBox="1"/>
          <p:nvPr/>
        </p:nvSpPr>
        <p:spPr>
          <a:xfrm>
            <a:off x="0" y="57549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:   label 0, predict 1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26D03-AFF4-4846-8364-E77BF446A03A}"/>
              </a:ext>
            </a:extLst>
          </p:cNvPr>
          <p:cNvSpPr txBox="1"/>
          <p:nvPr/>
        </p:nvSpPr>
        <p:spPr>
          <a:xfrm>
            <a:off x="0" y="1478366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-bigram:   label 0, predict 0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3C2CFC-5996-4E4C-AE4F-7C4E3C50719A}"/>
              </a:ext>
            </a:extLst>
          </p:cNvPr>
          <p:cNvSpPr txBox="1"/>
          <p:nvPr/>
        </p:nvSpPr>
        <p:spPr>
          <a:xfrm>
            <a:off x="0" y="2969653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CNN:   label 0, predict 1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42E730-82B0-4B15-B480-8D30E652FCFE}"/>
              </a:ext>
            </a:extLst>
          </p:cNvPr>
          <p:cNvSpPr txBox="1"/>
          <p:nvPr/>
        </p:nvSpPr>
        <p:spPr>
          <a:xfrm>
            <a:off x="0" y="4548351"/>
            <a:ext cx="3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Attention based </a:t>
            </a:r>
            <a:r>
              <a:rPr lang="en-US" altLang="zh-CN" sz="1600" dirty="0" err="1"/>
              <a:t>gru</a:t>
            </a:r>
            <a:r>
              <a:rPr lang="en-US" altLang="zh-CN" sz="1600" dirty="0"/>
              <a:t>:   label 0, predict 0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22C7D-F020-4E71-A494-BF75D015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821"/>
            <a:ext cx="12192000" cy="8088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77E0A9-9C5C-4986-BC68-0F63E4F6C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6755"/>
            <a:ext cx="12192000" cy="8428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3218C6-FA00-4B9C-B682-0F14273D5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9371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A22FBE-62CC-4F80-9009-AF9A151BE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22028"/>
            <a:ext cx="12192000" cy="9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5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7EFA11-A2A4-4DD9-987E-E0E4ED11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14" y="0"/>
            <a:ext cx="5689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295C68-DBE8-4489-A87D-D2A3C23CB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5852160" cy="43891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967ED11-E99D-4151-9FDD-5575217F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993A98-628C-4067-B4E3-E4C9757F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D5944B-7FB4-42A1-93DE-0E33D878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E4AFE9-9506-4E76-8B61-62EA58899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5852160" cy="4389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20FE3A-D63D-4807-B075-321406BD9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2344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9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9B18ED-724D-4D58-951D-F1CFAAA42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5852160" cy="4389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1A5243-531B-44CC-AEED-D1C032BCE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2344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1211F7-8558-41D0-9F00-BD16B4B9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7" y="1234440"/>
            <a:ext cx="5852160" cy="4389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C8D4E8-5AC6-4999-AA8F-EBF4501C1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8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9FABD0-FEB2-419F-A894-6D2BFA365C75}"/>
              </a:ext>
            </a:extLst>
          </p:cNvPr>
          <p:cNvSpPr txBox="1"/>
          <p:nvPr/>
        </p:nvSpPr>
        <p:spPr>
          <a:xfrm>
            <a:off x="0" y="57549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:   label 0, predict 0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B9AEE4-1410-479B-92C3-F91A71E6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" y="864814"/>
            <a:ext cx="12192006" cy="17152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569C45-E5A9-471B-9E5E-23B4AB72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" y="4007821"/>
            <a:ext cx="12192000" cy="1826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726D03-AFF4-4846-8364-E77BF446A03A}"/>
              </a:ext>
            </a:extLst>
          </p:cNvPr>
          <p:cNvSpPr txBox="1"/>
          <p:nvPr/>
        </p:nvSpPr>
        <p:spPr>
          <a:xfrm>
            <a:off x="-90311" y="3124689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-bigram:   label 0, predict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791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573F39-2446-4990-A374-6DB35DC8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941"/>
            <a:ext cx="12192000" cy="17744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A2E631-5830-4429-9401-9E15E8837F1D}"/>
              </a:ext>
            </a:extLst>
          </p:cNvPr>
          <p:cNvSpPr txBox="1"/>
          <p:nvPr/>
        </p:nvSpPr>
        <p:spPr>
          <a:xfrm>
            <a:off x="0" y="468814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CNN:   label 0, predict 0</a:t>
            </a:r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DE51CC-1385-4532-8654-9DF390D12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0148"/>
            <a:ext cx="12192000" cy="18698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B13758-9CED-451D-99B6-7BC4E31475AD}"/>
              </a:ext>
            </a:extLst>
          </p:cNvPr>
          <p:cNvSpPr txBox="1"/>
          <p:nvPr/>
        </p:nvSpPr>
        <p:spPr>
          <a:xfrm>
            <a:off x="0" y="3679479"/>
            <a:ext cx="3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Attention based </a:t>
            </a:r>
            <a:r>
              <a:rPr lang="en-US" altLang="zh-CN" sz="1600" dirty="0" err="1"/>
              <a:t>gru</a:t>
            </a:r>
            <a:r>
              <a:rPr lang="en-US" altLang="zh-CN" sz="1600" dirty="0"/>
              <a:t>:   label 0, predict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188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9FABD0-FEB2-419F-A894-6D2BFA365C75}"/>
              </a:ext>
            </a:extLst>
          </p:cNvPr>
          <p:cNvSpPr txBox="1"/>
          <p:nvPr/>
        </p:nvSpPr>
        <p:spPr>
          <a:xfrm>
            <a:off x="0" y="57549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:   label 0, predict 0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26D03-AFF4-4846-8364-E77BF446A03A}"/>
              </a:ext>
            </a:extLst>
          </p:cNvPr>
          <p:cNvSpPr txBox="1"/>
          <p:nvPr/>
        </p:nvSpPr>
        <p:spPr>
          <a:xfrm>
            <a:off x="-90311" y="3124689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Fasttext</a:t>
            </a:r>
            <a:r>
              <a:rPr lang="en-US" altLang="zh-CN" sz="1600" dirty="0"/>
              <a:t>-bigram:   label 0, predict 0</a:t>
            </a:r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3608EF-E528-43FA-AFDB-21488E1C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755"/>
            <a:ext cx="12192000" cy="1612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4020FA-EC8A-40E4-823C-D9F66485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4334"/>
            <a:ext cx="12192000" cy="18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214</Words>
  <Application>Microsoft Office PowerPoint</Application>
  <PresentationFormat>宽屏</PresentationFormat>
  <Paragraphs>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Weekly 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11</cp:revision>
  <dcterms:created xsi:type="dcterms:W3CDTF">2019-07-12T03:19:59Z</dcterms:created>
  <dcterms:modified xsi:type="dcterms:W3CDTF">2019-07-12T07:10:42Z</dcterms:modified>
</cp:coreProperties>
</file>