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"/>
  </p:notesMasterIdLst>
  <p:sldIdLst>
    <p:sldId id="313" r:id="rId2"/>
    <p:sldId id="31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泓霏" initials="陈泓霏" lastIdx="2" clrIdx="0">
    <p:extLst>
      <p:ext uri="{19B8F6BF-5375-455C-9EA6-DF929625EA0E}">
        <p15:presenceInfo xmlns:p15="http://schemas.microsoft.com/office/powerpoint/2012/main" userId="b17dc894131ca7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180" autoAdjust="0"/>
  </p:normalViewPr>
  <p:slideViewPr>
    <p:cSldViewPr snapToGrid="0">
      <p:cViewPr varScale="1">
        <p:scale>
          <a:sx n="69" d="100"/>
          <a:sy n="69" d="100"/>
        </p:scale>
        <p:origin x="117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832C-8592-44D3-8235-B3042CCAE3A7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FFE9-4506-4B88-BEA1-FC045E370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7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9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2FFE9-4506-4B88-BEA1-FC045E3709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3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75720"/>
            <a:ext cx="10058400" cy="40507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We learned the word2vec theory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</a:t>
            </a:r>
            <a:r>
              <a:rPr lang="en-US" altLang="zh-CN" sz="2400" dirty="0" err="1"/>
              <a:t>readed</a:t>
            </a:r>
            <a:r>
              <a:rPr lang="en-US" altLang="zh-CN" sz="2400" dirty="0"/>
              <a:t> senior`s code, and try to understand to mean.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visited the </a:t>
            </a:r>
            <a:r>
              <a:rPr lang="en-US" altLang="zh-CN" sz="2400" dirty="0" err="1"/>
              <a:t>stackoverflow</a:t>
            </a:r>
            <a:r>
              <a:rPr lang="en-US" altLang="zh-CN" sz="2400" dirty="0"/>
              <a:t> and tried to understand the data set.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used the </a:t>
            </a:r>
            <a:r>
              <a:rPr lang="en-US" altLang="zh-CN" sz="2400" dirty="0" err="1"/>
              <a:t>tagnames</a:t>
            </a:r>
            <a:r>
              <a:rPr lang="en-US" altLang="zh-CN" sz="2400" dirty="0"/>
              <a:t> in table Tags to  train a word2vec model. Then found the most similar word with ‘python’, but it doesn`t work very well.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used the tags in table posts to train a model.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tried to read the body of Q&amp;A than clause it by </a:t>
            </a:r>
            <a:r>
              <a:rPr lang="en-US" altLang="zh-CN" sz="2400" dirty="0" err="1"/>
              <a:t>methord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nltk.sent_tokenize</a:t>
            </a:r>
            <a:r>
              <a:rPr lang="en-US" altLang="zh-CN" sz="2400" dirty="0"/>
              <a:t>. We think it can </a:t>
            </a:r>
            <a:r>
              <a:rPr lang="en-US" altLang="zh-CN" sz="2400"/>
              <a:t>be solved by re.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08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752" y="173111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We didn`t understand the data set very well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 don`t understand parameter in word2vec, we the  need to learn more theory.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5526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1346</TotalTime>
  <Words>138</Words>
  <Application>Microsoft Office PowerPoint</Application>
  <PresentationFormat>宽屏</PresentationFormat>
  <Paragraphs>12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方正姚体</vt:lpstr>
      <vt:lpstr>宋体</vt:lpstr>
      <vt:lpstr>Calibri</vt:lpstr>
      <vt:lpstr>Rockwell</vt:lpstr>
      <vt:lpstr>Rockwell Condensed</vt:lpstr>
      <vt:lpstr>Wingdings</vt:lpstr>
      <vt:lpstr>木头类型</vt:lpstr>
      <vt:lpstr>WORK：</vt:lpstr>
      <vt:lpstr>Question：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大数据挖掘概述</dc:title>
  <dc:creator>陈泓霏</dc:creator>
  <cp:lastModifiedBy>Lee Erde</cp:lastModifiedBy>
  <cp:revision>76</cp:revision>
  <dcterms:created xsi:type="dcterms:W3CDTF">2017-07-15T12:01:10Z</dcterms:created>
  <dcterms:modified xsi:type="dcterms:W3CDTF">2018-09-19T03:09:26Z</dcterms:modified>
</cp:coreProperties>
</file>