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313" r:id="rId2"/>
    <p:sldId id="315" r:id="rId3"/>
    <p:sldId id="316" r:id="rId4"/>
    <p:sldId id="318" r:id="rId5"/>
    <p:sldId id="317" r:id="rId6"/>
    <p:sldId id="319" r:id="rId7"/>
    <p:sldId id="320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泓霏" initials="陈泓霏" lastIdx="2" clrIdx="0">
    <p:extLst>
      <p:ext uri="{19B8F6BF-5375-455C-9EA6-DF929625EA0E}">
        <p15:presenceInfo xmlns:p15="http://schemas.microsoft.com/office/powerpoint/2012/main" userId="b17dc894131ca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180" autoAdjust="0"/>
  </p:normalViewPr>
  <p:slideViewPr>
    <p:cSldViewPr snapToGrid="0">
      <p:cViewPr varScale="1">
        <p:scale>
          <a:sx n="69" d="100"/>
          <a:sy n="69" d="100"/>
        </p:scale>
        <p:origin x="117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32C-8592-44D3-8235-B3042CCAE3A7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FFE9-4506-4B88-BEA1-FC045E37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9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0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3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7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3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one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 learn more about word2vec theory. Especially the input and output data type. </a:t>
            </a:r>
          </a:p>
          <a:p>
            <a:r>
              <a:rPr lang="en-US" altLang="zh-CN" sz="2400" dirty="0"/>
              <a:t>Try again to process the data Tags by split: </a:t>
            </a:r>
            <a:endParaRPr lang="sv-SE" altLang="zh-CN" sz="2400" dirty="0"/>
          </a:p>
          <a:p>
            <a:r>
              <a:rPr lang="sv-SE" altLang="zh-CN" sz="2400" dirty="0"/>
              <a:t>I train a word2vec mode by tags and then save it.</a:t>
            </a:r>
          </a:p>
          <a:p>
            <a:r>
              <a:rPr lang="sv-SE" altLang="zh-CN" sz="2400" dirty="0"/>
              <a:t>Test the model</a:t>
            </a:r>
          </a:p>
          <a:p>
            <a:endParaRPr lang="sv-SE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ABEB4-B51A-481D-9AFB-2B56F92E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17" y="4764025"/>
            <a:ext cx="7683112" cy="3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1E1CEE-AE95-4CBE-9B5D-A901E25ED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2799566"/>
            <a:ext cx="5738357" cy="318543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29F7EB9-B6AB-46D1-8E76-EA56FE4BAE20}"/>
              </a:ext>
            </a:extLst>
          </p:cNvPr>
          <p:cNvSpPr txBox="1">
            <a:spLocks/>
          </p:cNvSpPr>
          <p:nvPr/>
        </p:nvSpPr>
        <p:spPr>
          <a:xfrm>
            <a:off x="1016903" y="2093976"/>
            <a:ext cx="10058400" cy="52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2400" dirty="0"/>
              <a:t>Tags I processed</a:t>
            </a:r>
          </a:p>
        </p:txBody>
      </p:sp>
    </p:spTree>
    <p:extLst>
      <p:ext uri="{BB962C8B-B14F-4D97-AF65-F5344CB8AC3E}">
        <p14:creationId xmlns:p14="http://schemas.microsoft.com/office/powerpoint/2010/main" val="13868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29F7EB9-B6AB-46D1-8E76-EA56FE4BAE20}"/>
              </a:ext>
            </a:extLst>
          </p:cNvPr>
          <p:cNvSpPr txBox="1">
            <a:spLocks/>
          </p:cNvSpPr>
          <p:nvPr/>
        </p:nvSpPr>
        <p:spPr>
          <a:xfrm>
            <a:off x="1063752" y="1710597"/>
            <a:ext cx="10058400" cy="52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2400" dirty="0"/>
              <a:t>Use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DEE797-BCB7-452F-8CE1-35C93A34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1" y="1194005"/>
            <a:ext cx="5227773" cy="7773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20A19F-667F-4047-9A48-4D9CB357A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4" y="2383479"/>
            <a:ext cx="10089754" cy="594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B669D3-ECD8-462D-A1BB-D97842169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94" y="3072833"/>
            <a:ext cx="4496190" cy="3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TWO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 learned the code and try to get the body.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 processed the body and train a word2vec model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 used the model</a:t>
            </a:r>
          </a:p>
          <a:p>
            <a:pPr>
              <a:lnSpc>
                <a:spcPct val="150000"/>
              </a:lnSpc>
            </a:pPr>
            <a:endParaRPr lang="sv-SE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DD762F-BBAE-4AF1-AAA9-7154ECA7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48" y="3984216"/>
            <a:ext cx="8134007" cy="7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29F7EB9-B6AB-46D1-8E76-EA56FE4BAE20}"/>
              </a:ext>
            </a:extLst>
          </p:cNvPr>
          <p:cNvSpPr txBox="1">
            <a:spLocks/>
          </p:cNvSpPr>
          <p:nvPr/>
        </p:nvSpPr>
        <p:spPr>
          <a:xfrm>
            <a:off x="1063752" y="1710597"/>
            <a:ext cx="10058400" cy="52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2400" dirty="0"/>
              <a:t>Body I processed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E8EA4-68FE-4A5F-BC09-206EA39A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377549"/>
            <a:ext cx="9708721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4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29F7EB9-B6AB-46D1-8E76-EA56FE4BAE20}"/>
              </a:ext>
            </a:extLst>
          </p:cNvPr>
          <p:cNvSpPr txBox="1">
            <a:spLocks/>
          </p:cNvSpPr>
          <p:nvPr/>
        </p:nvSpPr>
        <p:spPr>
          <a:xfrm>
            <a:off x="1063752" y="1710597"/>
            <a:ext cx="10058400" cy="52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2400" dirty="0"/>
              <a:t>Use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4C5347-E474-4089-895A-8B9E8D16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09" y="4598095"/>
            <a:ext cx="9990686" cy="678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504995-0D0A-40AC-A30E-CEFCA775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09" y="2379024"/>
            <a:ext cx="532684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0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Three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 learned the sentence2vec theory, include skip thoughts and quick thoughts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 am learning the code in </a:t>
            </a:r>
            <a:r>
              <a:rPr lang="en-US" altLang="zh-CN" sz="2400" dirty="0" err="1"/>
              <a:t>github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I am trying to understanding the code and encode my own model</a:t>
            </a:r>
          </a:p>
          <a:p>
            <a:pPr>
              <a:lnSpc>
                <a:spcPct val="150000"/>
              </a:lnSpc>
            </a:pPr>
            <a:endParaRPr lang="sv-SE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6469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3111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 didn`t understand the data set very well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don`t understand parameter in word2vec, we the  need to learn more theory.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5526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1558</TotalTime>
  <Words>159</Words>
  <Application>Microsoft Office PowerPoint</Application>
  <PresentationFormat>宽屏</PresentationFormat>
  <Paragraphs>32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方正姚体</vt:lpstr>
      <vt:lpstr>宋体</vt:lpstr>
      <vt:lpstr>Arial</vt:lpstr>
      <vt:lpstr>Calibri</vt:lpstr>
      <vt:lpstr>Rockwell</vt:lpstr>
      <vt:lpstr>Rockwell Condensed</vt:lpstr>
      <vt:lpstr>Wingdings</vt:lpstr>
      <vt:lpstr>木头类型</vt:lpstr>
      <vt:lpstr>WORK one：</vt:lpstr>
      <vt:lpstr>result：</vt:lpstr>
      <vt:lpstr>result：</vt:lpstr>
      <vt:lpstr>WORK TWO：</vt:lpstr>
      <vt:lpstr>result：</vt:lpstr>
      <vt:lpstr>result：</vt:lpstr>
      <vt:lpstr>WORK Three：</vt:lpstr>
      <vt:lpstr>Question：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大数据挖掘概述</dc:title>
  <dc:creator>陈泓霏</dc:creator>
  <cp:lastModifiedBy>Lee Erde</cp:lastModifiedBy>
  <cp:revision>84</cp:revision>
  <dcterms:created xsi:type="dcterms:W3CDTF">2017-07-15T12:01:10Z</dcterms:created>
  <dcterms:modified xsi:type="dcterms:W3CDTF">2018-09-26T05:43:19Z</dcterms:modified>
</cp:coreProperties>
</file>