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313" r:id="rId2"/>
    <p:sldId id="315" r:id="rId3"/>
    <p:sldId id="316" r:id="rId4"/>
    <p:sldId id="325" r:id="rId5"/>
    <p:sldId id="326" r:id="rId6"/>
    <p:sldId id="327" r:id="rId7"/>
    <p:sldId id="328" r:id="rId8"/>
    <p:sldId id="329" r:id="rId9"/>
    <p:sldId id="330" r:id="rId10"/>
    <p:sldId id="318" r:id="rId11"/>
    <p:sldId id="317" r:id="rId12"/>
    <p:sldId id="324" r:id="rId13"/>
    <p:sldId id="320" r:id="rId14"/>
    <p:sldId id="314" r:id="rId15"/>
    <p:sldId id="321" r:id="rId16"/>
    <p:sldId id="322" r:id="rId17"/>
    <p:sldId id="32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泓霏" initials="陈泓霏" lastIdx="2" clrIdx="0">
    <p:extLst>
      <p:ext uri="{19B8F6BF-5375-455C-9EA6-DF929625EA0E}">
        <p15:presenceInfo xmlns:p15="http://schemas.microsoft.com/office/powerpoint/2012/main" userId="b17dc894131ca7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2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0180" autoAdjust="0"/>
  </p:normalViewPr>
  <p:slideViewPr>
    <p:cSldViewPr snapToGrid="0">
      <p:cViewPr varScale="1">
        <p:scale>
          <a:sx n="69" d="100"/>
          <a:sy n="69" d="100"/>
        </p:scale>
        <p:origin x="117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F832C-8592-44D3-8235-B3042CCAE3A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FFE9-4506-4B88-BEA1-FC045E370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76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92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01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53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904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75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36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81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799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719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0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2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1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97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458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53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30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99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10/3/2018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 one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752" y="1775720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We read the</a:t>
            </a:r>
            <a:r>
              <a:rPr lang="zh-CN" altLang="en-US" sz="2400" dirty="0"/>
              <a:t> </a:t>
            </a:r>
            <a:r>
              <a:rPr lang="en-US" altLang="zh-CN" sz="2400" dirty="0"/>
              <a:t>data,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summarize the noise as many as we can.</a:t>
            </a:r>
          </a:p>
          <a:p>
            <a:r>
              <a:rPr lang="en-US" altLang="zh-CN" sz="2400" dirty="0"/>
              <a:t>We try to process the sentence by the code.</a:t>
            </a:r>
          </a:p>
          <a:p>
            <a:r>
              <a:rPr lang="en-US" altLang="zh-CN" sz="2400" dirty="0"/>
              <a:t>Here are the problems need to be dealt with:</a:t>
            </a:r>
          </a:p>
          <a:p>
            <a:r>
              <a:rPr lang="en-US" altLang="zh-CN" dirty="0"/>
              <a:t>Character entities </a:t>
            </a:r>
            <a:r>
              <a:rPr lang="en-US" altLang="zh-CN" dirty="0" err="1"/>
              <a:t>eg</a:t>
            </a:r>
            <a:r>
              <a:rPr lang="en-US" altLang="zh-CN" dirty="0"/>
              <a:t>:&amp;#</a:t>
            </a:r>
            <a:r>
              <a:rPr lang="en-US" altLang="zh-CN" dirty="0" err="1"/>
              <a:t>xD</a:t>
            </a:r>
            <a:endParaRPr lang="en-US" altLang="zh-CN" dirty="0"/>
          </a:p>
          <a:p>
            <a:r>
              <a:rPr lang="en-US" altLang="zh-CN" sz="2400" dirty="0"/>
              <a:t>HTML</a:t>
            </a:r>
            <a:r>
              <a:rPr lang="zh-CN" altLang="en-US" sz="2400" dirty="0"/>
              <a:t> </a:t>
            </a:r>
            <a:r>
              <a:rPr lang="en-US" altLang="zh-CN" sz="2400" dirty="0"/>
              <a:t>tag</a:t>
            </a:r>
          </a:p>
          <a:p>
            <a:r>
              <a:rPr lang="en-US" altLang="zh-CN" sz="2400" dirty="0"/>
              <a:t>soft hyphen &amp;shy </a:t>
            </a:r>
          </a:p>
          <a:p>
            <a:endParaRPr lang="sv-SE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4080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 TWO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752" y="1775720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We select data by stream processor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We use the </a:t>
            </a:r>
            <a:r>
              <a:rPr lang="en-US" altLang="zh-CN" sz="2400" dirty="0" err="1"/>
              <a:t>SSCursor</a:t>
            </a:r>
            <a:r>
              <a:rPr lang="en-US" altLang="zh-CN" sz="2400" dirty="0"/>
              <a:t> to select data.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We think  Limit offset can be used, too.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We selected the data</a:t>
            </a:r>
            <a:endParaRPr lang="sv-SE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0241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r>
              <a:rPr lang="zh-CN" altLang="en-US" dirty="0"/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6E46D3-2C36-4564-93CE-156620E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90" y="2373568"/>
            <a:ext cx="7156619" cy="211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4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EAB4F63-5520-4BD0-BCB9-5BDFAC60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14910"/>
            <a:ext cx="10058400" cy="597437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SELECT COUNT(*) FROM Posts</a:t>
            </a:r>
            <a:r>
              <a:rPr lang="zh-CN" altLang="en-US" sz="2400" dirty="0"/>
              <a:t>：查询到的数据：</a:t>
            </a:r>
            <a:r>
              <a:rPr lang="en-US" altLang="zh-CN" sz="2400" dirty="0"/>
              <a:t>40700647</a:t>
            </a:r>
            <a:r>
              <a:rPr lang="zh-CN" altLang="en-US" sz="2400" dirty="0"/>
              <a:t>条数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SELECT * from Posts where id = (SELECT max(id) FROM Posts);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id</a:t>
            </a:r>
            <a:r>
              <a:rPr lang="zh-CN" altLang="en-US" sz="2400" dirty="0"/>
              <a:t>最大的时间：</a:t>
            </a:r>
            <a:r>
              <a:rPr lang="en-US" altLang="zh-CN" sz="2400" dirty="0"/>
              <a:t>2018-06-03 05:18:45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SELECT * from Posts where id = (SELECT MIN(id) FROM Posts);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id</a:t>
            </a:r>
            <a:r>
              <a:rPr lang="zh-CN" altLang="en-US" sz="2400" dirty="0"/>
              <a:t>最小的时间：</a:t>
            </a:r>
            <a:r>
              <a:rPr lang="en-US" altLang="zh-CN" sz="2400" dirty="0"/>
              <a:t>2008-07-31 21:42:53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查询表中</a:t>
            </a:r>
            <a:r>
              <a:rPr lang="en-US" altLang="zh-CN" sz="2400" dirty="0"/>
              <a:t>question SELECT Count(*) from Posts where </a:t>
            </a:r>
            <a:r>
              <a:rPr lang="en-US" altLang="zh-CN" sz="2400" dirty="0" err="1"/>
              <a:t>PostTypeId</a:t>
            </a:r>
            <a:r>
              <a:rPr lang="en-US" altLang="zh-CN" sz="2400" dirty="0"/>
              <a:t>=1; 15930617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answer</a:t>
            </a:r>
            <a:r>
              <a:rPr lang="zh-CN" altLang="en-US" sz="2400" dirty="0"/>
              <a:t>数目</a:t>
            </a:r>
            <a:r>
              <a:rPr lang="en-US" altLang="zh-CN" sz="2400" dirty="0"/>
              <a:t>:24676333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SELECT Count(*) from Posts where </a:t>
            </a:r>
            <a:r>
              <a:rPr lang="en-US" altLang="zh-CN" sz="2400" dirty="0" err="1"/>
              <a:t>PostTypeId</a:t>
            </a:r>
            <a:r>
              <a:rPr lang="en-US" altLang="zh-CN" sz="2400" dirty="0"/>
              <a:t>=3 or </a:t>
            </a:r>
            <a:r>
              <a:rPr lang="en-US" altLang="zh-CN" sz="2400" dirty="0" err="1"/>
              <a:t>PostTypeId</a:t>
            </a:r>
            <a:r>
              <a:rPr lang="en-US" altLang="zh-CN" sz="2400" dirty="0"/>
              <a:t>=4 or </a:t>
            </a:r>
            <a:r>
              <a:rPr lang="en-US" altLang="zh-CN" sz="2400" dirty="0" err="1"/>
              <a:t>PostTypeId</a:t>
            </a:r>
            <a:r>
              <a:rPr lang="en-US" altLang="zh-CN" sz="2400" dirty="0"/>
              <a:t>=5 or </a:t>
            </a:r>
            <a:r>
              <a:rPr lang="en-US" altLang="zh-CN" sz="2400" dirty="0" err="1"/>
              <a:t>PostTypeId</a:t>
            </a:r>
            <a:r>
              <a:rPr lang="en-US" altLang="zh-CN" sz="2400" dirty="0"/>
              <a:t>=6 OR </a:t>
            </a:r>
            <a:r>
              <a:rPr lang="en-US" altLang="zh-CN" sz="2400" dirty="0" err="1"/>
              <a:t>PostTypeId</a:t>
            </a:r>
            <a:r>
              <a:rPr lang="en-US" altLang="zh-CN" sz="2400" dirty="0"/>
              <a:t>=7 or </a:t>
            </a:r>
            <a:r>
              <a:rPr lang="en-US" altLang="zh-CN" sz="2400" dirty="0" err="1"/>
              <a:t>PostTypeId</a:t>
            </a:r>
            <a:r>
              <a:rPr lang="en-US" altLang="zh-CN" sz="2400" dirty="0"/>
              <a:t>=8; others 93697</a:t>
            </a:r>
            <a:endParaRPr lang="sv-SE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1677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 Three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752" y="1775720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We try to use the sentence2vec model, quick-thought model.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We read the information and try to used the model.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We debug the code. And train a model by 100000 body`s data.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It </a:t>
            </a:r>
            <a:r>
              <a:rPr lang="en-US" altLang="zh-CN" sz="2400"/>
              <a:t>is training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sv-SE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6469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r>
              <a:rPr lang="zh-CN" altLang="en-US" dirty="0"/>
              <a:t>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F594C51-B569-46C0-B554-CE5463AE1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4187" y="1771650"/>
            <a:ext cx="61436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2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r>
              <a:rPr lang="zh-CN" altLang="en-US" dirty="0"/>
              <a:t>：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078478-A9DE-4274-B4D1-50F66453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B8BF7C-73C4-40E6-84DD-CF1D7BF82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1656016"/>
            <a:ext cx="69151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60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r>
              <a:rPr lang="zh-CN" altLang="en-US" dirty="0"/>
              <a:t>：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078478-A9DE-4274-B4D1-50F66453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Processing of hyperlinks</a:t>
            </a:r>
          </a:p>
          <a:p>
            <a:r>
              <a:rPr lang="en-US" altLang="zh-CN" dirty="0"/>
              <a:t> &lt;a </a:t>
            </a:r>
            <a:r>
              <a:rPr lang="en-US" altLang="zh-CN" dirty="0" err="1"/>
              <a:t>href</a:t>
            </a:r>
            <a:r>
              <a:rPr lang="en-US" altLang="zh-CN" dirty="0"/>
              <a:t>="http://msdn.microsoft.com/</a:t>
            </a:r>
            <a:r>
              <a:rPr lang="en-US" altLang="zh-CN" dirty="0" err="1"/>
              <a:t>en</a:t>
            </a:r>
            <a:r>
              <a:rPr lang="en-US" altLang="zh-CN" dirty="0"/>
              <a:t>-us/</a:t>
            </a:r>
            <a:r>
              <a:rPr lang="en-US" altLang="zh-CN" dirty="0">
                <a:solidFill>
                  <a:srgbClr val="FF0000"/>
                </a:solidFill>
              </a:rPr>
              <a:t>library</a:t>
            </a:r>
            <a:r>
              <a:rPr lang="en-US" altLang="zh-CN" dirty="0"/>
              <a:t>/system.math.truncate.aspx" </a:t>
            </a:r>
            <a:r>
              <a:rPr lang="en-US" altLang="zh-CN" dirty="0" err="1"/>
              <a:t>rel</a:t>
            </a:r>
            <a:r>
              <a:rPr lang="en-US" altLang="zh-CN" dirty="0"/>
              <a:t>="</a:t>
            </a:r>
            <a:r>
              <a:rPr lang="en-US" altLang="zh-CN" dirty="0" err="1"/>
              <a:t>noreferrer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&lt;p&gt;How do I store binary data in &lt;a </a:t>
            </a:r>
            <a:r>
              <a:rPr lang="en-US" altLang="zh-CN" dirty="0" err="1"/>
              <a:t>href</a:t>
            </a:r>
            <a:r>
              <a:rPr lang="en-US" altLang="zh-CN" dirty="0"/>
              <a:t>="http://en.wikipedia.org/wiki</a:t>
            </a:r>
            <a:r>
              <a:rPr lang="en-US" altLang="zh-CN" dirty="0">
                <a:solidFill>
                  <a:srgbClr val="FF0000"/>
                </a:solidFill>
              </a:rPr>
              <a:t>/MySQL</a:t>
            </a:r>
            <a:r>
              <a:rPr lang="en-US" altLang="zh-CN" dirty="0"/>
              <a:t>" </a:t>
            </a:r>
            <a:r>
              <a:rPr lang="en-US" altLang="zh-CN" dirty="0" err="1"/>
              <a:t>rel</a:t>
            </a:r>
            <a:r>
              <a:rPr lang="en-US" altLang="zh-CN" dirty="0"/>
              <a:t>="</a:t>
            </a:r>
            <a:r>
              <a:rPr lang="en-US" altLang="zh-CN" dirty="0" err="1"/>
              <a:t>noreferrer</a:t>
            </a:r>
            <a:r>
              <a:rPr lang="en-US" altLang="zh-CN" dirty="0"/>
              <a:t>"&gt;MySQL&lt;/a&gt;?&lt;/p&gt;</a:t>
            </a:r>
          </a:p>
          <a:p>
            <a:r>
              <a:rPr lang="en-US" altLang="zh-CN" dirty="0"/>
              <a:t>"https://stackoverflow.com/questions/14/</a:t>
            </a:r>
            <a:r>
              <a:rPr lang="en-US" altLang="zh-CN" dirty="0" err="1"/>
              <a:t>whats</a:t>
            </a:r>
            <a:r>
              <a:rPr lang="en-US" altLang="zh-CN" dirty="0"/>
              <a:t>-the-difference-between-math-floor-and-math-truncate-in-c/580252#580252"</a:t>
            </a:r>
          </a:p>
          <a:p>
            <a:r>
              <a:rPr lang="en-US" altLang="zh-CN" dirty="0"/>
              <a:t>The information from &lt;code&gt;tag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867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r>
              <a:rPr lang="zh-CN" altLang="en-US" dirty="0"/>
              <a:t>：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078478-A9DE-4274-B4D1-50F66453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More symbol represents line breaks</a:t>
            </a:r>
          </a:p>
        </p:txBody>
      </p:sp>
    </p:spTree>
    <p:extLst>
      <p:ext uri="{BB962C8B-B14F-4D97-AF65-F5344CB8AC3E}">
        <p14:creationId xmlns:p14="http://schemas.microsoft.com/office/powerpoint/2010/main" val="101996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r>
              <a:rPr lang="zh-CN" altLang="en-US" dirty="0"/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047F41-848A-4965-944A-FEC553A1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703" y="75605"/>
            <a:ext cx="8767914" cy="32697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CAA173-A589-4DAD-8A6C-D7091F0CA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67522"/>
            <a:ext cx="12192000" cy="341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9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r>
              <a:rPr lang="zh-CN" altLang="en-US" dirty="0"/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C93513-E9C5-4E21-8E6B-3802C9355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1049"/>
            <a:ext cx="12192000" cy="22211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0D221F-E5DD-4DD2-9FA4-80578C429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12180"/>
            <a:ext cx="12192000" cy="16528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4FFCD2-F217-4C2D-A73E-66DA184C1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64981"/>
            <a:ext cx="12192000" cy="229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r>
              <a:rPr lang="zh-CN" altLang="en-US" dirty="0"/>
              <a:t>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4D446B-2820-45C0-B66F-DE26A28CA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1834142"/>
            <a:ext cx="11534775" cy="334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6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r>
              <a:rPr lang="zh-CN" altLang="en-US" dirty="0"/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F160B2-979C-4D3C-9C55-DAFE0C83B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2466975"/>
            <a:ext cx="119443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4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r>
              <a:rPr lang="zh-CN" altLang="en-US" dirty="0"/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4435CA-46C3-4449-8FA0-0C5F843E1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2286000"/>
            <a:ext cx="11753850" cy="263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0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r>
              <a:rPr lang="zh-CN" altLang="en-US" dirty="0"/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9E1750-3FC9-48F5-B288-0CF501713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2524125"/>
            <a:ext cx="118205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1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r>
              <a:rPr lang="zh-CN" altLang="en-US" dirty="0"/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5D127A-30AF-4105-8781-F05D914F3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509837"/>
            <a:ext cx="117729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1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r>
              <a:rPr lang="zh-CN" altLang="en-US" dirty="0"/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860620-24C1-437F-90FE-0A4B2D4E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2100262"/>
            <a:ext cx="118205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17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类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1746</TotalTime>
  <Words>350</Words>
  <Application>Microsoft Office PowerPoint</Application>
  <PresentationFormat>宽屏</PresentationFormat>
  <Paragraphs>61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方正姚体</vt:lpstr>
      <vt:lpstr>宋体</vt:lpstr>
      <vt:lpstr>Calibri</vt:lpstr>
      <vt:lpstr>Rockwell</vt:lpstr>
      <vt:lpstr>Rockwell Condensed</vt:lpstr>
      <vt:lpstr>Wingdings</vt:lpstr>
      <vt:lpstr>木头类型</vt:lpstr>
      <vt:lpstr>WORK one：</vt:lpstr>
      <vt:lpstr>result：</vt:lpstr>
      <vt:lpstr>result：</vt:lpstr>
      <vt:lpstr>result：</vt:lpstr>
      <vt:lpstr>result：</vt:lpstr>
      <vt:lpstr>result：</vt:lpstr>
      <vt:lpstr>result：</vt:lpstr>
      <vt:lpstr>result：</vt:lpstr>
      <vt:lpstr>result：</vt:lpstr>
      <vt:lpstr>WORK TWO：</vt:lpstr>
      <vt:lpstr>result：</vt:lpstr>
      <vt:lpstr>PowerPoint 演示文稿</vt:lpstr>
      <vt:lpstr>WORK Three：</vt:lpstr>
      <vt:lpstr>Question：</vt:lpstr>
      <vt:lpstr>Question：</vt:lpstr>
      <vt:lpstr>Question：</vt:lpstr>
      <vt:lpstr>Question：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大数据挖掘概述</dc:title>
  <dc:creator>陈泓霏</dc:creator>
  <cp:lastModifiedBy>Lee Erde</cp:lastModifiedBy>
  <cp:revision>97</cp:revision>
  <dcterms:created xsi:type="dcterms:W3CDTF">2017-07-15T12:01:10Z</dcterms:created>
  <dcterms:modified xsi:type="dcterms:W3CDTF">2018-10-03T07:54:11Z</dcterms:modified>
</cp:coreProperties>
</file>