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330" r:id="rId3"/>
    <p:sldId id="322" r:id="rId4"/>
    <p:sldId id="323" r:id="rId5"/>
    <p:sldId id="325" r:id="rId6"/>
    <p:sldId id="326" r:id="rId7"/>
    <p:sldId id="328" r:id="rId8"/>
    <p:sldId id="327" r:id="rId9"/>
    <p:sldId id="332" r:id="rId10"/>
    <p:sldId id="335" r:id="rId11"/>
    <p:sldId id="333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261" r:id="rId20"/>
    <p:sldId id="34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A9"/>
    <a:srgbClr val="39BAE8"/>
    <a:srgbClr val="42BDE9"/>
    <a:srgbClr val="FFBFBE"/>
    <a:srgbClr val="92D9F2"/>
    <a:srgbClr val="E6E6E6"/>
    <a:srgbClr val="FCBA40"/>
    <a:srgbClr val="FFDA93"/>
    <a:srgbClr val="FFC0BE"/>
    <a:srgbClr val="76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201" autoAdjust="0"/>
  </p:normalViewPr>
  <p:slideViewPr>
    <p:cSldViewPr snapToGrid="0">
      <p:cViewPr varScale="1">
        <p:scale>
          <a:sx n="86" d="100"/>
          <a:sy n="86" d="100"/>
        </p:scale>
        <p:origin x="129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采用不同的特征表达形式可以构造出不同的滤波组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椭圆 41"/>
          <p:cNvSpPr/>
          <p:nvPr userDrawn="1"/>
        </p:nvSpPr>
        <p:spPr>
          <a:xfrm>
            <a:off x="5774005" y="715252"/>
            <a:ext cx="2647538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: 形状 50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40" name="Freeform 9"/>
          <p:cNvSpPr/>
          <p:nvPr userDrawn="1"/>
        </p:nvSpPr>
        <p:spPr bwMode="auto">
          <a:xfrm>
            <a:off x="4018731" y="2039471"/>
            <a:ext cx="4552678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1" y="2"/>
            <a:ext cx="3271838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椭圆 55"/>
          <p:cNvSpPr/>
          <p:nvPr userDrawn="1"/>
        </p:nvSpPr>
        <p:spPr>
          <a:xfrm>
            <a:off x="700986" y="3122083"/>
            <a:ext cx="1958309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Freeform 13"/>
          <p:cNvSpPr/>
          <p:nvPr userDrawn="1"/>
        </p:nvSpPr>
        <p:spPr bwMode="auto">
          <a:xfrm>
            <a:off x="1090474" y="1088584"/>
            <a:ext cx="2570780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任意多边形: 形状 32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2451597" y="992947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446816" y="3120770"/>
            <a:ext cx="424080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446815" y="1862835"/>
            <a:ext cx="4240808" cy="125793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6816" y="453010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6815" y="484727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15995" y="2215242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16832" y="3110595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任意多边形: 形状 8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1" y="4"/>
            <a:ext cx="2409825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4"/>
            <a:ext cx="9144000" cy="6857999"/>
            <a:chOff x="0" y="1"/>
            <a:chExt cx="12192000" cy="6857999"/>
          </a:xfrm>
        </p:grpSpPr>
        <p:sp>
          <p:nvSpPr>
            <p:cNvPr id="5" name="椭圆 4"/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任意多边形: 形状 6"/>
            <p:cNvSpPr/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8" name="Freeform 9"/>
            <p:cNvSpPr/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任意多边形: 形状 9"/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Freeform 13"/>
            <p:cNvSpPr/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2451597" y="1030771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2034340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34057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37222" y="4044305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.xml"/><Relationship Id="rId7" Type="http://schemas.openxmlformats.org/officeDocument/2006/relationships/notesSlide" Target="../notesSlides/notesSlide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think-cell Slide" r:id="rId8" imgW="9525" imgH="9525" progId="TCLayout.ActiveDocument.1">
                  <p:embed/>
                </p:oleObj>
              </mc:Choice>
              <mc:Fallback>
                <p:oleObj name="think-cell Slide" r:id="rId8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5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工作汇报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348615" y="512253"/>
            <a:ext cx="8446770" cy="667961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each class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AE2051-12D7-41BE-913A-C20D00810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" y="2009553"/>
            <a:ext cx="9144000" cy="2497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EB5A53-D207-430A-A838-29E65CF3E912}"/>
              </a:ext>
            </a:extLst>
          </p:cNvPr>
          <p:cNvSpPr txBox="1"/>
          <p:nvPr/>
        </p:nvSpPr>
        <p:spPr>
          <a:xfrm>
            <a:off x="829340" y="637953"/>
            <a:ext cx="673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Twenty sentences and add a sentence with a opposite meaning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FFF6C5-55E1-4FBB-A586-65D6904C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250"/>
            <a:ext cx="9144000" cy="3801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8D0A38-9ACC-4565-8271-A6AAA790D3FB}"/>
              </a:ext>
            </a:extLst>
          </p:cNvPr>
          <p:cNvSpPr txBox="1"/>
          <p:nvPr/>
        </p:nvSpPr>
        <p:spPr>
          <a:xfrm>
            <a:off x="829340" y="637953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More sentences and add some noises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7CEE05-E587-41D6-A3F6-9EFC6D4C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620"/>
            <a:ext cx="9144000" cy="41507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8D0A38-9ACC-4565-8271-A6AAA790D3FB}"/>
              </a:ext>
            </a:extLst>
          </p:cNvPr>
          <p:cNvSpPr txBox="1"/>
          <p:nvPr/>
        </p:nvSpPr>
        <p:spPr>
          <a:xfrm>
            <a:off x="829340" y="63795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More sentences and add some noises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16E6C6-56BD-4CDC-A9E5-1B0E2E09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81"/>
            <a:ext cx="9144000" cy="38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7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8D0A38-9ACC-4565-8271-A6AAA790D3FB}"/>
              </a:ext>
            </a:extLst>
          </p:cNvPr>
          <p:cNvSpPr txBox="1"/>
          <p:nvPr/>
        </p:nvSpPr>
        <p:spPr>
          <a:xfrm>
            <a:off x="829340" y="637953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More sentences and add some noises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F12FA4-7FA9-407B-A3F2-34FDCB4A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1843"/>
            <a:ext cx="9144000" cy="34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7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8D0A38-9ACC-4565-8271-A6AAA790D3FB}"/>
              </a:ext>
            </a:extLst>
          </p:cNvPr>
          <p:cNvSpPr txBox="1"/>
          <p:nvPr/>
        </p:nvSpPr>
        <p:spPr>
          <a:xfrm>
            <a:off x="829340" y="637953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1000 sentences from </a:t>
            </a:r>
            <a:r>
              <a:rPr lang="en-US" altLang="zh-CN" dirty="0" err="1"/>
              <a:t>Stackoverflow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A7F29E-EC6A-4B8F-BB3F-B41761ED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394"/>
            <a:ext cx="9144000" cy="44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8D0A38-9ACC-4565-8271-A6AAA790D3FB}"/>
              </a:ext>
            </a:extLst>
          </p:cNvPr>
          <p:cNvSpPr txBox="1"/>
          <p:nvPr/>
        </p:nvSpPr>
        <p:spPr>
          <a:xfrm>
            <a:off x="829340" y="637953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1000 sentences from </a:t>
            </a:r>
            <a:r>
              <a:rPr lang="en-US" altLang="zh-CN" dirty="0" err="1"/>
              <a:t>Stackoverflow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E6F7CE-3AEE-4942-BE56-F677E68F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064"/>
            <a:ext cx="9144000" cy="39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2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8D0A38-9ACC-4565-8271-A6AAA790D3FB}"/>
              </a:ext>
            </a:extLst>
          </p:cNvPr>
          <p:cNvSpPr txBox="1"/>
          <p:nvPr/>
        </p:nvSpPr>
        <p:spPr>
          <a:xfrm>
            <a:off x="829340" y="637953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1000 sentences from </a:t>
            </a:r>
            <a:r>
              <a:rPr lang="en-US" altLang="zh-CN" dirty="0" err="1"/>
              <a:t>Stackoverflow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849889-3E22-4E0F-BB59-CCBA3979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204"/>
            <a:ext cx="9144000" cy="37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8D0A38-9ACC-4565-8271-A6AAA790D3FB}"/>
              </a:ext>
            </a:extLst>
          </p:cNvPr>
          <p:cNvSpPr txBox="1"/>
          <p:nvPr/>
        </p:nvSpPr>
        <p:spPr>
          <a:xfrm>
            <a:off x="829340" y="637953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1000 sentences from </a:t>
            </a:r>
            <a:r>
              <a:rPr lang="en-US" altLang="zh-CN" dirty="0" err="1"/>
              <a:t>Stackoverflow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B90A58-E273-42B4-B83F-6A3F4A5F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1547"/>
            <a:ext cx="9144000" cy="39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37221" y="2618245"/>
            <a:ext cx="4069557" cy="1621509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074" y="4"/>
            <a:ext cx="8137922" cy="1028699"/>
          </a:xfrm>
        </p:spPr>
        <p:txBody>
          <a:bodyPr>
            <a:normAutofit/>
          </a:bodyPr>
          <a:lstStyle/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2</a:t>
            </a:fld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60020" y="2038350"/>
            <a:ext cx="89528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iṡľïḑè"/>
          <p:cNvSpPr txBox="1"/>
          <p:nvPr/>
        </p:nvSpPr>
        <p:spPr bwMode="auto">
          <a:xfrm>
            <a:off x="160020" y="1028700"/>
            <a:ext cx="7908925" cy="5046345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sz="1800" b="0" dirty="0">
                <a:latin typeface="+mn-lt"/>
                <a:ea typeface="+mn-ea"/>
                <a:sym typeface="+mn-lt"/>
              </a:rPr>
              <a:t>1.</a:t>
            </a:r>
            <a:r>
              <a:rPr altLang="zh-CN" sz="1800" b="0" dirty="0">
                <a:latin typeface="+mn-lt"/>
                <a:ea typeface="+mn-ea"/>
                <a:sym typeface="+mn-lt"/>
              </a:rPr>
              <a:t>Json files are treated as dictionary data structures</a:t>
            </a:r>
            <a:r>
              <a:rPr lang="en-US" sz="1800" b="0" dirty="0">
                <a:latin typeface="+mn-lt"/>
                <a:ea typeface="+mn-ea"/>
                <a:sym typeface="+mn-lt"/>
              </a:rPr>
              <a:t>.</a:t>
            </a:r>
            <a:endParaRPr altLang="zh-CN" sz="18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sz="1800" b="0" dirty="0">
                <a:latin typeface="+mn-lt"/>
                <a:ea typeface="+mn-ea"/>
                <a:sym typeface="+mn-lt"/>
              </a:rPr>
              <a:t>    eg</a:t>
            </a:r>
            <a:r>
              <a:rPr lang="zh-CN" altLang="zh-CN" sz="1800" b="0" dirty="0">
                <a:latin typeface="+mn-lt"/>
                <a:ea typeface="+mn-ea"/>
                <a:sym typeface="+mn-lt"/>
              </a:rPr>
              <a:t>：{'Id': 88305, 'DocTopicId': 953, 'UserId': 4333838, 'DocContributorTypeId': 1, 'CreationDate': '/Date(1490309827447-0400)/'},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zh-CN" sz="18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2.Conversion of timestamps: </a:t>
            </a:r>
            <a:r>
              <a:rPr lang="zh-CN" altLang="zh-CN" sz="1800" b="0" dirty="0">
                <a:latin typeface="+mn-lt"/>
                <a:ea typeface="+mn-ea"/>
                <a:sym typeface="+mn-lt"/>
              </a:rPr>
              <a:t>/Date(1490309827447-0400)/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                                               2017-03-24 06:57:07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3.Currently, we have screened 260 meaningful sentences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 four types;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iṡľïḑè"/>
          <p:cNvSpPr txBox="1"/>
          <p:nvPr/>
        </p:nvSpPr>
        <p:spPr bwMode="auto">
          <a:xfrm>
            <a:off x="208915" y="3696335"/>
            <a:ext cx="7908925" cy="3181985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800" b="0" dirty="0">
              <a:latin typeface="微软雅黑" panose="020B0503020204020204" pitchFamily="34" charset="-122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800" b="0" dirty="0">
              <a:latin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8D0A38-9ACC-4565-8271-A6AAA790D3FB}"/>
              </a:ext>
            </a:extLst>
          </p:cNvPr>
          <p:cNvSpPr txBox="1"/>
          <p:nvPr/>
        </p:nvSpPr>
        <p:spPr>
          <a:xfrm>
            <a:off x="829340" y="637953"/>
            <a:ext cx="283923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Divide data into 100 times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Vocabulary expansion?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8574E-C0ED-4635-A9CC-72DB5399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40" y="1099618"/>
            <a:ext cx="460287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4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915" y="0"/>
            <a:ext cx="8138160" cy="1125855"/>
          </a:xfrm>
        </p:spPr>
        <p:txBody>
          <a:bodyPr>
            <a:normAutofit/>
          </a:bodyPr>
          <a:lstStyle/>
          <a:p>
            <a:br>
              <a:rPr lang="en-US" altLang="zh-CN" sz="2400" dirty="0">
                <a:ln/>
                <a:solidFill>
                  <a:schemeClr val="accent4"/>
                </a:solidFill>
                <a:effectLst/>
              </a:rPr>
            </a:br>
            <a:r>
              <a:rPr lang="en-US" altLang="zh-CN" sz="2400" dirty="0">
                <a:ln/>
                <a:solidFill>
                  <a:schemeClr val="accent4"/>
                </a:solidFill>
                <a:effectLst/>
              </a:rPr>
              <a:t>Introduce table</a:t>
            </a:r>
            <a:br>
              <a:rPr lang="en-US" altLang="zh-CN" sz="2400" dirty="0">
                <a:ln/>
                <a:solidFill>
                  <a:schemeClr val="accent4"/>
                </a:solidFill>
                <a:effectLst/>
              </a:rPr>
            </a:b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Contributortypes.json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z="2400" smtClean="0"/>
              <a:t>3</a:t>
            </a:fld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60020" y="2038350"/>
            <a:ext cx="895286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400" b="1" dirty="0"/>
              <a:t>Contributordeletionreasons.json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introduce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：The reason the contributor was removed or changed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total number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4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Four types: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Upgrade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Rollback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ExampleMoved 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ExampleDeleted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iṡľïḑè"/>
          <p:cNvSpPr txBox="1"/>
          <p:nvPr/>
        </p:nvSpPr>
        <p:spPr bwMode="auto">
          <a:xfrm>
            <a:off x="160020" y="1028700"/>
            <a:ext cx="7908925" cy="196977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doucumention role : Minor,Major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total number</a:t>
            </a:r>
            <a:r>
              <a:rPr lang="zh-CN" altLang="en-US" sz="1800" b="0" dirty="0">
                <a:latin typeface="+mn-lt"/>
                <a:ea typeface="+mn-ea"/>
                <a:sym typeface="+mn-lt"/>
              </a:rPr>
              <a:t>：</a:t>
            </a:r>
            <a:r>
              <a:rPr lang="en-US" altLang="zh-CN" sz="1800" b="0" dirty="0">
                <a:latin typeface="+mn-lt"/>
                <a:ea typeface="+mn-ea"/>
                <a:sym typeface="+mn-lt"/>
              </a:rPr>
              <a:t>2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introduce</a:t>
            </a:r>
            <a:r>
              <a:rPr lang="zh-CN" altLang="en-US" sz="1800" b="0" dirty="0">
                <a:latin typeface="+mn-lt"/>
                <a:ea typeface="+mn-ea"/>
                <a:sym typeface="+mn-lt"/>
              </a:rPr>
              <a:t>：Two types of contributors to the document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iṡľïḑè"/>
          <p:cNvSpPr txBox="1"/>
          <p:nvPr/>
        </p:nvSpPr>
        <p:spPr bwMode="auto">
          <a:xfrm>
            <a:off x="208915" y="3696335"/>
            <a:ext cx="7908925" cy="3181985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dirty="0">
                <a:latin typeface="微软雅黑" panose="020B0503020204020204" pitchFamily="34" charset="-122"/>
                <a:sym typeface="+mn-lt"/>
              </a:rPr>
              <a:t>Doctagversions .json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introduce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：Version types of each tag in the document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total number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</a:t>
            </a: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5956</a:t>
            </a:r>
            <a:endParaRPr lang="en-US" altLang="zh-CN" sz="2000" b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Four types: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Upgrade</a:t>
            </a: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,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Rollback</a:t>
            </a: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,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ExampleMoved </a:t>
            </a: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,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ExampleDeleted</a:t>
            </a:r>
            <a:endParaRPr lang="zh-CN" altLang="en-US" sz="24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微软雅黑" panose="020B0503020204020204" pitchFamily="34" charset="-122"/>
                <a:sym typeface="+mn-lt"/>
              </a:rPr>
              <a:t>eg</a:t>
            </a:r>
            <a:r>
              <a:rPr lang="zh-CN" altLang="en-US" sz="1800" b="0" dirty="0">
                <a:latin typeface="微软雅黑" panose="020B0503020204020204" pitchFamily="34" charset="-122"/>
                <a:sym typeface="+mn-lt"/>
              </a:rPr>
              <a:t>：The version of python：2.0 2.1 2.2 2.3 2.4 2.5 2.6 2.7 3.0 3.6 3.7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微软雅黑" panose="020B0503020204020204" pitchFamily="34" charset="-122"/>
                <a:sym typeface="+mn-lt"/>
              </a:rPr>
              <a:t>        version</a:t>
            </a:r>
            <a:r>
              <a:rPr lang="zh-CN" altLang="en-US" sz="1800" b="0" dirty="0">
                <a:latin typeface="微软雅黑" panose="020B0503020204020204" pitchFamily="34" charset="-122"/>
                <a:sym typeface="+mn-lt"/>
              </a:rPr>
              <a:t>：</a:t>
            </a:r>
            <a:r>
              <a:rPr lang="en-US" altLang="zh-CN" sz="1800" b="0" dirty="0">
                <a:latin typeface="微软雅黑" panose="020B0503020204020204" pitchFamily="34" charset="-122"/>
                <a:sym typeface="+mn-lt"/>
              </a:rPr>
              <a:t>[3.7]        </a:t>
            </a:r>
            <a:r>
              <a:rPr lang="zh-CN" altLang="en-US" sz="1800" b="0" dirty="0">
                <a:latin typeface="微软雅黑" panose="020B0503020204020204" pitchFamily="34" charset="-122"/>
                <a:sym typeface="+mn-lt"/>
              </a:rPr>
              <a:t>CreationDate：2016-03-24 07:53:18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800" b="0" dirty="0">
                <a:latin typeface="微软雅黑" panose="020B0503020204020204" pitchFamily="34" charset="-122"/>
                <a:sym typeface="+mn-lt"/>
              </a:rPr>
              <a:t>                                       ReleaseDate：2017-05-08 12:00:00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800" b="0" dirty="0">
              <a:latin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50165" y="12700"/>
            <a:ext cx="8664575" cy="681736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sz="1800" b="0" dirty="0"/>
              <a:t>contributors</a:t>
            </a:r>
            <a:r>
              <a:rPr lang="en-US" sz="1800" b="0" dirty="0"/>
              <a:t>.json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introduce</a:t>
            </a:r>
            <a:r>
              <a:rPr lang="zh-CN" altLang="en-US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Contributor information on topic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total number:</a:t>
            </a:r>
            <a:r>
              <a:rPr lang="zh-CN" altLang="en-US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79447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creationDate</a:t>
            </a:r>
            <a:r>
              <a:rPr lang="zh-CN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；</a:t>
            </a: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first:2015-11-05 12:19:02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              </a:t>
            </a: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last: </a:t>
            </a:r>
            <a:r>
              <a:rPr lang="zh-CN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2016-07-24 09:17:44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sz="1800" b="0" dirty="0"/>
              <a:t>topichistorytypes.json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introduce</a:t>
            </a:r>
            <a:r>
              <a:rPr lang="zh-CN" altLang="en-US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：All the state phases of a topic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total number:29</a:t>
            </a:r>
            <a:endParaRPr lang="zh-CN" altLang="en-US" sz="1800" b="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29types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sz="1800" b="0" dirty="0"/>
              <a:t>topichistories.json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introduce</a:t>
            </a:r>
            <a:r>
              <a:rPr lang="zh-CN" altLang="en-US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：Each topic status history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total number:161639</a:t>
            </a:r>
            <a:endParaRPr lang="zh-CN" altLang="en-US" sz="1800" b="0" dirty="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/>
              <a:t>topics.json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introduce</a:t>
            </a:r>
            <a:r>
              <a:rPr lang="zh-CN" altLang="en-US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：Each topic status history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total number:8038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python number:202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Remarkhtml field is used for sentence analysis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sym typeface="+mn-ea"/>
              </a:rPr>
              <a:t>examples.json</a:t>
            </a:r>
            <a:endParaRPr lang="en-US" altLang="zh-CN" sz="1800" b="0" dirty="0"/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introduce</a:t>
            </a:r>
            <a:r>
              <a:rPr lang="zh-CN" altLang="en-US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：The specific information of the title contained in each topics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total number:23916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bodyhtml field is used for sentence analysis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first:        2015-11-05 12:19:02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              </a:t>
            </a:r>
            <a:r>
              <a:rPr lang="en-US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last: </a:t>
            </a:r>
            <a:r>
              <a:rPr lang="zh-CN" altLang="zh-CN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2016-07-24 09:17:44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1800" b="0" dirty="0"/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sz="1800" b="0" dirty="0"/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sz="1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645795" y="416560"/>
            <a:ext cx="8227695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定义类：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1.python is a widely used programming language.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2.python is a high-level dynamic interpreted programming language.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3.python 2.x is the legacy version though it still sees widespread use.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4.list is a particular type of iterable but it is not the only one that exists in python.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5.a tuple is a sequence of values.</a:t>
            </a: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6.list comprehensions were outlined in pep 202 and introduced in python 2.0.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7.mapping is any dictionary-like object with keys that match with the template placeholders.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645795" y="416560"/>
            <a:ext cx="8446770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比较：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comprehension or generator expression is more readable more powerful and more efficient than filter or ifilter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2.this module will answer question such as is it faster to do a list comprehension or use the built-in list when transforming a set into a list.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3.python 2.7 is backwards-compatible with most earlier versions of python and can run python code from most 1.x and 2.x versions of python unchanged.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4.the capitalization of the tkinter module is different between python 2 and 3.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645795" y="416560"/>
            <a:ext cx="8446770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关系解释类：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1.in python 2 print is a statement print hello world whilst in python 3 it is a function print hello world note for backwards compatibility print as a function is also available in python 2.7 onwards.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2.currently there are two major release branches of python which have some significant differences.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3.the choice of which database package will be used such as dbm.ndbm or dbm.gnu depends on which interface is availables.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4.avoiding the cross-platform encoding hell when using python s built-in open it is best-practice to always pass the encoding argument if you intend your code to be run cross-platform.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645795" y="416560"/>
            <a:ext cx="8446770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问句：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why would you ever want to tell the interpreter to explicitly do nothing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so the generational garbage collection speeds things up tremdously by not requiring that we scan over objects that aren t likely to need gc all the time but how does it help us break cyclic references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201295" y="429260"/>
            <a:ext cx="8919210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evaluation result</a:t>
            </a: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5B29DC-B3A7-4504-A97B-AFEB20A7A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520"/>
            <a:ext cx="9144000" cy="26569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</TotalTime>
  <Words>816</Words>
  <Application>Microsoft Office PowerPoint</Application>
  <PresentationFormat>全屏显示(4:3)</PresentationFormat>
  <Paragraphs>107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Wingdings</vt:lpstr>
      <vt:lpstr>主题5</vt:lpstr>
      <vt:lpstr>think-cell Slide</vt:lpstr>
      <vt:lpstr>工作汇报</vt:lpstr>
      <vt:lpstr>PowerPoint 演示文稿</vt:lpstr>
      <vt:lpstr> Introduce table Contributortypes.json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 Erde</cp:lastModifiedBy>
  <cp:revision>210</cp:revision>
  <cp:lastPrinted>2018-06-07T16:00:00Z</cp:lastPrinted>
  <dcterms:created xsi:type="dcterms:W3CDTF">2018-06-07T16:00:00Z</dcterms:created>
  <dcterms:modified xsi:type="dcterms:W3CDTF">2018-10-17T07:15:25Z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  <property fmtid="{D5CDD505-2E9C-101B-9397-08002B2CF9AE}" pid="4" name="KSORubyTemplateID">
    <vt:lpwstr>2</vt:lpwstr>
  </property>
</Properties>
</file>