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4375" autoAdjust="0"/>
  </p:normalViewPr>
  <p:slideViewPr>
    <p:cSldViewPr snapToGrid="0">
      <p:cViewPr varScale="1">
        <p:scale>
          <a:sx n="38" d="100"/>
          <a:sy n="38" d="100"/>
        </p:scale>
        <p:origin x="23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EAAD8-6026-411B-9F48-ACE92616C0DC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D8DD9-A2BE-4E20-880B-CDCF99C46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86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版本之间区别，总结一下区别，写一个脚本，看看能找到多少</a:t>
            </a:r>
            <a:endParaRPr lang="en-US" altLang="zh-CN" dirty="0"/>
          </a:p>
          <a:p>
            <a:r>
              <a:rPr lang="zh-CN" altLang="en-US" dirty="0"/>
              <a:t>搜集正反样本，在评论</a:t>
            </a:r>
            <a:r>
              <a:rPr lang="en-US" altLang="zh-CN" dirty="0" err="1"/>
              <a:t>commone</a:t>
            </a:r>
            <a:r>
              <a:rPr lang="zh-CN" altLang="en-US" dirty="0"/>
              <a:t>里找一下是否有人说该帖子过时。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D8DD9-A2BE-4E20-880B-CDCF99C4689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7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DA6CF-EB0D-4BE2-811C-A7DFC462D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92DF69-73E2-42E7-9558-AF1E34DC3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2E076-CD25-4739-86BD-A36694E6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833D-5812-4FA0-A31B-0ACD9A7BF0DD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040D0-29C9-4E0E-A5EA-221880FC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04625-ED2A-4C4C-9DE5-64F897D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83A-8EF6-4F4C-B80C-A007CA23A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9E802-0C30-4F3B-92B1-89AFD4E4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CC550C-8BD8-4775-A1D3-CB9D64BCF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BC6C0-CA89-4092-B558-C2B70FED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833D-5812-4FA0-A31B-0ACD9A7BF0DD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4FEFC-EC96-4464-BB1D-50EDA40D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824AA-A39E-476B-942E-F47F4A54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83A-8EF6-4F4C-B80C-A007CA23A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1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615FF4-212B-4FAC-B281-88F53FFC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8687FD-F24C-49AE-A7F6-C13A7B79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56BB9-3F25-4854-903F-B8020A72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833D-5812-4FA0-A31B-0ACD9A7BF0DD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7226B-C0A7-4215-8486-C5E924BA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0FBE8-3C68-4F11-BE99-B5565ABF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83A-8EF6-4F4C-B80C-A007CA23A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83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17F67-32FA-43BB-B948-DF0DC1FA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126E6-CADC-4123-BCC5-4F188FD3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5944C-F111-40D9-8C77-8829B32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833D-5812-4FA0-A31B-0ACD9A7BF0DD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79B1-4908-40F7-B0DA-C1466787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612B6-E33E-4670-B9A9-71BDB9E8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83A-8EF6-4F4C-B80C-A007CA23A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38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5F6CD-7330-4658-ACB5-F94D63AC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A7900-7BE8-44B4-939E-6758AB717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8105A-F25B-455E-BBA0-D13669EC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833D-5812-4FA0-A31B-0ACD9A7BF0DD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1A50A-F3E2-4361-B937-6CD93E44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5CA10-658A-44A0-990A-C8B43FC7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83A-8EF6-4F4C-B80C-A007CA23A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4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3DF5D-E089-4A59-8B76-4DCFB185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9C099-3F5F-42DF-BF1E-92EBF0578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BFBDBB-01D7-47D1-A2B6-C537053B6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05CA9-5EA6-40B2-9E68-EF126AFC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833D-5812-4FA0-A31B-0ACD9A7BF0DD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FDECC-4EC2-41E2-ADEA-215A7834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AFC8B-35B5-4DF1-B6F2-AD5E3D15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83A-8EF6-4F4C-B80C-A007CA23A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1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82C62-953F-489B-AC40-08BB93B0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13812-280D-4671-8FA1-67EAB878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D6952F-C28A-4CA3-BF1F-14EB9440D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32629-F952-42E9-A070-A3C8D7895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3546F9-7791-4E3E-B326-8B2ED7C8D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F42A9B-0510-448A-9824-E5CFB78A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833D-5812-4FA0-A31B-0ACD9A7BF0DD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2756B-8BFA-44F9-B9B8-2C5852CB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7B3161-237D-4EBF-ABE6-205C133C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83A-8EF6-4F4C-B80C-A007CA23A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51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8CBFE-3223-45FE-B1BE-D291B263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A3622A-D026-4F9B-A423-A27A163D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833D-5812-4FA0-A31B-0ACD9A7BF0DD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558452-6002-44FF-A5F2-317B4632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AA7496-4595-48A2-B052-706C8574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83A-8EF6-4F4C-B80C-A007CA23A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66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702442-1583-4A42-9393-8EB3AB8A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833D-5812-4FA0-A31B-0ACD9A7BF0DD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50CF0F-BF23-4741-B625-E120601D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F8F94F-5587-49DF-B078-47B9340F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83A-8EF6-4F4C-B80C-A007CA23A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08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50CC8-75F2-40DF-BB8C-C670CA01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88868-8F52-472F-AEE3-B791AB9A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EFE807-CF77-42D4-AA16-C51855DC2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DD0F8-BFBA-4E8C-AEC1-5CDA695E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833D-5812-4FA0-A31B-0ACD9A7BF0DD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2644AC-527E-4AE4-A4D9-F610D0A9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FDCCB2-7A48-4438-A88A-FE7C0A63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83A-8EF6-4F4C-B80C-A007CA23A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31545-5A87-497F-B4B9-6BB7748C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196516-0E9A-40CD-8A94-170ED946B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BAF20D-066C-4F58-893E-4A5E5BDD7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D74560-9895-4FBF-9340-B13012B2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833D-5812-4FA0-A31B-0ACD9A7BF0DD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82FDC-7419-4B5B-B43E-9E469739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CF6C2-3F8A-41C0-8F7F-A6866346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83A-8EF6-4F4C-B80C-A007CA23A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5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35467D-E236-4469-8DD4-7DB95F05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8793A-3656-4D18-8AE4-EA92D3901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1613B-D73A-407C-ADB9-A564F72C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5833D-5812-4FA0-A31B-0ACD9A7BF0DD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3E60E-8BA9-4706-9BD7-291C862FA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46B7-B453-4F4C-8538-7EB6975BF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1583A-8EF6-4F4C-B80C-A007CA23A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0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4D568-CF1D-4BB7-8835-756EFD5DF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A2C4C1-3806-4C39-96F9-32F35559B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shencz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6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9075FE-6323-4E4B-936A-AB66F0F6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1524" cy="29491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0ABDE9-DFEA-429E-8399-E40482ED4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203" y="2949196"/>
            <a:ext cx="7292972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5B938E-76CA-4404-8BDF-AA5B87A1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4869" cy="60736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DAFA27-B62A-4609-80CE-064BB610C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579" y="4665183"/>
            <a:ext cx="7163421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7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63BBA9-5508-4901-B130-B0D17F397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279"/>
            <a:ext cx="7270110" cy="34826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B393A6-ABBB-4331-B5DD-62F4A7C5A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124" y="3429000"/>
            <a:ext cx="7285351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7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DD91C9-1A8B-402F-87B1-FDABCB20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247248" cy="48467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7F98B6-42E8-469C-A939-754E5D796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303" y="2582810"/>
            <a:ext cx="7300593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2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1E9DC-B4BC-4B28-8DE0-B66B9A18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DDC2C-D8D7-4A98-B924-F02153A8C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the development of technology, some once great answer becoming out-of-data, obsolete, or somewhat problematic.</a:t>
            </a:r>
          </a:p>
          <a:p>
            <a:r>
              <a:rPr lang="en-US" altLang="zh-CN" dirty="0"/>
              <a:t>Due to legacy applications that still need the code and some people still use this technology, we can not simply delete these answer.</a:t>
            </a:r>
          </a:p>
          <a:p>
            <a:r>
              <a:rPr lang="en-US" altLang="zh-CN" dirty="0"/>
              <a:t>Some useful answers are at the bottom of the list.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72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875DD-7088-4EEF-A5FD-5FDC9575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survey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C0ED6-6111-4861-9A39-ECA907F2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Where are the code snippets in Stack Overflow answers from?</a:t>
            </a:r>
          </a:p>
          <a:p>
            <a:r>
              <a:rPr lang="en-US" altLang="zh-CN" i="1" dirty="0"/>
              <a:t>Are Stack Overflow answerers aware of outdated code in their answers?</a:t>
            </a:r>
          </a:p>
          <a:p>
            <a:r>
              <a:rPr lang="en-US" altLang="zh-CN" i="1" dirty="0"/>
              <a:t>Are Stack Overflow answerers aware of software licensing violations caused by code snippets in their answers?</a:t>
            </a:r>
          </a:p>
          <a:p>
            <a:r>
              <a:rPr lang="en-US" altLang="zh-CN" i="1" dirty="0"/>
              <a:t>What are the problems Stack Overflow visitors experiencing from reusing code snippets on Stack Overflow?</a:t>
            </a:r>
          </a:p>
          <a:p>
            <a:r>
              <a:rPr lang="en-US" altLang="zh-CN" i="1" dirty="0"/>
              <a:t>Are Stack Overflow visitors aware of code licensing on Stack Overflow?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34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72F34-DC83-4890-8CCA-BD73A2D5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 of survey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49B58-17A6-4DB3-ADAC-EE1C45F3A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Code in Stack Overflow answers is usually written from scratch to answer a question. Nonetheless, there are some code snippets that are copied from the answerer’s personal or company projects, or from open source software.</a:t>
            </a:r>
          </a:p>
          <a:p>
            <a:r>
              <a:rPr lang="en-US" altLang="zh-CN" sz="2000" dirty="0"/>
              <a:t>Outdated code on Stack Overflow occurs when a code snippet is copied from another location and is no longer up-to-date. The results show that although the answerers are aware of outdated code in their answers, 19% of them rarely or never fix the code.</a:t>
            </a:r>
          </a:p>
          <a:p>
            <a:r>
              <a:rPr lang="en-US" altLang="zh-CN" sz="2000" dirty="0"/>
              <a:t>More than half of them (64%) reuse code from Stack Overflow at least once a week. Sixty-seven percent of the visitors find a problem from reusing Stack Overflow snippets ranging from a mismatched solution, outdated solution, incorrect solution, and buggy code. However, 56% of the participants never report the problems back to Stack Overflow.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9940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D4EEE-9AFC-46C8-A8A8-65AAB8A7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solutions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650A1-526B-49BB-A5D1-8C1F09E17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Comment to the OP suggesting that their answer is </a:t>
            </a:r>
            <a:r>
              <a:rPr lang="en-US" altLang="zh-CN" dirty="0" err="1"/>
              <a:t>out-of</a:t>
            </a:r>
            <a:r>
              <a:rPr lang="en-US" altLang="zh-CN" dirty="0"/>
              <a:t> date and needs to be updated</a:t>
            </a:r>
          </a:p>
          <a:p>
            <a:r>
              <a:rPr lang="en-US" altLang="zh-CN" dirty="0"/>
              <a:t>Post a new answer with the updated information</a:t>
            </a:r>
          </a:p>
          <a:p>
            <a:r>
              <a:rPr lang="en-US" altLang="zh-CN" dirty="0"/>
              <a:t>Edit or suggest an edit (if you don’t have privileges) to correct the answer</a:t>
            </a:r>
          </a:p>
          <a:p>
            <a:r>
              <a:rPr lang="en-US" altLang="zh-CN" dirty="0"/>
              <a:t>Add a types of notices named obsolete</a:t>
            </a:r>
          </a:p>
          <a:p>
            <a:r>
              <a:rPr lang="en-US" altLang="zh-CN" dirty="0"/>
              <a:t>Add a new flag</a:t>
            </a:r>
          </a:p>
          <a:p>
            <a:r>
              <a:rPr lang="en-US" altLang="zh-CN" dirty="0"/>
              <a:t>Add a dedicated section for "Alternate Versions of this Question“</a:t>
            </a:r>
          </a:p>
          <a:p>
            <a:r>
              <a:rPr lang="en-US" altLang="zh-CN" dirty="0"/>
              <a:t>Change the sort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06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58DF0-EF43-45DE-A0C5-3E7D990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we can 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26C57-F34F-48FB-A0B6-1488FBA7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different answers to different versions of the same question </a:t>
            </a:r>
            <a:r>
              <a:rPr lang="en-US" altLang="zh-CN"/>
              <a:t>by NLP, </a:t>
            </a:r>
            <a:r>
              <a:rPr lang="en-US" altLang="zh-CN" dirty="0"/>
              <a:t>Mark its version information.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329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D02BDA-1DE8-4225-85EA-B07232954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641" y="117765"/>
            <a:ext cx="6412089" cy="247542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1FE5177-B6EE-4536-A694-BE8E69EF2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031" y="2540813"/>
            <a:ext cx="5889307" cy="43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7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B84838-AEB0-4424-9D69-E1191F41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75" y="1464805"/>
            <a:ext cx="7361558" cy="48314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9DD3EC0-DBAE-4262-9465-8E48AAF03C9E}"/>
              </a:ext>
            </a:extLst>
          </p:cNvPr>
          <p:cNvSpPr txBox="1"/>
          <p:nvPr/>
        </p:nvSpPr>
        <p:spPr>
          <a:xfrm>
            <a:off x="462844" y="406400"/>
            <a:ext cx="1017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https://stackoverflow.com/questions/38987/how-to-merge-two-dictionaries-in-a-single-expression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B731F0-61D4-418B-9847-F8BC2506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0000"/>
            <a:ext cx="7407282" cy="5311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5213A3-8869-49CC-B1D5-E47ED11B1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692" y="3474427"/>
            <a:ext cx="7407282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3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BFD7F7-ACD1-4CDB-B638-4E49216B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1" y="204644"/>
            <a:ext cx="7361558" cy="579170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BA6DF0F-A33F-42E5-B6A6-2F9E6FA07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928" y="3100495"/>
            <a:ext cx="7331075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420</Words>
  <Application>Microsoft Office PowerPoint</Application>
  <PresentationFormat>宽屏</PresentationFormat>
  <Paragraphs>30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Weekly work</vt:lpstr>
      <vt:lpstr>Background</vt:lpstr>
      <vt:lpstr>survey</vt:lpstr>
      <vt:lpstr>Conclusions of survey</vt:lpstr>
      <vt:lpstr>Existing solutions</vt:lpstr>
      <vt:lpstr>Work we can do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work</dc:title>
  <dc:creator>Erde Lee</dc:creator>
  <cp:lastModifiedBy>Erde Lee</cp:lastModifiedBy>
  <cp:revision>13</cp:revision>
  <dcterms:created xsi:type="dcterms:W3CDTF">2019-01-04T03:33:05Z</dcterms:created>
  <dcterms:modified xsi:type="dcterms:W3CDTF">2019-01-10T08:04:14Z</dcterms:modified>
</cp:coreProperties>
</file>