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59" r:id="rId6"/>
    <p:sldId id="258" r:id="rId7"/>
    <p:sldId id="263" r:id="rId8"/>
    <p:sldId id="266" r:id="rId9"/>
    <p:sldId id="268" r:id="rId10"/>
    <p:sldId id="270" r:id="rId11"/>
    <p:sldId id="267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528E-3715-46DF-BD44-13D3CBD4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76A3-CC99-41D4-8B05-33E3BD3F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E7D22-1036-41E7-8B18-5C227B86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44DA2-9A9A-404A-A626-F255A07B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1682-D408-4B32-BDDE-7178C8AD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C9E77-6A72-499B-874F-841048C7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51651-9BCD-49E6-8704-C29A3D2A7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B0938-3F69-4195-AF7E-0CEB441A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6A51-8789-4A54-AA30-8DEB63EF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C3F8C-056A-4194-A4DB-84DCA6FB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309916-2803-4F89-8000-73BC20DC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063E2-8FEF-4C57-BD68-E3E13272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1E3A7-D5EF-44EE-BB57-83585F27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73068-8EAA-4A95-8394-DC1AD36D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728FD-380F-468A-98B0-AFB6F2A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3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9E81F-43E3-4C1C-ACD9-3B87D638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F3CBD-4701-41F9-9E31-B5CF4DF8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7C81F-6930-4818-BBF3-528B9215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3B747-CF5F-4AFD-A4B6-97D832A6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34B79-F20C-4810-981B-0C3F7951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1828-8A6B-4204-AC29-92222991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BE36B-BC32-4718-82B1-BEA81352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D1E76-9DCF-4110-BDE7-2FB65ABE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E7111-9C5F-4889-89A8-C0F52ED2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7EDFC-D7EA-42B7-93C6-0961C6D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2869-451B-448A-9DAD-CB298889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7B3A6-882A-47E7-BBEE-22A9BCA8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A3E56-2545-4B9B-B83C-AA23C229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934CC-AA5E-46CD-9105-00D0216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97B05-951C-496B-B812-79D6D40C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F88C6-236B-4138-8828-17DA6773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71EE0-C3C8-40CF-B34F-29DB7A8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FC920-73F0-4477-9868-63F149BE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B7A6E-EBFF-4929-867C-ED32219C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0E6704-2C13-47C2-80EB-29FC87C25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8ADDB9-1644-4BE9-A703-42809ADE6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6DAB65-5E27-4561-B3C8-741565F7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B6E5F3-47B5-492F-ACF1-C170DCAF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BAAC5D-5B99-4A81-A54B-6C5489E9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9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72BB1-ABFD-41C4-9F3A-EBCBEEA0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CB374D-8801-437D-AD66-5D0FC92D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C985A-08E7-4CB6-B905-93B09F73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03E60-A5AD-4167-A4DE-DBA2F0C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2DC23-EA48-45D7-8E20-8BFD2893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C19FA-3000-442A-83EF-E29DDE65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15C81-7D6B-411B-ABAC-5A9581D3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EB100-723F-4B74-8EE9-00ACC566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E86E7-6F88-43A3-9323-BBC0B0D4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50703-B30F-458E-A7E1-000235EB7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712B1-A948-478E-A498-8F332CE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2CF5C-1269-4FC9-AF56-B64BE551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37644-B64C-4CDF-879F-D40FC3BC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B0180-732A-4424-BC9F-E2B251AF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84F2BC-32B9-4E11-81E2-51F24DE33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2B426-D549-41E3-A282-2E54454F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7AA28-7C46-41BC-B68B-DC744C2A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1C35A-8AFB-48CE-B16D-D1CDC8AC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F51BE-4C20-41D0-ACD5-5FFD6F7D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6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BA17C-FA73-45C1-B557-5499FD8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86FD9-47E3-4CD6-BED3-CBFA0513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0C8CC-35D4-4D6A-A1D0-E15E75B26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4E66-5002-4A63-9249-E72E03F860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700FE-ED0F-48B2-BA16-B704ED1C2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D9D0A-469D-4573-8FBC-2764F1ADD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B31A-A940-4B4F-91D7-BFAE4BB21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3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27439-376D-471A-A501-04168F53E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67FC0-12B6-4A24-B932-7FF328FBF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55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E4683-CE40-40CF-ABFB-FCD48179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&lt;p&gt;Yes change those names&lt;/p&gt;&amp;#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;&lt;p&gt;For me:&lt;/p&gt;&amp;#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;&lt;ul&gt;&amp;#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;&lt;li&gt;&lt;p&gt;&lt;code&gt;Button </a:t>
            </a:r>
            <a:r>
              <a:rPr lang="en-US" altLang="zh-CN" sz="2800" dirty="0" err="1"/>
              <a:t>btnDescription</a:t>
            </a:r>
            <a:r>
              <a:rPr lang="en-US" altLang="zh-CN" sz="2800" dirty="0"/>
              <a:t>&lt;/code&gt;&lt;/p&gt;&lt;/li&gt;&amp;#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;&lt;li&gt;&lt;p&gt;&lt;code&gt;</a:t>
            </a:r>
            <a:r>
              <a:rPr lang="en-US" altLang="zh-CN" sz="2800" dirty="0" err="1"/>
              <a:t>TextBox</a:t>
            </a:r>
            <a:r>
              <a:rPr lang="en-US" altLang="zh-CN" sz="2800" dirty="0"/>
              <a:t> </a:t>
            </a:r>
            <a:r>
              <a:rPr lang="en-US" altLang="zh-CN" sz="2800" dirty="0" err="1"/>
              <a:t>txtDescription</a:t>
            </a:r>
            <a:r>
              <a:rPr lang="en-US" altLang="zh-CN" sz="2800" dirty="0"/>
              <a:t>&lt;/code&gt;&lt;/p&gt;&lt;/li&gt;&amp;#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;&lt;li&gt;&lt;p&gt;&lt;code&gt;</a:t>
            </a:r>
            <a:r>
              <a:rPr lang="en-US" altLang="zh-CN" sz="2800" dirty="0" err="1"/>
              <a:t>ComboBox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cboDescription</a:t>
            </a:r>
            <a:r>
              <a:rPr lang="en-US" altLang="zh-CN" sz="2800" dirty="0"/>
              <a:t>&lt;/code&gt;&lt;/p&gt;&lt;/li&gt;&amp;#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;&lt;/ul&gt;&amp;#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;&lt;p&gt;etc...&lt;/p&gt;&amp;#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;"	</a:t>
            </a:r>
            <a:endParaRPr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691BD-BA40-44CC-A53E-16C51DB76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"@Patrick - that's a good point. You can have dozens or even hundreds of control types. Having a 2-4 letter prefix for each one is absurd. I usually generalize (an IP address input is just txt, for example). However, the whole concept may be obsolete anyhow."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09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E15CD-D49B-4E98-80D2-84EB631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B8F67-2353-4F9D-8585-9943E04E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Body from Posts where (Tags like '%python%' or Tags like '%python-3%') and (Body like '%print %' or Body like '%exec %' or Body like '%</a:t>
            </a:r>
            <a:r>
              <a:rPr lang="en-US" altLang="zh-CN" dirty="0" err="1"/>
              <a:t>execfile</a:t>
            </a:r>
            <a:r>
              <a:rPr lang="en-US" altLang="zh-CN" dirty="0"/>
              <a:t>%' or Body like '%&lt;&gt;%' or Body like '%long%' or Body like '%</a:t>
            </a:r>
            <a:r>
              <a:rPr lang="en-US" altLang="zh-CN" dirty="0" err="1"/>
              <a:t>xrange</a:t>
            </a:r>
            <a:r>
              <a:rPr lang="en-US" altLang="zh-CN" dirty="0"/>
              <a:t>(%' or Body like '%.next(%' or Body like '%</a:t>
            </a:r>
            <a:r>
              <a:rPr lang="en-US" altLang="zh-CN" dirty="0" err="1"/>
              <a:t>raw_input</a:t>
            </a:r>
            <a:r>
              <a:rPr lang="en-US" altLang="zh-CN" dirty="0"/>
              <a:t>%' or Body like '%</a:t>
            </a:r>
            <a:r>
              <a:rPr lang="en-US" altLang="zh-CN" dirty="0" err="1"/>
              <a:t>has_key</a:t>
            </a:r>
            <a:r>
              <a:rPr lang="en-US" altLang="zh-CN" dirty="0"/>
              <a:t>%' or Body like '%file(%'or Body like '%apply(%' or Body like '%</a:t>
            </a:r>
            <a:r>
              <a:rPr lang="en-US" altLang="zh-CN" dirty="0" err="1"/>
              <a:t>StandardError</a:t>
            </a:r>
            <a:r>
              <a:rPr lang="en-US" altLang="zh-CN" dirty="0"/>
              <a:t>%’);</a:t>
            </a:r>
          </a:p>
          <a:p>
            <a:r>
              <a:rPr lang="en-US" altLang="zh-CN" dirty="0"/>
              <a:t>280898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47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E15CD-D49B-4E98-80D2-84EB631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B8F67-2353-4F9D-8585-9943E04E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"&lt;p&gt;I'd like to produce sounds that would resemble audio from real instruments. The problem is that I have very little clue how to get that.&lt;/p&gt;&amp;#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</a:t>
            </a:r>
            <a:r>
              <a:rPr lang="en-US" altLang="zh-CN" dirty="0"/>
              <a:t>;&lt;p&gt;What I know this far from real instruments is that sounds they output are rarely clean. But how to produce such unclean sounds?&lt;/p&gt;&amp;#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</a:t>
            </a:r>
            <a:r>
              <a:rPr lang="en-US" altLang="zh-CN" dirty="0"/>
              <a:t>;&lt;p&gt;This far I've gotten to do this, it produces quite plain sound from which I'm not sure it's even using the </a:t>
            </a:r>
            <a:r>
              <a:rPr lang="en-US" altLang="zh-CN" dirty="0" err="1"/>
              <a:t>alsa</a:t>
            </a:r>
            <a:r>
              <a:rPr lang="en-US" altLang="zh-CN" dirty="0"/>
              <a:t> correctly.&lt;/p&gt;&amp;#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</a:t>
            </a:r>
            <a:r>
              <a:rPr lang="en-US" altLang="zh-CN" dirty="0"/>
              <a:t>;&lt;pre&gt;&lt;code&gt;import </a:t>
            </a:r>
            <a:r>
              <a:rPr lang="en-US" altLang="zh-CN" dirty="0" err="1"/>
              <a:t>numpy</a:t>
            </a:r>
            <a:r>
              <a:rPr lang="en-US" altLang="zh-CN" dirty="0"/>
              <a:t>&amp;#</a:t>
            </a:r>
            <a:r>
              <a:rPr lang="en-US" altLang="zh-CN" dirty="0" err="1"/>
              <a:t>xA;from</a:t>
            </a:r>
            <a:r>
              <a:rPr lang="en-US" altLang="zh-CN" dirty="0"/>
              <a:t> </a:t>
            </a:r>
            <a:r>
              <a:rPr lang="en-US" altLang="zh-CN" dirty="0" err="1"/>
              <a:t>numpy.fft</a:t>
            </a:r>
            <a:r>
              <a:rPr lang="en-US" altLang="zh-CN" dirty="0"/>
              <a:t> import </a:t>
            </a:r>
            <a:r>
              <a:rPr lang="en-US" altLang="zh-CN" dirty="0" err="1"/>
              <a:t>fft</a:t>
            </a:r>
            <a:r>
              <a:rPr lang="en-US" altLang="zh-CN" dirty="0"/>
              <a:t>, </a:t>
            </a:r>
            <a:r>
              <a:rPr lang="en-US" altLang="zh-CN" dirty="0" err="1"/>
              <a:t>ifft</a:t>
            </a:r>
            <a:r>
              <a:rPr lang="en-US" altLang="zh-CN" dirty="0"/>
              <a:t>&amp;#</a:t>
            </a:r>
            <a:r>
              <a:rPr lang="en-US" altLang="zh-CN" dirty="0" err="1"/>
              <a:t>xA;from</a:t>
            </a:r>
            <a:r>
              <a:rPr lang="en-US" altLang="zh-CN" dirty="0"/>
              <a:t> </a:t>
            </a:r>
            <a:r>
              <a:rPr lang="en-US" altLang="zh-CN" dirty="0" err="1"/>
              <a:t>numpy.random</a:t>
            </a:r>
            <a:r>
              <a:rPr lang="en-US" altLang="zh-CN" dirty="0"/>
              <a:t> import </a:t>
            </a:r>
            <a:r>
              <a:rPr lang="en-US" altLang="zh-CN" dirty="0" err="1"/>
              <a:t>random_sample</a:t>
            </a:r>
            <a:r>
              <a:rPr lang="en-US" altLang="zh-CN" dirty="0"/>
              <a:t>&amp;#</a:t>
            </a:r>
            <a:r>
              <a:rPr lang="en-US" altLang="zh-CN" dirty="0" err="1"/>
              <a:t>xA;from</a:t>
            </a:r>
            <a:r>
              <a:rPr lang="en-US" altLang="zh-CN" dirty="0"/>
              <a:t> </a:t>
            </a:r>
            <a:r>
              <a:rPr lang="en-US" altLang="zh-CN" dirty="0" err="1"/>
              <a:t>alsaaudio</a:t>
            </a:r>
            <a:r>
              <a:rPr lang="en-US" altLang="zh-CN" dirty="0"/>
              <a:t> import PCM, PCM_NONBLOCK, PCM_FORMAT_FLOAT_LE&amp;#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xA;pcm</a:t>
            </a:r>
            <a:r>
              <a:rPr lang="en-US" altLang="zh-CN" dirty="0"/>
              <a:t> = PCM()#mode=PCM_NONBLOCK)&amp;#</a:t>
            </a:r>
            <a:r>
              <a:rPr lang="en-US" altLang="zh-CN" dirty="0" err="1"/>
              <a:t>xA;pcm.setrate</a:t>
            </a:r>
            <a:r>
              <a:rPr lang="en-US" altLang="zh-CN" dirty="0"/>
              <a:t>(44100)&amp;#</a:t>
            </a:r>
            <a:r>
              <a:rPr lang="en-US" altLang="zh-CN" dirty="0" err="1"/>
              <a:t>xA;pcm.setformat</a:t>
            </a:r>
            <a:r>
              <a:rPr lang="en-US" altLang="zh-CN" dirty="0"/>
              <a:t>(PCM_FORMAT_FLOAT_LE)&amp;#</a:t>
            </a:r>
            <a:r>
              <a:rPr lang="en-US" altLang="zh-CN" dirty="0" err="1"/>
              <a:t>xA;pcm.setchannels</a:t>
            </a:r>
            <a:r>
              <a:rPr lang="en-US" altLang="zh-CN" dirty="0"/>
              <a:t>(1)&amp;#</a:t>
            </a:r>
            <a:r>
              <a:rPr lang="en-US" altLang="zh-CN" dirty="0" err="1"/>
              <a:t>xA;pcm.setperiodsize</a:t>
            </a:r>
            <a:r>
              <a:rPr lang="en-US" altLang="zh-CN" dirty="0"/>
              <a:t>(4096)&amp;#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xA;def</a:t>
            </a:r>
            <a:r>
              <a:rPr lang="en-US" altLang="zh-CN" dirty="0"/>
              <a:t> </a:t>
            </a:r>
            <a:r>
              <a:rPr lang="en-US" altLang="zh-CN" dirty="0" err="1"/>
              <a:t>sine_wave</a:t>
            </a:r>
            <a:r>
              <a:rPr lang="en-US" altLang="zh-CN" dirty="0"/>
              <a:t>(x, </a:t>
            </a:r>
            <a:r>
              <a:rPr lang="en-US" altLang="zh-CN" dirty="0" err="1"/>
              <a:t>freq</a:t>
            </a:r>
            <a:r>
              <a:rPr lang="en-US" altLang="zh-CN" dirty="0"/>
              <a:t>=100):&amp;#</a:t>
            </a:r>
            <a:r>
              <a:rPr lang="en-US" altLang="zh-CN" dirty="0" err="1"/>
              <a:t>xA</a:t>
            </a:r>
            <a:r>
              <a:rPr lang="en-US" altLang="zh-CN" dirty="0"/>
              <a:t>;    sample = </a:t>
            </a:r>
            <a:r>
              <a:rPr lang="en-US" altLang="zh-CN" dirty="0" err="1"/>
              <a:t>numpy.arange</a:t>
            </a:r>
            <a:r>
              <a:rPr lang="en-US" altLang="zh-CN" dirty="0"/>
              <a:t>(x*4096, (x+1)*4096, </a:t>
            </a:r>
            <a:r>
              <a:rPr lang="en-US" altLang="zh-CN" dirty="0" err="1"/>
              <a:t>dtype</a:t>
            </a:r>
            <a:r>
              <a:rPr lang="en-US" altLang="zh-CN" dirty="0"/>
              <a:t>=numpy.float32)&amp;#</a:t>
            </a:r>
            <a:r>
              <a:rPr lang="en-US" altLang="zh-CN" dirty="0" err="1"/>
              <a:t>xA</a:t>
            </a:r>
            <a:r>
              <a:rPr lang="en-US" altLang="zh-CN" dirty="0"/>
              <a:t>;    sample *= </a:t>
            </a:r>
            <a:r>
              <a:rPr lang="en-US" altLang="zh-CN" dirty="0" err="1"/>
              <a:t>numpy.pi</a:t>
            </a:r>
            <a:r>
              <a:rPr lang="en-US" altLang="zh-CN" dirty="0"/>
              <a:t> * 2 / 44100&amp;#</a:t>
            </a:r>
            <a:r>
              <a:rPr lang="en-US" altLang="zh-CN" dirty="0" err="1"/>
              <a:t>xA</a:t>
            </a:r>
            <a:r>
              <a:rPr lang="en-US" altLang="zh-CN" dirty="0"/>
              <a:t>;    sample *= </a:t>
            </a:r>
            <a:r>
              <a:rPr lang="en-US" altLang="zh-CN" dirty="0" err="1"/>
              <a:t>freq</a:t>
            </a:r>
            <a:r>
              <a:rPr lang="en-US" altLang="zh-CN" dirty="0"/>
              <a:t>&amp;#</a:t>
            </a:r>
            <a:r>
              <a:rPr lang="en-US" altLang="zh-CN" dirty="0" err="1"/>
              <a:t>xA</a:t>
            </a:r>
            <a:r>
              <a:rPr lang="en-US" altLang="zh-CN" dirty="0"/>
              <a:t>;    return </a:t>
            </a:r>
            <a:r>
              <a:rPr lang="en-US" altLang="zh-CN" dirty="0" err="1"/>
              <a:t>numpy.sin</a:t>
            </a:r>
            <a:r>
              <a:rPr lang="en-US" altLang="zh-CN" dirty="0"/>
              <a:t>(sample)&amp;#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xA;for</a:t>
            </a:r>
            <a:r>
              <a:rPr lang="en-US" altLang="zh-CN" dirty="0"/>
              <a:t> x in </a:t>
            </a:r>
            <a:r>
              <a:rPr lang="en-US" altLang="zh-CN" dirty="0" err="1"/>
              <a:t>xrange</a:t>
            </a:r>
            <a:r>
              <a:rPr lang="en-US" altLang="zh-CN" dirty="0"/>
              <a:t>(1000):&amp;#</a:t>
            </a:r>
            <a:r>
              <a:rPr lang="en-US" altLang="zh-CN" dirty="0" err="1"/>
              <a:t>xA</a:t>
            </a:r>
            <a:r>
              <a:rPr lang="en-US" altLang="zh-CN" dirty="0"/>
              <a:t>;    sample = </a:t>
            </a:r>
            <a:r>
              <a:rPr lang="en-US" altLang="zh-CN" dirty="0" err="1"/>
              <a:t>sine_wave</a:t>
            </a:r>
            <a:r>
              <a:rPr lang="en-US" altLang="zh-CN" dirty="0"/>
              <a:t>(x, 100)&amp;#</a:t>
            </a:r>
            <a:r>
              <a:rPr lang="en-US" altLang="zh-CN" dirty="0" err="1"/>
              <a:t>xA</a:t>
            </a:r>
            <a:r>
              <a:rPr lang="en-US" altLang="zh-CN" dirty="0"/>
              <a:t>;    </a:t>
            </a:r>
            <a:r>
              <a:rPr lang="en-US" altLang="zh-CN" dirty="0" err="1"/>
              <a:t>pcm.write</a:t>
            </a:r>
            <a:r>
              <a:rPr lang="en-US" altLang="zh-CN" dirty="0"/>
              <a:t>(</a:t>
            </a:r>
            <a:r>
              <a:rPr lang="en-US" altLang="zh-CN" dirty="0" err="1"/>
              <a:t>sample.tostring</a:t>
            </a:r>
            <a:r>
              <a:rPr lang="en-US" altLang="zh-CN" dirty="0"/>
              <a:t>())&amp;#</a:t>
            </a:r>
            <a:r>
              <a:rPr lang="en-US" altLang="zh-CN" dirty="0" err="1"/>
              <a:t>xA</a:t>
            </a:r>
            <a:r>
              <a:rPr lang="en-US" altLang="zh-CN" dirty="0"/>
              <a:t>;&lt;/code&gt;&lt;/pre&gt;&amp;#</a:t>
            </a:r>
            <a:r>
              <a:rPr lang="en-US" altLang="zh-CN" dirty="0" err="1"/>
              <a:t>xA</a:t>
            </a:r>
            <a:r>
              <a:rPr lang="en-US" altLang="zh-CN" dirty="0"/>
              <a:t>;"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22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67104-9A86-464B-A3CA-0B1F7819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51CA4-AD95-469B-A340-1024FE63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66432641</a:t>
            </a:r>
          </a:p>
          <a:p>
            <a:r>
              <a:rPr lang="en-US" altLang="zh-CN" dirty="0"/>
              <a:t>select count(distinct </a:t>
            </a:r>
            <a:r>
              <a:rPr lang="en-US" altLang="zh-CN" dirty="0" err="1"/>
              <a:t>PostId</a:t>
            </a:r>
            <a:r>
              <a:rPr lang="en-US" altLang="zh-CN" dirty="0"/>
              <a:t>) from Comments where Text like '%out-of-data%' or Text like '%obsolete%’;</a:t>
            </a:r>
          </a:p>
          <a:p>
            <a:r>
              <a:rPr lang="en-US" altLang="zh-CN" dirty="0"/>
              <a:t>19213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66A408-69AD-48DE-BB73-5DB2E0DC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94" y="3717041"/>
            <a:ext cx="9914833" cy="15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2AFA5-63B2-4D56-AD00-1820700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0DD3-500B-4DF1-A207-4E2130D9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SELECT Id, Body from Posts where Id = ANY(select DISTINCT </a:t>
            </a:r>
            <a:r>
              <a:rPr lang="en-US" altLang="zh-CN" dirty="0" err="1"/>
              <a:t>Postid</a:t>
            </a:r>
            <a:r>
              <a:rPr lang="en-US" altLang="zh-CN" dirty="0"/>
              <a:t> from Comments where </a:t>
            </a:r>
            <a:r>
              <a:rPr lang="en-US" altLang="zh-CN" dirty="0" err="1"/>
              <a:t>Comments.Text</a:t>
            </a:r>
            <a:r>
              <a:rPr lang="en-US" altLang="zh-CN" dirty="0"/>
              <a:t> LIKE '%out-of-data%' OR </a:t>
            </a:r>
            <a:r>
              <a:rPr lang="en-US" altLang="zh-CN" dirty="0" err="1"/>
              <a:t>Comments.Text</a:t>
            </a:r>
            <a:r>
              <a:rPr lang="en-US" altLang="zh-CN" dirty="0"/>
              <a:t> LIKE '%obsolete%’)</a:t>
            </a:r>
          </a:p>
          <a:p>
            <a:r>
              <a:rPr lang="en-US" altLang="zh-CN" dirty="0"/>
              <a:t>19213</a:t>
            </a:r>
          </a:p>
        </p:txBody>
      </p:sp>
    </p:spTree>
    <p:extLst>
      <p:ext uri="{BB962C8B-B14F-4D97-AF65-F5344CB8AC3E}">
        <p14:creationId xmlns:p14="http://schemas.microsoft.com/office/powerpoint/2010/main" val="139391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2AFA5-63B2-4D56-AD00-1820700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0DD3-500B-4DF1-A207-4E2130D9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&lt;p&gt;I know a team working on a WPF application for a couple of years by now, and their feedback is that WPF is still a no match to WinForms when it comes to complicated controls (advanced data grids, tree views and the like). Basic controls are ok though.&lt;/p&gt;&amp;#</a:t>
            </a:r>
            <a:r>
              <a:rPr lang="en-US" altLang="zh-CN" dirty="0" err="1"/>
              <a:t>xA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It's also worth mentioning that a lot of complicated WinForms controls are obsolete in WPF - the same functionality is available through templates and bindings (it does require major shift in application structure). ""System"" dialogs and controls are more of a problem.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27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2AFA5-63B2-4D56-AD00-1820700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0DD3-500B-4DF1-A207-4E2130D9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a.Id</a:t>
            </a:r>
            <a:r>
              <a:rPr lang="en-US" altLang="zh-CN" dirty="0"/>
              <a:t>, </a:t>
            </a:r>
            <a:r>
              <a:rPr lang="en-US" altLang="zh-CN" dirty="0" err="1"/>
              <a:t>a.Body</a:t>
            </a:r>
            <a:r>
              <a:rPr lang="en-US" altLang="zh-CN" dirty="0"/>
              <a:t>, </a:t>
            </a:r>
            <a:r>
              <a:rPr lang="en-US" altLang="zh-CN" dirty="0" err="1"/>
              <a:t>b.Text</a:t>
            </a:r>
            <a:r>
              <a:rPr lang="en-US" altLang="zh-CN" dirty="0"/>
              <a:t> FROM Posts AS a ,Comments as b where </a:t>
            </a:r>
            <a:r>
              <a:rPr lang="en-US" altLang="zh-CN" dirty="0" err="1"/>
              <a:t>a.Id</a:t>
            </a:r>
            <a:r>
              <a:rPr lang="en-US" altLang="zh-CN" dirty="0"/>
              <a:t> = </a:t>
            </a:r>
            <a:r>
              <a:rPr lang="en-US" altLang="zh-CN" dirty="0" err="1"/>
              <a:t>b.PostId</a:t>
            </a:r>
            <a:r>
              <a:rPr lang="en-US" altLang="zh-CN" dirty="0"/>
              <a:t> AND </a:t>
            </a:r>
            <a:r>
              <a:rPr lang="en-US" altLang="zh-CN" dirty="0" err="1"/>
              <a:t>a.Id</a:t>
            </a:r>
            <a:r>
              <a:rPr lang="en-US" altLang="zh-CN" dirty="0"/>
              <a:t> = ANY (SELECT DISTINCT </a:t>
            </a:r>
            <a:r>
              <a:rPr lang="en-US" altLang="zh-CN" dirty="0" err="1"/>
              <a:t>PostId</a:t>
            </a:r>
            <a:r>
              <a:rPr lang="en-US" altLang="zh-CN" dirty="0"/>
              <a:t> FROM Comments WHERE Text LIKE '%out-of-data%' OR Text LIKE '%obsolete%' OR Text LIKE '%old%')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6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03C1-3A46-47C7-95B2-8814C1F6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90A1E-1060-4A73-972E-D1D068F4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Id, Body FROM Posts where Id = ANY(SELECT DISTINCT </a:t>
            </a:r>
            <a:r>
              <a:rPr lang="en-US" altLang="zh-CN" dirty="0" err="1"/>
              <a:t>PostId</a:t>
            </a:r>
            <a:r>
              <a:rPr lang="en-US" altLang="zh-CN" dirty="0"/>
              <a:t> FROM Comments WHERE Text LIKE '%out-of-data%' OR Text LIKE '%obsolete%' OR Text LIKE '%old%’)</a:t>
            </a:r>
          </a:p>
          <a:p>
            <a:r>
              <a:rPr lang="en-US" altLang="zh-CN" dirty="0"/>
              <a:t>1101975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97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2AFA5-63B2-4D56-AD00-1820700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0DD3-500B-4DF1-A207-4E2130D9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&lt;p&gt;I was reading a research paper about Haskell and how </a:t>
            </a:r>
            <a:r>
              <a:rPr lang="en-US" altLang="zh-CN" dirty="0" err="1"/>
              <a:t>HList</a:t>
            </a:r>
            <a:r>
              <a:rPr lang="en-US" altLang="zh-CN" dirty="0"/>
              <a:t> is implemented and wondering when the techniques described are and are not decidable for the type checker.  Also, because you can do similar things with GADTs, I was wondering if GADT type checking is always decidable.&lt;/p&gt;&amp;#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</a:t>
            </a:r>
            <a:r>
              <a:rPr lang="en-US" altLang="zh-CN" dirty="0"/>
              <a:t>;&lt;p&gt;I would prefer citations if you have them so I can read/understand the explanations.&lt;/p&gt;&amp;#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</a:t>
            </a:r>
            <a:r>
              <a:rPr lang="en-US" altLang="zh-CN" dirty="0"/>
              <a:t>;&lt;p&gt;Thanks!&lt;/p&gt;&amp;#</a:t>
            </a:r>
            <a:r>
              <a:rPr lang="en-US" altLang="zh-CN" dirty="0" err="1"/>
              <a:t>xA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 think this attitude (that theoretical questions have no bearing on a pragmatic forum) is harmful and obsolete. &amp;#</a:t>
            </a:r>
            <a:r>
              <a:rPr lang="en-US" altLang="zh-CN" dirty="0" err="1"/>
              <a:t>xA</a:t>
            </a:r>
            <a:r>
              <a:rPr lang="en-US" altLang="zh-CN" dirty="0"/>
              <a:t>;&amp;#</a:t>
            </a:r>
            <a:r>
              <a:rPr lang="en-US" altLang="zh-CN" dirty="0" err="1"/>
              <a:t>xA;Pragmatic</a:t>
            </a:r>
            <a:r>
              <a:rPr lang="en-US" altLang="zh-CN" dirty="0"/>
              <a:t> approaches should be open to new technologies, because those technologies can likely improve daily activities in the near future.  </a:t>
            </a:r>
            <a:r>
              <a:rPr lang="en-US" altLang="zh-CN" dirty="0" err="1"/>
              <a:t>eg</a:t>
            </a:r>
            <a:r>
              <a:rPr lang="en-US" altLang="zh-CN" dirty="0"/>
              <a:t>: functional features in </a:t>
            </a:r>
            <a:r>
              <a:rPr lang="en-US" altLang="zh-CN" dirty="0" err="1"/>
              <a:t>c#</a:t>
            </a:r>
            <a:r>
              <a:rPr lang="en-US" altLang="zh-CN" dirty="0"/>
              <a:t>/python.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44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49E45-20F3-4806-BD3F-AB36F438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4815F-2A7D-46FF-A98B-66654A57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a.Id</a:t>
            </a:r>
            <a:r>
              <a:rPr lang="en-US" altLang="zh-CN" dirty="0"/>
              <a:t>, </a:t>
            </a:r>
            <a:r>
              <a:rPr lang="en-US" altLang="zh-CN" dirty="0" err="1"/>
              <a:t>a.body</a:t>
            </a:r>
            <a:r>
              <a:rPr lang="en-US" altLang="zh-CN" dirty="0"/>
              <a:t>, </a:t>
            </a:r>
            <a:r>
              <a:rPr lang="en-US" altLang="zh-CN" dirty="0" err="1"/>
              <a:t>b.Text</a:t>
            </a:r>
            <a:r>
              <a:rPr lang="en-US" altLang="zh-CN" dirty="0"/>
              <a:t> FROM Posts AS a, Comments AS b WHERE </a:t>
            </a:r>
            <a:r>
              <a:rPr lang="en-US" altLang="zh-CN" dirty="0" err="1"/>
              <a:t>a.Id</a:t>
            </a:r>
            <a:r>
              <a:rPr lang="en-US" altLang="zh-CN" dirty="0"/>
              <a:t> = </a:t>
            </a:r>
            <a:r>
              <a:rPr lang="en-US" altLang="zh-CN" dirty="0" err="1"/>
              <a:t>b.PostId</a:t>
            </a:r>
            <a:r>
              <a:rPr lang="en-US" altLang="zh-CN" dirty="0"/>
              <a:t> AND (</a:t>
            </a:r>
            <a:r>
              <a:rPr lang="en-US" altLang="zh-CN" dirty="0" err="1"/>
              <a:t>b.Text</a:t>
            </a:r>
            <a:r>
              <a:rPr lang="en-US" altLang="zh-CN" dirty="0"/>
              <a:t> LIKE '%out-of-data%' OR </a:t>
            </a:r>
            <a:r>
              <a:rPr lang="en-US" altLang="zh-CN" dirty="0" err="1"/>
              <a:t>b.Text</a:t>
            </a:r>
            <a:r>
              <a:rPr lang="en-US" altLang="zh-CN" dirty="0"/>
              <a:t> LIKE '%obsolete%') AND </a:t>
            </a:r>
            <a:r>
              <a:rPr lang="en-US" altLang="zh-CN" dirty="0" err="1"/>
              <a:t>a.PostTypeId</a:t>
            </a:r>
            <a:r>
              <a:rPr lang="en-US" altLang="zh-CN" dirty="0"/>
              <a:t> = ‘2’</a:t>
            </a:r>
          </a:p>
          <a:p>
            <a:r>
              <a:rPr lang="en-US" altLang="zh-CN" dirty="0"/>
              <a:t>10645</a:t>
            </a:r>
          </a:p>
        </p:txBody>
      </p:sp>
    </p:spTree>
    <p:extLst>
      <p:ext uri="{BB962C8B-B14F-4D97-AF65-F5344CB8AC3E}">
        <p14:creationId xmlns:p14="http://schemas.microsoft.com/office/powerpoint/2010/main" val="34582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E4683-CE40-40CF-ABFB-FCD48179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Foreign key is by </a:t>
            </a:r>
            <a:r>
              <a:rPr lang="en-US" altLang="zh-CN" sz="2800" dirty="0" err="1"/>
              <a:t>defition</a:t>
            </a:r>
            <a:r>
              <a:rPr lang="en-US" altLang="zh-CN" sz="2800" dirty="0"/>
              <a:t> a key in another table. You can't </a:t>
            </a:r>
            <a:r>
              <a:rPr lang="en-US" altLang="zh-CN" sz="2800" dirty="0" err="1"/>
              <a:t>reffer</a:t>
            </a:r>
            <a:r>
              <a:rPr lang="en-US" altLang="zh-CN" sz="2800" dirty="0"/>
              <a:t> a tuple that is not key.&lt;/p&gt;&amp;#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;&lt;p&gt;See below the Foreign Key page at W3schools:&lt;/p&gt;&amp;#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;&lt;blockquote&gt;&amp;#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  &lt;p&gt;A FOREIGN KEY in one table points to a PRIMARY KEY in another table.&lt;/p&gt;&amp;#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;&lt;/blockquote&gt;&amp;#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;&lt;p&gt;(&lt;a </a:t>
            </a:r>
            <a:r>
              <a:rPr lang="en-US" altLang="zh-CN" sz="2800" dirty="0" err="1"/>
              <a:t>href</a:t>
            </a:r>
            <a:r>
              <a:rPr lang="en-US" altLang="zh-CN" sz="2800" dirty="0"/>
              <a:t>=""http://www.w3schools.com/sql/sql_foreignkey.asp"" </a:t>
            </a:r>
            <a:r>
              <a:rPr lang="en-US" altLang="zh-CN" sz="2800" dirty="0" err="1"/>
              <a:t>rel</a:t>
            </a:r>
            <a:r>
              <a:rPr lang="en-US" altLang="zh-CN" sz="2800" dirty="0"/>
              <a:t>=""</a:t>
            </a:r>
            <a:r>
              <a:rPr lang="en-US" altLang="zh-CN" sz="2800" dirty="0" err="1"/>
              <a:t>nofollow</a:t>
            </a:r>
            <a:r>
              <a:rPr lang="en-US" altLang="zh-CN" sz="2800" dirty="0"/>
              <a:t>""&gt;link&lt;/a&gt;)&lt;/p&gt;&amp;#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691BD-BA40-44CC-A53E-16C51DB76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"I never thought at that. I think you are right. W3schools is obsolete :)"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48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1141</Words>
  <Application>Microsoft Office PowerPoint</Application>
  <PresentationFormat>宽屏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Weekly work</vt:lpstr>
      <vt:lpstr>Comments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Foreign key is by defition a key in another table. You can't reffer a tuple that is not key.&lt;/p&gt;&amp;#xA;&amp;#xA;&lt;p&gt;See below the Foreign Key page at W3schools:&lt;/p&gt;&amp;#xA;&amp;#xA;&lt;blockquote&gt;&amp;#xA;  &lt;p&gt;A FOREIGN KEY in one table points to a PRIMARY KEY in another table.&lt;/p&gt;&amp;#xA;&lt;/blockquote&gt;&amp;#xA;&amp;#xA;&lt;p&gt;(&lt;a href=""http://www.w3schools.com/sql/sql_foreignkey.asp"" rel=""nofollow""&gt;link&lt;/a&gt;)&lt;/p&gt;&amp;#xA;</vt:lpstr>
      <vt:lpstr>&lt;p&gt;Yes change those names&lt;/p&gt;&amp;#xA;&amp;#xA;&lt;p&gt;For me:&lt;/p&gt;&amp;#xA;&amp;#xA;&lt;ul&gt;&amp;#xA;&lt;li&gt;&lt;p&gt;&lt;code&gt;Button btnDescription&lt;/code&gt;&lt;/p&gt;&lt;/li&gt;&amp;#xA;&lt;li&gt;&lt;p&gt;&lt;code&gt;TextBox txtDescription&lt;/code&gt;&lt;/p&gt;&lt;/li&gt;&amp;#xA;&lt;li&gt;&lt;p&gt;&lt;code&gt;ComboBox cboDescription&lt;/code&gt;&lt;/p&gt;&lt;/li&gt;&amp;#xA;&lt;/ul&gt;&amp;#xA;&amp;#xA;&lt;p&gt;etc...&lt;/p&gt;&amp;#xA;"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</dc:title>
  <dc:creator>Erde Lee</dc:creator>
  <cp:lastModifiedBy>Erde Lee</cp:lastModifiedBy>
  <cp:revision>23</cp:revision>
  <dcterms:created xsi:type="dcterms:W3CDTF">2019-01-14T12:15:07Z</dcterms:created>
  <dcterms:modified xsi:type="dcterms:W3CDTF">2019-01-24T04:43:23Z</dcterms:modified>
</cp:coreProperties>
</file>