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4" r:id="rId4"/>
    <p:sldId id="275" r:id="rId5"/>
    <p:sldId id="277" r:id="rId6"/>
    <p:sldId id="270" r:id="rId7"/>
    <p:sldId id="271" r:id="rId8"/>
    <p:sldId id="272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7" r:id="rId19"/>
    <p:sldId id="268" r:id="rId20"/>
    <p:sldId id="269" r:id="rId21"/>
    <p:sldId id="278" r:id="rId22"/>
    <p:sldId id="27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CB235-1BCF-4D66-9714-8169FE410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3CC014-AE5F-447A-AD27-1056864B8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611B5-BED2-440A-8EE9-7D18573F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97F5-C222-4B64-830B-B35A6935203E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50D02-5083-4310-9E3E-BBBD7316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23BDE-0DFE-4F77-85B2-0DB40E40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8107-5D72-4D06-ABD1-324FB3CB9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5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95092-8102-4918-B1A2-5465CDD5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0AB12B-DDB0-48DE-90FB-285494633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E820D-26FC-43C1-949F-C149133A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97F5-C222-4B64-830B-B35A6935203E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CC095-78A4-4A4B-BE26-3471CD4C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0243E-FF34-4D42-8278-38A9D333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8107-5D72-4D06-ABD1-324FB3CB9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56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691C5A-6E07-4FCF-B027-37FA06E9E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812E8C-E8BD-4EF5-A362-FDD50EBB5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E3560-67FD-40EE-886F-669C0CBB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97F5-C222-4B64-830B-B35A6935203E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35C63-DE99-4BDB-9352-D038CD85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32E4F3-A57A-4A72-9A2E-90082A22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8107-5D72-4D06-ABD1-324FB3CB9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14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8790C-8256-41AC-9EA4-0370412C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CBBA2-AF59-430D-8E42-D0E964F4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68700-4FD4-4655-80C3-6840A143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97F5-C222-4B64-830B-B35A6935203E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2D966-279E-4FEF-A229-FC95D11F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3378C-86D7-43CC-B667-74F6AC9D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8107-5D72-4D06-ABD1-324FB3CB9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6D7B7-EBE2-4D6C-99D4-4939A101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054AE-7DB0-4EDA-A3A0-709380613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B66E2-ABF8-42FA-9964-D4ECABF2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97F5-C222-4B64-830B-B35A6935203E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D6185-C994-4DCE-A9E8-8DCB0A4A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6355B-0801-4D3E-A0C2-4E5E96D2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8107-5D72-4D06-ABD1-324FB3CB9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35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EDB6B-71EF-405B-B8F9-873C4865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2794E-148F-4AD2-A3C7-32A9A201C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56D6F-49E6-4F84-A9C8-368D56B1A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C8FD96-A4B9-425C-A284-BB0504B6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97F5-C222-4B64-830B-B35A6935203E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7FAA8F-B5B2-4D91-8408-F2D7197B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F23FB9-7D41-4348-B22E-A17804F4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8107-5D72-4D06-ABD1-324FB3CB9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1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2BB40-7D8B-46B6-92AA-1F6C22A6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573E0-E7C3-4CE4-9DC9-072F7BC1C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6D808-B1DE-42F9-8436-5493AF0B3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F2F318-24C2-4D77-9F73-013AD0E7C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94A951-ECF3-4BDC-B7E5-7835DAEB9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8DB579-548B-4921-9D5F-E7AC831D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97F5-C222-4B64-830B-B35A6935203E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501740-C3DA-43E8-AB64-A590A557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70CE2E-D307-49A8-9C02-E8C9512E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8107-5D72-4D06-ABD1-324FB3CB9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82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1386A6-CA7F-46D4-A9DB-33FD2495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5E401E-17E8-44AA-BF6C-F85E4AAE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97F5-C222-4B64-830B-B35A6935203E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588C6B-D0B0-464B-8EF0-07D2CD84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91923E-43D4-4D37-AF96-294D86C3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8107-5D72-4D06-ABD1-324FB3CB9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56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D05CF3-78CD-4C27-9197-E0C072DB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97F5-C222-4B64-830B-B35A6935203E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FB5AFE-2388-47E6-B57C-98286AAC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6BE68B-3CB3-4B0A-817F-FAF72486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8107-5D72-4D06-ABD1-324FB3CB9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38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10685-E6BA-43E5-A327-86363DF7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E0894-0897-4FE3-A33B-7FD38478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D4805A-BB5D-4B8E-9C74-A756F36C6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23FD17-5DF8-4475-B08D-AA98BD34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97F5-C222-4B64-830B-B35A6935203E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6BB6AA-3A0E-47C3-838D-17F4555A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CE4FA-2914-4CC9-9B8F-11297A20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8107-5D72-4D06-ABD1-324FB3CB9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46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46720-05CE-4310-89FC-5BF7FAFE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0072D3-6FE6-49DC-B39E-7AC41A1CB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7B4B34-B66E-4B82-AA04-3F5F743C7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A0E67E-6619-4540-B817-0E0EC9CA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97F5-C222-4B64-830B-B35A6935203E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1089E5-5F43-4B88-B118-667A311E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0217C9-CF15-4C48-82FC-A8F74D2B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58107-5D72-4D06-ABD1-324FB3CB9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98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A82ED8-EADA-4D22-9F27-FBC84392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40E99-B768-4DA2-AC37-B8ACB86D9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81267-A5F4-419C-BCB2-AC114D9FD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97F5-C222-4B64-830B-B35A6935203E}" type="datetimeFigureOut">
              <a:rPr lang="zh-CN" altLang="en-US" smtClean="0"/>
              <a:t>2019/3/12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5868A-3E07-4576-A674-B8B51E1AC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F490F-0A81-410F-95C3-041D572BD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58107-5D72-4D06-ABD1-324FB3CB93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84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B7905-94C7-4C2D-B31F-820DD6181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B8AF59-68A7-4C13-B1D8-0E597AAD8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20190312-shencz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39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15EB6-AE7E-419A-8DD9-88878087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AD2CE0-E988-4BFF-A877-BFC33C749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1899" y="1995307"/>
            <a:ext cx="63082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4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FF6D4-C7C0-4FD8-B1DA-85D8C45A0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BAF05-97A5-4170-B81F-7E03A38A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C9BFDA-05C0-4842-970B-6D268AB7C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1500187"/>
            <a:ext cx="72294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10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45DA4-68FC-4E4A-9694-2AA214FB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E1038-3271-4ACA-8230-4019ED6DD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4BC1F2-AFC0-41AC-B883-99A2EA7C6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538162"/>
            <a:ext cx="72485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6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AFBEA-1772-499E-B235-040BA16B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E9B7B-916B-426D-B324-C07073C7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4D4022-921B-4820-ACB1-A686E3B9E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976312"/>
            <a:ext cx="73056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55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76645-7B90-4AE1-BEC2-EE19D032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CD8968-8B37-4368-A3D0-C9F7B90EE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E0081A-9EF2-4F73-B10D-4CBE3541D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543050"/>
            <a:ext cx="73437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2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91AEF-A941-4332-9BB3-ABB60EBF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28E43-B7A2-4860-B195-6F035977B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815342-AC2F-4DD0-A1A7-37196270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1076325"/>
            <a:ext cx="72485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70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55C4F-5A70-40E6-A47C-E18F6FB5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AF887-6295-44FD-829B-13BF45671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CF1E5B-AFB1-447B-BE9F-F0AFAC208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09650"/>
            <a:ext cx="91440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0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1FFD4-8681-4189-BC07-F563AA04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076F1-102A-41A2-8457-3318209E7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3C84E9-ADB0-44AB-9868-7F322EEB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096375" cy="4533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501A88-B4C1-4064-8850-D39AB81E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185" y="4966748"/>
            <a:ext cx="88487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06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7D4FB-179D-4520-8B47-3C5D6C7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F551A-5EAA-49AD-A7BF-979C57A6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F76639-6047-49F0-978C-2F4624C39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5" y="0"/>
            <a:ext cx="9065712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5F4BF1-A4DE-43A8-BDB0-3C4F10D4A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031" y="5098256"/>
            <a:ext cx="89058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71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1E131-4DD7-4B77-9EB6-E1C815DD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AB0F8-89A0-414C-8E35-B3C75A6B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BBCD55-E505-4FA0-9F6D-86527B47C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1204912"/>
            <a:ext cx="89820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1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37866F16-089C-4AB3-ADDE-DD59F314A94B}"/>
              </a:ext>
            </a:extLst>
          </p:cNvPr>
          <p:cNvSpPr/>
          <p:nvPr/>
        </p:nvSpPr>
        <p:spPr>
          <a:xfrm>
            <a:off x="4909564" y="738770"/>
            <a:ext cx="2156792" cy="61264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 Keywords</a:t>
            </a:r>
            <a:endParaRPr lang="zh-CN" altLang="en-US" dirty="0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7274EE5F-FE75-4E31-A0ED-46FEC71D7DEF}"/>
              </a:ext>
            </a:extLst>
          </p:cNvPr>
          <p:cNvSpPr/>
          <p:nvPr/>
        </p:nvSpPr>
        <p:spPr>
          <a:xfrm>
            <a:off x="4499277" y="1503587"/>
            <a:ext cx="2977366" cy="612647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Screening Keywords</a:t>
            </a:r>
            <a:endParaRPr lang="zh-CN" altLang="en-US" dirty="0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E02E4A0A-C79E-455F-9805-EEAB0CE54C95}"/>
              </a:ext>
            </a:extLst>
          </p:cNvPr>
          <p:cNvSpPr/>
          <p:nvPr/>
        </p:nvSpPr>
        <p:spPr>
          <a:xfrm>
            <a:off x="4499277" y="2245450"/>
            <a:ext cx="2977366" cy="612647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Delete if Keywords in Answer Posts</a:t>
            </a:r>
            <a:endParaRPr lang="zh-CN" altLang="en-US" dirty="0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CEBC9758-C435-4B44-B4DA-E33EB88B8E8E}"/>
              </a:ext>
            </a:extLst>
          </p:cNvPr>
          <p:cNvSpPr/>
          <p:nvPr/>
        </p:nvSpPr>
        <p:spPr>
          <a:xfrm>
            <a:off x="8556858" y="4747327"/>
            <a:ext cx="2977366" cy="1063487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Select Post History versions</a:t>
            </a:r>
            <a:endParaRPr lang="zh-CN" altLang="en-US" dirty="0"/>
          </a:p>
        </p:txBody>
      </p:sp>
      <p:sp>
        <p:nvSpPr>
          <p:cNvPr id="12" name="流程图: 决策 11">
            <a:extLst>
              <a:ext uri="{FF2B5EF4-FFF2-40B4-BE49-F238E27FC236}">
                <a16:creationId xmlns:a16="http://schemas.microsoft.com/office/drawing/2014/main" id="{58B35FDF-6633-4062-B737-C3BB14A90300}"/>
              </a:ext>
            </a:extLst>
          </p:cNvPr>
          <p:cNvSpPr/>
          <p:nvPr/>
        </p:nvSpPr>
        <p:spPr>
          <a:xfrm>
            <a:off x="4064243" y="3141463"/>
            <a:ext cx="3847433" cy="1441173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 Last Edit Date is NULL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98D61A0-71FA-41BB-ACA4-E11718066DA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987960" y="1351418"/>
            <a:ext cx="0" cy="15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F703F59-F105-4F10-A6A2-EB8706677539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987960" y="2116234"/>
            <a:ext cx="0" cy="12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39DF276-B507-470C-8CC3-4FEEC14C874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987960" y="2858097"/>
            <a:ext cx="0" cy="28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07D140D9-44C4-4D3E-8B2F-EED28A215943}"/>
              </a:ext>
            </a:extLst>
          </p:cNvPr>
          <p:cNvSpPr/>
          <p:nvPr/>
        </p:nvSpPr>
        <p:spPr>
          <a:xfrm>
            <a:off x="441695" y="4747327"/>
            <a:ext cx="2977366" cy="1063487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 Negative rules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E5CFDD2-AC12-4995-9679-3AF1D7F21DD3}"/>
              </a:ext>
            </a:extLst>
          </p:cNvPr>
          <p:cNvSpPr txBox="1"/>
          <p:nvPr/>
        </p:nvSpPr>
        <p:spPr>
          <a:xfrm>
            <a:off x="3553192" y="343874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C591AA6-6C6C-486E-AB6C-34E324C31202}"/>
              </a:ext>
            </a:extLst>
          </p:cNvPr>
          <p:cNvSpPr txBox="1"/>
          <p:nvPr/>
        </p:nvSpPr>
        <p:spPr>
          <a:xfrm>
            <a:off x="7886781" y="343874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A5010BB-8555-4D33-A7CA-43218A8BDA8B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930378" y="3862049"/>
            <a:ext cx="21338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773C1FD-5CA7-4257-9E73-310C23A2D02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911676" y="3862049"/>
            <a:ext cx="21338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4A5CE7F-A593-4323-9573-D1FA77C41FA7}"/>
              </a:ext>
            </a:extLst>
          </p:cNvPr>
          <p:cNvCxnSpPr>
            <a:endCxn id="26" idx="0"/>
          </p:cNvCxnSpPr>
          <p:nvPr/>
        </p:nvCxnSpPr>
        <p:spPr>
          <a:xfrm>
            <a:off x="1930378" y="3862049"/>
            <a:ext cx="0" cy="88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A359797-DE9E-47D5-828B-841A46258D13}"/>
              </a:ext>
            </a:extLst>
          </p:cNvPr>
          <p:cNvCxnSpPr/>
          <p:nvPr/>
        </p:nvCxnSpPr>
        <p:spPr>
          <a:xfrm>
            <a:off x="10045541" y="3862049"/>
            <a:ext cx="0" cy="88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166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25793-E071-48AC-A601-EE35DC61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D9EEE-DD2C-4D83-8B58-FAF3FBBAC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3B0212-A8B8-4797-B09A-95460C96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319087"/>
            <a:ext cx="91725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34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392B1-76DC-4BEF-8929-9E04DE57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for the “not null” part ,find previous version(12178)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663C2-8541-485C-B8EF-DFD4D95A0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594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73198-D897-470D-929C-31892213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F9A01-33B8-4652-B94B-B9ED6B26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 the paper: 87842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18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3CABC-FDFC-44B2-9D7E-CEA46EC5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1.Add Keywords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61605-EDA6-4053-83D1-4D838810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no longer maintain(240) no longer available(515) no longer valid(438) no longer exist(583)</a:t>
            </a:r>
          </a:p>
          <a:p>
            <a:r>
              <a:rPr lang="en-US" altLang="zh-CN" dirty="0"/>
              <a:t>no longer work(1847) no longer true(355) no longer support(526)</a:t>
            </a:r>
          </a:p>
          <a:p>
            <a:r>
              <a:rPr lang="en-US" altLang="zh-CN" dirty="0"/>
              <a:t>no longer use(336) no longer current(154) no longer allow(81) no longer compatible(11)</a:t>
            </a:r>
          </a:p>
          <a:p>
            <a:r>
              <a:rPr lang="en-US" altLang="zh-CN" dirty="0"/>
              <a:t>no longer accurate (61)no longer update(14)</a:t>
            </a:r>
          </a:p>
          <a:p>
            <a:r>
              <a:rPr lang="en-US" altLang="zh-CN" dirty="0"/>
              <a:t>no longer relevant(135)</a:t>
            </a:r>
          </a:p>
          <a:p>
            <a:r>
              <a:rPr lang="en-US" altLang="zh-CN" dirty="0"/>
              <a:t>out-of-date out of date outdate obsolete deprecated</a:t>
            </a:r>
          </a:p>
          <a:p>
            <a:r>
              <a:rPr lang="en-US" altLang="zh-CN" dirty="0"/>
              <a:t>no more maintain no more available no more valid no more exist</a:t>
            </a:r>
          </a:p>
          <a:p>
            <a:r>
              <a:rPr lang="en-US" altLang="zh-CN" dirty="0"/>
              <a:t>no more working no more true no more support no more useful </a:t>
            </a:r>
          </a:p>
          <a:p>
            <a:r>
              <a:rPr lang="en-US" altLang="zh-CN" dirty="0"/>
              <a:t>no more allow no more accurate (115)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91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BED81-55CD-4032-96E7-2B8CAE9F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12CE8-F0D6-47DE-90BE-6C4F49E99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2.Delete the posts which have the keywords in body (23576)</a:t>
            </a:r>
          </a:p>
          <a:p>
            <a:r>
              <a:rPr lang="en-US" altLang="zh-CN" dirty="0"/>
              <a:t>3. Divided into two parts according to whether </a:t>
            </a:r>
            <a:r>
              <a:rPr lang="en-US" altLang="zh-CN" dirty="0" err="1"/>
              <a:t>LastEditDate</a:t>
            </a:r>
            <a:r>
              <a:rPr lang="en-US" altLang="zh-CN" dirty="0"/>
              <a:t> is null</a:t>
            </a:r>
          </a:p>
          <a:p>
            <a:r>
              <a:rPr lang="en-US" altLang="zh-CN" dirty="0"/>
              <a:t>(11398 null and 12178 not null)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54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E5EC2-AEFB-4283-B0FE-4739CB14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3.1.for the “null” part ,find negative rules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830B4-5E2C-498B-AC62-0B1A094A8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Delete “not deprecated” 85%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971A1-B653-44EB-9F2C-DFFF420D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8642F-204D-48BF-923D-B789898DE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296E1E-0A54-4615-B026-41D38B076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928687"/>
            <a:ext cx="92678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A1EFB-0D5C-4BAE-BA84-9F994087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42EA7-30FF-4BD9-8F69-C7A888AB7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E1CB70-7FD2-4CA0-ADED-7A417F29A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85725"/>
            <a:ext cx="916305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1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4EA9A-535C-4513-B1B6-EBDC3DC3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627D0-F304-4FF0-AEF4-8847D04F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493FBD-7D1A-4059-B5BE-8286F00E7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2095500"/>
            <a:ext cx="91535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0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34BB-94BD-4445-83DA-4E1A7121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DE1D1-68E9-4840-934C-2D061CACD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388805-2CBD-4366-9EF1-8D1D4DE01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143000"/>
            <a:ext cx="74104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98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229</Words>
  <Application>Microsoft Office PowerPoint</Application>
  <PresentationFormat>宽屏</PresentationFormat>
  <Paragraphs>27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等线</vt:lpstr>
      <vt:lpstr>等线 Light</vt:lpstr>
      <vt:lpstr>Arial</vt:lpstr>
      <vt:lpstr>Office 主题​​</vt:lpstr>
      <vt:lpstr>Weekly work</vt:lpstr>
      <vt:lpstr>PowerPoint 演示文稿</vt:lpstr>
      <vt:lpstr>1.Add Keywords </vt:lpstr>
      <vt:lpstr>PowerPoint 演示文稿</vt:lpstr>
      <vt:lpstr>3.1.for the “null” part ,find negative rules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for the “not null” part ,find previous version(12178)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Erde Lee</dc:creator>
  <cp:lastModifiedBy>Erde Lee</cp:lastModifiedBy>
  <cp:revision>24</cp:revision>
  <dcterms:created xsi:type="dcterms:W3CDTF">2019-03-11T01:55:20Z</dcterms:created>
  <dcterms:modified xsi:type="dcterms:W3CDTF">2019-03-12T08:55:40Z</dcterms:modified>
</cp:coreProperties>
</file>