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79A9-7CC0-4BAB-A24F-3EDF73933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7EF363-E202-4BF7-8E06-6025BB45D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EC82C-AC6A-456F-AB1C-BB56082E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6EDDE-61D7-449A-9717-A4DD0645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2CD8B-7337-4B2C-8871-3FF3C8AC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1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E2CB8-F8BD-4BB8-B125-4DD8BCF0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BDE8D-8428-4574-9DB6-C2BA8207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A3AD9-2615-4CCD-8149-3CE7E181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1AFDC-66DB-461F-9087-5CF8BB66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E628A-FB27-4253-A671-D746380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1D178-BBA6-4800-B616-56B991FD1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8C1BD6-F8DF-44A6-9754-5CC9C653F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B8A12-FE08-47EA-8147-EB64BEA4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6B8D4-E59E-4143-8463-3D4AAD80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C6F81-8208-4AED-87DC-0F96CC9D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58C6-A6C1-4D0E-9D08-CC84A979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6ECD4-8E11-4B4B-A1A1-E6A7B191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33232-A595-4594-A77C-845D4C11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7F401-DAA6-4810-A53B-500A635B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DB5CB-D923-4CE2-B043-B93248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FD94B-CAE3-4806-8FAF-E307EC44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CF845-FF2C-4A9D-8578-56FC98BC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CD81F-4EF4-4B52-A4BB-259A9EBF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A9A0C-064B-48E1-A63B-FFD2E6DC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687CB-C90D-446A-9588-01922BE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3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B679-7BE3-488A-B6E5-5A1CCD4C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9DC6A-C332-4477-85E7-A3D8C0C37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C1474-EE60-4ACC-AB6A-F85C09C2F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4F080-347B-4614-9E6F-BFFAA64A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430B4-7407-4F38-AC9B-D033FC6E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D934F2-452B-4B1A-ACCA-925E74C3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8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9CA57-C52E-451E-A30D-D302CAAA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B16D8-466F-40B2-8F7D-4125C49B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81CC0-6FAE-4EE5-AB22-3BB6EFDE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A66170-830B-4144-BDD7-02F95F416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2C9FD0-96FE-4F84-85AF-285EA6EAC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00AEA5-8382-482B-AB8B-B550A3FC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56ED5-66EF-4437-8E6B-BFE1F2C0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16D672-6F4E-4D4C-A085-98010138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9E833-A528-46B5-8AD6-1711613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26C0B-A8C7-4297-B59A-2D9C5886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BFF0CC-4A8C-43D1-BCC9-4FB84FBC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47C7B-3227-4AD2-8F11-A3F6DE28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4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4DD2B-302C-4E97-8434-CCE701B2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0EF4F3-E69C-4CF5-8B59-10998E2B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2ECAC-CB16-4F7C-AC88-B4AC0855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6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E3A48-B421-454B-81CA-52EE587E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FC296-ED78-4793-BAF8-84A9959E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2BCF9-B2DB-4B4C-8FB6-51DD6FA64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98DF7-ECEE-4AEA-B2CD-03D58C95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E9EA5-B4D4-480A-A245-E28660B4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0973A-5812-46C9-9EDD-D5505130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6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04B29-334C-4856-AA83-9B09FC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171BD5-53CB-4239-8D89-8881DCF81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4EE97-0435-4AAD-A75F-1607CA7B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A9EDE-E206-4D62-8688-78027C1E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2C167-8C38-4457-AFD6-C38B9A8B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7CE9F-29CF-41DD-8FBE-C09C1ED3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5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39505-908C-42DB-9970-55618000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E76B8-618E-4A5D-AE37-8A76AC95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34CD4-7253-4800-863C-7B80F28B0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165DF-9A57-4DE2-9FDF-0BBB78C0135C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1FA9D-EC94-4202-A4A1-B421B1EB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AEDEB-2E78-4C5C-BA87-5872F764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1FFC-1571-4231-BF92-2A9B2D8C5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33E1C-DC7B-416F-AFDC-F0D1816EB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0AEAC-DB98-4772-B4E5-9D694F7D7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60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11D6C-A515-4FEC-966F-ECD9C223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3782B-6186-40CB-AF3F-0128A6B8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the posts with more than 4 comments and the comments more than 45 words.</a:t>
            </a:r>
          </a:p>
          <a:p>
            <a:r>
              <a:rPr lang="en-US" altLang="zh-CN" dirty="0"/>
              <a:t>Through regular expressions, delete html symbol, put a post in one line and set the label include 0 and 1</a:t>
            </a:r>
          </a:p>
          <a:p>
            <a:r>
              <a:rPr lang="en-US" altLang="zh-CN" dirty="0"/>
              <a:t>70% for train and 30% for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1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11D6C-A515-4FEC-966F-ECD9C223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Positive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3782B-6186-40CB-AF3F-0128A6B8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__label__1	anyone know of any services that will match </a:t>
            </a:r>
            <a:r>
              <a:rPr lang="en-US" altLang="zh-CN" dirty="0" err="1"/>
              <a:t>ip</a:t>
            </a:r>
            <a:r>
              <a:rPr lang="en-US" altLang="zh-CN" dirty="0"/>
              <a:t> to geographic location well lucky for you that answer can be found on our very own </a:t>
            </a:r>
            <a:r>
              <a:rPr lang="en-US" altLang="zh-CN" dirty="0" err="1"/>
              <a:t>stackoverflow</a:t>
            </a:r>
            <a:r>
              <a:rPr lang="en-US" altLang="zh-CN" dirty="0"/>
              <a:t> website http stackoverflow.com questions 1033 </a:t>
            </a:r>
            <a:r>
              <a:rPr lang="en-US" altLang="zh-CN" dirty="0" err="1"/>
              <a:t>ip</a:t>
            </a:r>
            <a:r>
              <a:rPr lang="en-US" altLang="zh-CN" dirty="0"/>
              <a:t>-to-country 1 spoiler http www.hostip.info use.html 2 1 http stackoverflow.com questions 1033 </a:t>
            </a:r>
            <a:r>
              <a:rPr lang="en-US" altLang="zh-CN" dirty="0" err="1"/>
              <a:t>ip</a:t>
            </a:r>
            <a:r>
              <a:rPr lang="en-US" altLang="zh-CN" dirty="0"/>
              <a:t>-to-country 2 http www.hostip.info use.html</a:t>
            </a:r>
          </a:p>
          <a:p>
            <a:r>
              <a:rPr lang="en-US" altLang="zh-CN" dirty="0"/>
              <a:t>__label__1	thanks guys for the record this is line 176 in c </a:t>
            </a:r>
            <a:r>
              <a:rPr lang="en-US" altLang="zh-CN" dirty="0" err="1"/>
              <a:t>xampp</a:t>
            </a:r>
            <a:r>
              <a:rPr lang="en-US" altLang="zh-CN" dirty="0"/>
              <a:t> apache conf </a:t>
            </a:r>
            <a:r>
              <a:rPr lang="en-US" altLang="zh-CN" dirty="0" err="1"/>
              <a:t>httpd.conf</a:t>
            </a:r>
            <a:r>
              <a:rPr lang="en-US" altLang="zh-CN" dirty="0"/>
              <a:t> note that you also have to edit line 203. also note that you have to use forward slashes instead of back slashes and restart your server</a:t>
            </a:r>
          </a:p>
          <a:p>
            <a:r>
              <a:rPr lang="en-US" altLang="zh-CN" dirty="0"/>
              <a:t>__label__1	input type text name foo autocomplete off doesn't that work on major browsers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8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3782B-6186-40CB-AF3F-0128A6B8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13"/>
            <a:ext cx="10515600" cy="64265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__label__1	the way </a:t>
            </a:r>
            <a:r>
              <a:rPr lang="en-US" altLang="zh-CN" dirty="0" err="1"/>
              <a:t>i</a:t>
            </a:r>
            <a:r>
              <a:rPr lang="en-US" altLang="zh-CN" dirty="0"/>
              <a:t> do it is the following class test protected x '' protected y '' function </a:t>
            </a:r>
            <a:r>
              <a:rPr lang="en-US" altLang="zh-CN" dirty="0" err="1"/>
              <a:t>set_y</a:t>
            </a:r>
            <a:r>
              <a:rPr lang="en-US" altLang="zh-CN" dirty="0"/>
              <a:t> y print specific function </a:t>
            </a:r>
            <a:r>
              <a:rPr lang="en-US" altLang="zh-CN" dirty="0" err="1"/>
              <a:t>set_y</a:t>
            </a:r>
            <a:r>
              <a:rPr lang="en-US" altLang="zh-CN" dirty="0"/>
              <a:t> n this- y </a:t>
            </a:r>
            <a:r>
              <a:rPr lang="en-US" altLang="zh-CN" dirty="0" err="1"/>
              <a:t>y</a:t>
            </a:r>
            <a:r>
              <a:rPr lang="en-US" altLang="zh-CN" dirty="0"/>
              <a:t> function __call function </a:t>
            </a:r>
            <a:r>
              <a:rPr lang="en-US" altLang="zh-CN" dirty="0" err="1"/>
              <a:t>args</a:t>
            </a:r>
            <a:r>
              <a:rPr lang="en-US" altLang="zh-CN" dirty="0"/>
              <a:t> print generic function </a:t>
            </a:r>
            <a:r>
              <a:rPr lang="en-US" altLang="zh-CN" dirty="0" err="1"/>
              <a:t>function</a:t>
            </a:r>
            <a:r>
              <a:rPr lang="en-US" altLang="zh-CN" dirty="0"/>
              <a:t> n list name var split '_' function if name 'get' </a:t>
            </a:r>
            <a:r>
              <a:rPr lang="en-US" altLang="zh-CN" dirty="0" err="1"/>
              <a:t>isset</a:t>
            </a:r>
            <a:r>
              <a:rPr lang="en-US" altLang="zh-CN" dirty="0"/>
              <a:t> this- var return this- var if name 'set' </a:t>
            </a:r>
            <a:r>
              <a:rPr lang="en-US" altLang="zh-CN" dirty="0" err="1"/>
              <a:t>isset</a:t>
            </a:r>
            <a:r>
              <a:rPr lang="en-US" altLang="zh-CN" dirty="0"/>
              <a:t> this- var this- var </a:t>
            </a:r>
            <a:r>
              <a:rPr lang="en-US" altLang="zh-CN" dirty="0" err="1"/>
              <a:t>args</a:t>
            </a:r>
            <a:r>
              <a:rPr lang="en-US" altLang="zh-CN" dirty="0"/>
              <a:t> 0 return </a:t>
            </a:r>
            <a:r>
              <a:rPr lang="en-US" altLang="zh-CN" dirty="0" err="1"/>
              <a:t>trigger_error</a:t>
            </a:r>
            <a:r>
              <a:rPr lang="en-US" altLang="zh-CN" dirty="0"/>
              <a:t> fatal error call to undefined method test function p new test p- </a:t>
            </a:r>
            <a:r>
              <a:rPr lang="en-US" altLang="zh-CN" dirty="0" err="1"/>
              <a:t>set_x</a:t>
            </a:r>
            <a:r>
              <a:rPr lang="en-US" altLang="zh-CN" dirty="0"/>
              <a:t> 20 p- </a:t>
            </a:r>
            <a:r>
              <a:rPr lang="en-US" altLang="zh-CN" dirty="0" err="1"/>
              <a:t>set_y</a:t>
            </a:r>
            <a:r>
              <a:rPr lang="en-US" altLang="zh-CN" dirty="0"/>
              <a:t> 30 print p- </a:t>
            </a:r>
            <a:r>
              <a:rPr lang="en-US" altLang="zh-CN" dirty="0" err="1"/>
              <a:t>get_x</a:t>
            </a:r>
            <a:r>
              <a:rPr lang="en-US" altLang="zh-CN" dirty="0"/>
              <a:t> print p- </a:t>
            </a:r>
            <a:r>
              <a:rPr lang="en-US" altLang="zh-CN" dirty="0" err="1"/>
              <a:t>get_y</a:t>
            </a:r>
            <a:r>
              <a:rPr lang="en-US" altLang="zh-CN" dirty="0"/>
              <a:t> p- </a:t>
            </a:r>
            <a:r>
              <a:rPr lang="en-US" altLang="zh-CN" dirty="0" err="1"/>
              <a:t>set_z</a:t>
            </a:r>
            <a:r>
              <a:rPr lang="en-US" altLang="zh-CN" dirty="0"/>
              <a:t> 40 which will output line breaks added for clarity generic function </a:t>
            </a:r>
            <a:r>
              <a:rPr lang="en-US" altLang="zh-CN" dirty="0" err="1"/>
              <a:t>set_x</a:t>
            </a:r>
            <a:r>
              <a:rPr lang="en-US" altLang="zh-CN" dirty="0"/>
              <a:t> specific function </a:t>
            </a:r>
            <a:r>
              <a:rPr lang="en-US" altLang="zh-CN" dirty="0" err="1"/>
              <a:t>set_y</a:t>
            </a:r>
            <a:r>
              <a:rPr lang="en-US" altLang="zh-CN" dirty="0"/>
              <a:t> generic function </a:t>
            </a:r>
            <a:r>
              <a:rPr lang="en-US" altLang="zh-CN" dirty="0" err="1"/>
              <a:t>get_x</a:t>
            </a:r>
            <a:r>
              <a:rPr lang="en-US" altLang="zh-CN" dirty="0"/>
              <a:t> 20 generic function </a:t>
            </a:r>
            <a:r>
              <a:rPr lang="en-US" altLang="zh-CN" dirty="0" err="1"/>
              <a:t>get_y</a:t>
            </a:r>
            <a:r>
              <a:rPr lang="en-US" altLang="zh-CN" dirty="0"/>
              <a:t> 30 generic function </a:t>
            </a:r>
            <a:r>
              <a:rPr lang="en-US" altLang="zh-CN" dirty="0" err="1"/>
              <a:t>set_z</a:t>
            </a:r>
            <a:r>
              <a:rPr lang="en-US" altLang="zh-CN" dirty="0"/>
              <a:t> notice fatal error call to undefined method </a:t>
            </a:r>
            <a:r>
              <a:rPr lang="en-US" altLang="zh-CN" dirty="0" err="1"/>
              <a:t>set_z</a:t>
            </a:r>
            <a:r>
              <a:rPr lang="en-US" altLang="zh-CN" dirty="0"/>
              <a:t> in ... on line 16</a:t>
            </a:r>
          </a:p>
          <a:p>
            <a:r>
              <a:rPr lang="en-US" altLang="zh-CN" dirty="0"/>
              <a:t>__label__1	don't forget to simply try ruby in your browser 1 1 http tryruby.hobix.com</a:t>
            </a:r>
          </a:p>
          <a:p>
            <a:r>
              <a:rPr lang="en-US" altLang="zh-CN" dirty="0"/>
              <a:t>__label__1	using </a:t>
            </a:r>
            <a:r>
              <a:rPr lang="en-US" altLang="zh-CN" dirty="0" err="1"/>
              <a:t>moq</a:t>
            </a:r>
            <a:r>
              <a:rPr lang="en-US" altLang="zh-CN" dirty="0"/>
              <a:t> it looks something like this var request new mock </a:t>
            </a:r>
            <a:r>
              <a:rPr lang="en-US" altLang="zh-CN" dirty="0" err="1"/>
              <a:t>httprequestbase</a:t>
            </a:r>
            <a:r>
              <a:rPr lang="en-US" altLang="zh-CN" dirty="0"/>
              <a:t> </a:t>
            </a:r>
            <a:r>
              <a:rPr lang="en-US" altLang="zh-CN" dirty="0" err="1"/>
              <a:t>request.expect</a:t>
            </a:r>
            <a:r>
              <a:rPr lang="en-US" altLang="zh-CN" dirty="0"/>
              <a:t> r </a:t>
            </a:r>
            <a:r>
              <a:rPr lang="en-US" altLang="zh-CN" dirty="0" err="1"/>
              <a:t>r.httpmethod</a:t>
            </a:r>
            <a:r>
              <a:rPr lang="en-US" altLang="zh-CN" dirty="0"/>
              <a:t> .returns get var </a:t>
            </a:r>
            <a:r>
              <a:rPr lang="en-US" altLang="zh-CN" dirty="0" err="1"/>
              <a:t>httpcontext</a:t>
            </a:r>
            <a:r>
              <a:rPr lang="en-US" altLang="zh-CN" dirty="0"/>
              <a:t> new mock </a:t>
            </a:r>
            <a:r>
              <a:rPr lang="en-US" altLang="zh-CN" dirty="0" err="1"/>
              <a:t>httpcontextbase</a:t>
            </a:r>
            <a:r>
              <a:rPr lang="en-US" altLang="zh-CN" dirty="0"/>
              <a:t> </a:t>
            </a:r>
            <a:r>
              <a:rPr lang="en-US" altLang="zh-CN" dirty="0" err="1"/>
              <a:t>httpcontext.expect</a:t>
            </a:r>
            <a:r>
              <a:rPr lang="en-US" altLang="zh-CN" dirty="0"/>
              <a:t> c </a:t>
            </a:r>
            <a:r>
              <a:rPr lang="en-US" altLang="zh-CN" dirty="0" err="1"/>
              <a:t>c.request</a:t>
            </a:r>
            <a:r>
              <a:rPr lang="en-US" altLang="zh-CN" dirty="0"/>
              <a:t> .returns </a:t>
            </a:r>
            <a:r>
              <a:rPr lang="en-US" altLang="zh-CN" dirty="0" err="1"/>
              <a:t>request.object</a:t>
            </a:r>
            <a:r>
              <a:rPr lang="en-US" altLang="zh-CN" dirty="0"/>
              <a:t> var </a:t>
            </a:r>
            <a:r>
              <a:rPr lang="en-US" altLang="zh-CN" dirty="0" err="1"/>
              <a:t>controllercontext</a:t>
            </a:r>
            <a:r>
              <a:rPr lang="en-US" altLang="zh-CN" dirty="0"/>
              <a:t> new </a:t>
            </a:r>
            <a:r>
              <a:rPr lang="en-US" altLang="zh-CN" dirty="0" err="1"/>
              <a:t>controllercontext</a:t>
            </a:r>
            <a:r>
              <a:rPr lang="en-US" altLang="zh-CN" dirty="0"/>
              <a:t> </a:t>
            </a:r>
            <a:r>
              <a:rPr lang="en-US" altLang="zh-CN" dirty="0" err="1"/>
              <a:t>mockhttpcontext.object</a:t>
            </a:r>
            <a:r>
              <a:rPr lang="en-US" altLang="zh-CN" dirty="0"/>
              <a:t> new </a:t>
            </a:r>
            <a:r>
              <a:rPr lang="en-US" altLang="zh-CN" dirty="0" err="1"/>
              <a:t>routedata</a:t>
            </a:r>
            <a:r>
              <a:rPr lang="en-US" altLang="zh-CN" dirty="0"/>
              <a:t> new mock </a:t>
            </a:r>
            <a:r>
              <a:rPr lang="en-US" altLang="zh-CN" dirty="0" err="1"/>
              <a:t>controllerbase</a:t>
            </a:r>
            <a:r>
              <a:rPr lang="en-US" altLang="zh-CN" dirty="0"/>
              <a:t> .object </a:t>
            </a:r>
            <a:r>
              <a:rPr lang="en-US" altLang="zh-CN" dirty="0" err="1"/>
              <a:t>i</a:t>
            </a:r>
            <a:r>
              <a:rPr lang="en-US" altLang="zh-CN" dirty="0"/>
              <a:t> think the rhino mocks syntax is similar.</a:t>
            </a:r>
          </a:p>
          <a:p>
            <a:r>
              <a:rPr lang="en-US" altLang="zh-CN" dirty="0"/>
              <a:t>__label__1	</a:t>
            </a:r>
            <a:r>
              <a:rPr lang="en-US" altLang="zh-CN" dirty="0" err="1"/>
              <a:t>c#</a:t>
            </a:r>
            <a:r>
              <a:rPr lang="en-US" altLang="zh-CN" dirty="0"/>
              <a:t> has build in documentation commands </a:t>
            </a:r>
            <a:r>
              <a:rPr lang="en-US" altLang="zh-CN" dirty="0" err="1"/>
              <a:t>msdn</a:t>
            </a:r>
            <a:r>
              <a:rPr lang="en-US" altLang="zh-CN" dirty="0"/>
              <a:t> link 1 have fun 1 http msdn.microsoft.com </a:t>
            </a:r>
            <a:r>
              <a:rPr lang="en-US" altLang="zh-CN" dirty="0" err="1"/>
              <a:t>en</a:t>
            </a:r>
            <a:r>
              <a:rPr lang="en-US" altLang="zh-CN" dirty="0"/>
              <a:t>-us library aa288481.aspx</a:t>
            </a:r>
          </a:p>
          <a:p>
            <a:r>
              <a:rPr lang="en-US" altLang="zh-CN" dirty="0"/>
              <a:t>__label__1	these articles may help - git vs mercurial please relax 1 git is </a:t>
            </a:r>
            <a:r>
              <a:rPr lang="en-US" altLang="zh-CN" dirty="0" err="1"/>
              <a:t>macgyver</a:t>
            </a:r>
            <a:r>
              <a:rPr lang="en-US" altLang="zh-CN" dirty="0"/>
              <a:t> and mercurial is </a:t>
            </a:r>
            <a:r>
              <a:rPr lang="en-US" altLang="zh-CN" dirty="0" err="1"/>
              <a:t>james</a:t>
            </a:r>
            <a:r>
              <a:rPr lang="en-US" altLang="zh-CN" dirty="0"/>
              <a:t> bond - the differences between mercurial and git 2 1 http importantshock.wordpress.com 2008 08 07 git-vs-mercurial 2 http www.rockstarprogrammer.org post 2008 </a:t>
            </a:r>
            <a:r>
              <a:rPr lang="en-US" altLang="zh-CN" dirty="0" err="1"/>
              <a:t>apr</a:t>
            </a:r>
            <a:r>
              <a:rPr lang="en-US" altLang="zh-CN" dirty="0"/>
              <a:t> 06 differences-between-mercurial-and-git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97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D7AC9-7B71-4076-9192-BAC547DA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AB949-A214-4663-9896-CFE2BDB6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__label__0	 </a:t>
            </a:r>
            <a:r>
              <a:rPr lang="en-US" altLang="zh-CN" dirty="0" err="1"/>
              <a:t>activerecord</a:t>
            </a:r>
            <a:r>
              <a:rPr lang="en-US" altLang="zh-CN" dirty="0"/>
              <a:t> should preserve the full precision from the database you 're just not looking at it properly use </a:t>
            </a:r>
            <a:r>
              <a:rPr lang="en-US" altLang="zh-CN" dirty="0" err="1"/>
              <a:t>strftime</a:t>
            </a:r>
            <a:r>
              <a:rPr lang="en-US" altLang="zh-CN" dirty="0"/>
              <a:t> and the n format to see the fractional seconds for example </a:t>
            </a:r>
            <a:r>
              <a:rPr lang="en-US" altLang="zh-CN" dirty="0" err="1"/>
              <a:t>psql</a:t>
            </a:r>
            <a:r>
              <a:rPr lang="en-US" altLang="zh-CN" dirty="0"/>
              <a:t> says this and </a:t>
            </a:r>
            <a:r>
              <a:rPr lang="en-US" altLang="zh-CN" dirty="0" err="1"/>
              <a:t>activerecord</a:t>
            </a:r>
            <a:r>
              <a:rPr lang="en-US" altLang="zh-CN" dirty="0"/>
              <a:t> says this so everything is there you just need to know how to see it also note that </a:t>
            </a:r>
            <a:r>
              <a:rPr lang="en-US" altLang="zh-CN" dirty="0" err="1"/>
              <a:t>activerecord</a:t>
            </a:r>
            <a:r>
              <a:rPr lang="en-US" altLang="zh-CN" dirty="0"/>
              <a:t> will probably give you </a:t>
            </a:r>
            <a:r>
              <a:rPr lang="en-US" altLang="zh-CN" dirty="0" err="1"/>
              <a:t>activesupport</a:t>
            </a:r>
            <a:r>
              <a:rPr lang="en-US" altLang="zh-CN" dirty="0"/>
              <a:t> </a:t>
            </a:r>
            <a:r>
              <a:rPr lang="en-US" altLang="zh-CN" dirty="0" err="1"/>
              <a:t>timewithzone</a:t>
            </a:r>
            <a:r>
              <a:rPr lang="en-US" altLang="zh-CN" dirty="0"/>
              <a:t> objects rather than datetime objects but datetime preserves everything too have a look at </a:t>
            </a:r>
            <a:r>
              <a:rPr lang="en-US" altLang="zh-CN" dirty="0" err="1"/>
              <a:t>connection_adapters</a:t>
            </a:r>
            <a:r>
              <a:rPr lang="en-US" altLang="zh-CN" dirty="0"/>
              <a:t> </a:t>
            </a:r>
            <a:r>
              <a:rPr lang="en-US" altLang="zh-CN" dirty="0" err="1"/>
              <a:t>column.rb</a:t>
            </a:r>
            <a:r>
              <a:rPr lang="en-US" altLang="zh-CN" dirty="0"/>
              <a:t> in the </a:t>
            </a:r>
            <a:r>
              <a:rPr lang="en-US" altLang="zh-CN" dirty="0" err="1"/>
              <a:t>activerecord</a:t>
            </a:r>
            <a:r>
              <a:rPr lang="en-US" altLang="zh-CN" dirty="0"/>
              <a:t> source and check what the </a:t>
            </a:r>
            <a:r>
              <a:rPr lang="en-US" altLang="zh-CN" dirty="0" err="1"/>
              <a:t>string_to_time</a:t>
            </a:r>
            <a:r>
              <a:rPr lang="en-US" altLang="zh-CN" dirty="0"/>
              <a:t> method does your string would go down the </a:t>
            </a:r>
            <a:r>
              <a:rPr lang="en-US" altLang="zh-CN" dirty="0" err="1"/>
              <a:t>fallback_string_to_time</a:t>
            </a:r>
            <a:r>
              <a:rPr lang="en-US" altLang="zh-CN" dirty="0"/>
              <a:t> path and that preserves fractional seconds as near as </a:t>
            </a:r>
            <a:r>
              <a:rPr lang="en-US" altLang="zh-CN" dirty="0" err="1"/>
              <a:t>i</a:t>
            </a:r>
            <a:r>
              <a:rPr lang="en-US" altLang="zh-CN" dirty="0"/>
              <a:t> can tell something strange could be going on elsewhere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wouldn</a:t>
            </a:r>
            <a:r>
              <a:rPr lang="en-US" altLang="zh-CN" dirty="0"/>
              <a:t> 't be surprised given the strange things </a:t>
            </a:r>
            <a:r>
              <a:rPr lang="en-US" altLang="zh-CN" dirty="0" err="1"/>
              <a:t>i</a:t>
            </a:r>
            <a:r>
              <a:rPr lang="en-US" altLang="zh-CN" dirty="0"/>
              <a:t> 've seen in the rails source especially the database side of things </a:t>
            </a:r>
            <a:r>
              <a:rPr lang="en-US" altLang="zh-CN" dirty="0" err="1"/>
              <a:t>i</a:t>
            </a:r>
            <a:r>
              <a:rPr lang="en-US" altLang="zh-CN" dirty="0"/>
              <a:t> 'd try converting the strings to objects by hand so that </a:t>
            </a:r>
            <a:r>
              <a:rPr lang="en-US" altLang="zh-CN" dirty="0" err="1"/>
              <a:t>activerecord</a:t>
            </a:r>
            <a:r>
              <a:rPr lang="en-US" altLang="zh-CN" dirty="0"/>
              <a:t> will keeps its hands off them</a:t>
            </a:r>
          </a:p>
          <a:p>
            <a:r>
              <a:rPr lang="en-US" altLang="zh-CN" dirty="0"/>
              <a:t> __label__0	 </a:t>
            </a:r>
            <a:r>
              <a:rPr lang="en-US" altLang="zh-CN" dirty="0" err="1"/>
              <a:t>i</a:t>
            </a:r>
            <a:r>
              <a:rPr lang="en-US" altLang="zh-CN" dirty="0"/>
              <a:t> have a fiddle here that shows how to restore scroll position in the list view after a detail view not encapsulated in a directive yet working on that.. http jsfiddle.net </a:t>
            </a:r>
            <a:r>
              <a:rPr lang="en-US" altLang="zh-CN" dirty="0" err="1"/>
              <a:t>bkxyq</a:t>
            </a:r>
            <a:r>
              <a:rPr lang="en-US" altLang="zh-CN" dirty="0"/>
              <a:t> 6 the fiddle also shows fetching the list once outside of '</a:t>
            </a:r>
            <a:r>
              <a:rPr lang="en-US" altLang="zh-CN" dirty="0" err="1"/>
              <a:t>listctrl</a:t>
            </a:r>
            <a:r>
              <a:rPr lang="en-US" altLang="zh-CN" dirty="0"/>
              <a:t> ‘ </a:t>
            </a:r>
          </a:p>
          <a:p>
            <a:r>
              <a:rPr lang="en-US" altLang="zh-CN" dirty="0"/>
              <a:t>__label__0	 below is another version of keep-scroll-pos directive this version remembers scroll position of each </a:t>
            </a:r>
            <a:r>
              <a:rPr lang="en-US" altLang="zh-CN" dirty="0" err="1"/>
              <a:t>templateurl</a:t>
            </a:r>
            <a:r>
              <a:rPr lang="en-US" altLang="zh-CN" dirty="0"/>
              <a:t> of your </a:t>
            </a:r>
            <a:r>
              <a:rPr lang="en-US" altLang="zh-CN" dirty="0" err="1"/>
              <a:t>routeprovider</a:t>
            </a:r>
            <a:r>
              <a:rPr lang="en-US" altLang="zh-CN" dirty="0"/>
              <a:t> definition respects hash tags # home# section-2 will scroll to #section-2 not previous scroll position is easy to use as it is self-contained and stores scroll positions internally example of html use the code for </a:t>
            </a:r>
            <a:r>
              <a:rPr lang="en-US" altLang="zh-CN" dirty="0" err="1"/>
              <a:t>keepscrollpos</a:t>
            </a:r>
            <a:r>
              <a:rPr lang="en-US" altLang="zh-CN" dirty="0"/>
              <a:t> directive is below use strict </a:t>
            </a:r>
            <a:r>
              <a:rPr lang="en-US" altLang="zh-CN" dirty="0" err="1"/>
              <a:t>angular.module</a:t>
            </a:r>
            <a:r>
              <a:rPr lang="en-US" altLang="zh-CN" dirty="0"/>
              <a:t> </a:t>
            </a:r>
            <a:r>
              <a:rPr lang="en-US" altLang="zh-CN" dirty="0" err="1"/>
              <a:t>myapp.directives</a:t>
            </a:r>
            <a:r>
              <a:rPr lang="en-US" altLang="zh-CN" dirty="0"/>
              <a:t> .directive </a:t>
            </a:r>
            <a:r>
              <a:rPr lang="en-US" altLang="zh-CN" dirty="0" err="1"/>
              <a:t>keepscrollpos</a:t>
            </a:r>
            <a:r>
              <a:rPr lang="en-US" altLang="zh-CN" dirty="0"/>
              <a:t> function route window timeout location </a:t>
            </a:r>
            <a:r>
              <a:rPr lang="en-US" altLang="zh-CN" dirty="0" err="1"/>
              <a:t>anchorscroll</a:t>
            </a:r>
            <a:r>
              <a:rPr lang="en-US" altLang="zh-CN" dirty="0"/>
              <a:t> cache scroll position of each route 's </a:t>
            </a:r>
            <a:r>
              <a:rPr lang="en-US" altLang="zh-CN" dirty="0" err="1"/>
              <a:t>templateurl</a:t>
            </a:r>
            <a:r>
              <a:rPr lang="en-US" altLang="zh-CN" dirty="0"/>
              <a:t> var </a:t>
            </a:r>
            <a:r>
              <a:rPr lang="en-US" altLang="zh-CN" dirty="0" err="1"/>
              <a:t>scrollposcache</a:t>
            </a:r>
            <a:r>
              <a:rPr lang="en-US" altLang="zh-CN" dirty="0"/>
              <a:t> compile function return function scope element </a:t>
            </a:r>
            <a:r>
              <a:rPr lang="en-US" altLang="zh-CN" dirty="0" err="1"/>
              <a:t>attrs</a:t>
            </a:r>
            <a:r>
              <a:rPr lang="en-US" altLang="zh-CN" dirty="0"/>
              <a:t> scope. on ' </a:t>
            </a:r>
            <a:r>
              <a:rPr lang="en-US" altLang="zh-CN" dirty="0" err="1"/>
              <a:t>routechangestart</a:t>
            </a:r>
            <a:r>
              <a:rPr lang="en-US" altLang="zh-CN" dirty="0"/>
              <a:t> ' function store scroll position for the current view if </a:t>
            </a:r>
            <a:r>
              <a:rPr lang="en-US" altLang="zh-CN" dirty="0" err="1"/>
              <a:t>route.current</a:t>
            </a:r>
            <a:r>
              <a:rPr lang="en-US" altLang="zh-CN" dirty="0"/>
              <a:t> </a:t>
            </a:r>
            <a:r>
              <a:rPr lang="en-US" altLang="zh-CN" dirty="0" err="1"/>
              <a:t>scrollposcache</a:t>
            </a:r>
            <a:r>
              <a:rPr lang="en-US" altLang="zh-CN" dirty="0"/>
              <a:t> </a:t>
            </a:r>
            <a:r>
              <a:rPr lang="en-US" altLang="zh-CN" dirty="0" err="1"/>
              <a:t>route.current.loadedtemplateurl</a:t>
            </a:r>
            <a:r>
              <a:rPr lang="en-US" altLang="zh-CN" dirty="0"/>
              <a:t> </a:t>
            </a:r>
            <a:r>
              <a:rPr lang="en-US" altLang="zh-CN" dirty="0" err="1"/>
              <a:t>window.pagexoffset</a:t>
            </a:r>
            <a:r>
              <a:rPr lang="en-US" altLang="zh-CN" dirty="0"/>
              <a:t> </a:t>
            </a:r>
            <a:r>
              <a:rPr lang="en-US" altLang="zh-CN" dirty="0" err="1"/>
              <a:t>window.pageyoffset</a:t>
            </a:r>
            <a:r>
              <a:rPr lang="en-US" altLang="zh-CN" dirty="0"/>
              <a:t> scope. on ' </a:t>
            </a:r>
            <a:r>
              <a:rPr lang="en-US" altLang="zh-CN" dirty="0" err="1"/>
              <a:t>routechangesuccess</a:t>
            </a:r>
            <a:r>
              <a:rPr lang="en-US" altLang="zh-CN" dirty="0"/>
              <a:t> ' function if hash is specified explicitly it trumps previously stored scroll position if </a:t>
            </a:r>
            <a:r>
              <a:rPr lang="en-US" altLang="zh-CN" dirty="0" err="1"/>
              <a:t>location.hash</a:t>
            </a:r>
            <a:r>
              <a:rPr lang="en-US" altLang="zh-CN" dirty="0"/>
              <a:t> </a:t>
            </a:r>
            <a:r>
              <a:rPr lang="en-US" altLang="zh-CN" dirty="0" err="1"/>
              <a:t>anchorscroll</a:t>
            </a:r>
            <a:r>
              <a:rPr lang="en-US" altLang="zh-CN" dirty="0"/>
              <a:t> else get previous scroll position if none scroll to the top of the page else var </a:t>
            </a:r>
            <a:r>
              <a:rPr lang="en-US" altLang="zh-CN" dirty="0" err="1"/>
              <a:t>prevscrollpos</a:t>
            </a:r>
            <a:r>
              <a:rPr lang="en-US" altLang="zh-CN" dirty="0"/>
              <a:t> </a:t>
            </a:r>
            <a:r>
              <a:rPr lang="en-US" altLang="zh-CN" dirty="0" err="1"/>
              <a:t>scrollposcache</a:t>
            </a:r>
            <a:r>
              <a:rPr lang="en-US" altLang="zh-CN" dirty="0"/>
              <a:t> </a:t>
            </a:r>
            <a:r>
              <a:rPr lang="en-US" altLang="zh-CN" dirty="0" err="1"/>
              <a:t>route.current.loadedtemplateurl</a:t>
            </a:r>
            <a:r>
              <a:rPr lang="en-US" altLang="zh-CN" dirty="0"/>
              <a:t> || 0 0 timeout function </a:t>
            </a:r>
            <a:r>
              <a:rPr lang="en-US" altLang="zh-CN" dirty="0" err="1"/>
              <a:t>window.scrollto</a:t>
            </a:r>
            <a:r>
              <a:rPr lang="en-US" altLang="zh-CN" dirty="0"/>
              <a:t> </a:t>
            </a:r>
            <a:r>
              <a:rPr lang="en-US" altLang="zh-CN" dirty="0" err="1"/>
              <a:t>prevscrollpos</a:t>
            </a:r>
            <a:r>
              <a:rPr lang="en-US" altLang="zh-CN" dirty="0"/>
              <a:t> 0 </a:t>
            </a:r>
            <a:r>
              <a:rPr lang="en-US" altLang="zh-CN" dirty="0" err="1"/>
              <a:t>prevscrollpos</a:t>
            </a:r>
            <a:r>
              <a:rPr lang="en-US" altLang="zh-CN" dirty="0"/>
              <a:t> 1 0 to disregard previously stored scroll position and to force to scroll to the top use pseudo hash tag #top </a:t>
            </a:r>
            <a:r>
              <a:rPr lang="en-US" altLang="zh-CN" dirty="0" err="1"/>
              <a:t>href</a:t>
            </a:r>
            <a:r>
              <a:rPr lang="en-US" altLang="zh-CN" dirty="0"/>
              <a:t> # </a:t>
            </a:r>
            <a:r>
              <a:rPr lang="en-US" altLang="zh-CN" dirty="0" err="1"/>
              <a:t>home#top</a:t>
            </a:r>
            <a:r>
              <a:rPr lang="en-US" altLang="zh-CN" dirty="0"/>
              <a:t> alternatively if you prefer to just always scroll to the top use built-in ng-view </a:t>
            </a:r>
            <a:r>
              <a:rPr lang="en-US" altLang="zh-CN" dirty="0" err="1"/>
              <a:t>autoscroll</a:t>
            </a:r>
            <a:r>
              <a:rPr lang="en-US" altLang="zh-CN" dirty="0"/>
              <a:t> option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1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AB949-A214-4663-9896-CFE2BDB6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491"/>
            <a:ext cx="10515600" cy="57830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__label__0	 instead of using use the following command </a:t>
            </a:r>
          </a:p>
          <a:p>
            <a:r>
              <a:rPr lang="en-US" altLang="zh-CN" dirty="0"/>
              <a:t>__label__0	 </a:t>
            </a:r>
            <a:r>
              <a:rPr lang="en-US" altLang="zh-CN" dirty="0" err="1"/>
              <a:t>i</a:t>
            </a:r>
            <a:r>
              <a:rPr lang="en-US" altLang="zh-CN" dirty="0"/>
              <a:t> believe your issue is around the method in which you are using to create the file you have two alternatives and both should fix your issue solution #1 you can create an excel file with those predefined columns essentially your empty output file - this would act as your 'template file ' your flow would then be this file system task - copy template file to output or working directory rename if necessary </a:t>
            </a:r>
            <a:r>
              <a:rPr lang="en-US" altLang="zh-CN" dirty="0" err="1"/>
              <a:t>oledb</a:t>
            </a:r>
            <a:r>
              <a:rPr lang="en-US" altLang="zh-CN" dirty="0"/>
              <a:t> source task - query your source for the data 3000 data conversion task excel destination task - put data into new excel file note you already have steps 2 thru 3 complete you just need to make sure you are connecting to the new excel file also to clarify step 1 is outside the control flow task this way is helpful because you always have a blank and consistently formatted excel file to copy and work with solution #2 the other option is to use a script task and create the excel file - you could also load the data into the file in this task this requires some basic understanding of vb.net or </a:t>
            </a:r>
            <a:r>
              <a:rPr lang="en-US" altLang="zh-CN" dirty="0" err="1"/>
              <a:t>c#</a:t>
            </a:r>
            <a:r>
              <a:rPr lang="en-US" altLang="zh-CN" dirty="0"/>
              <a:t> basically you would need to get a </a:t>
            </a:r>
            <a:r>
              <a:rPr lang="en-US" altLang="zh-CN" dirty="0" err="1"/>
              <a:t>xls</a:t>
            </a:r>
            <a:r>
              <a:rPr lang="en-US" altLang="zh-CN" dirty="0"/>
              <a:t> library like </a:t>
            </a:r>
            <a:r>
              <a:rPr lang="en-US" altLang="zh-CN" dirty="0" err="1"/>
              <a:t>npoi</a:t>
            </a:r>
            <a:r>
              <a:rPr lang="en-US" altLang="zh-CN" dirty="0"/>
              <a:t> this is more complicated but gives you the best functionality </a:t>
            </a:r>
            <a:r>
              <a:rPr lang="en-US" altLang="zh-CN" dirty="0" err="1"/>
              <a:t>i</a:t>
            </a:r>
            <a:r>
              <a:rPr lang="en-US" altLang="zh-CN" dirty="0"/>
              <a:t> recommend you try solution #1 and see how that works for you </a:t>
            </a:r>
          </a:p>
          <a:p>
            <a:r>
              <a:rPr lang="en-US" altLang="zh-CN" dirty="0"/>
              <a:t>__label__0	 reference drop procedure the code edit can you try to rename the procedure and then try to drop it as per this post rename a </a:t>
            </a:r>
            <a:r>
              <a:rPr lang="en-US" altLang="zh-CN" dirty="0" err="1"/>
              <a:t>mysql</a:t>
            </a:r>
            <a:r>
              <a:rPr lang="en-US" altLang="zh-CN" dirty="0"/>
              <a:t> procedure try this also note if have granted privileges to users for this procedure you will need to update the procedure name in </a:t>
            </a:r>
            <a:r>
              <a:rPr lang="en-US" altLang="zh-CN" dirty="0" err="1"/>
              <a:t>newprocedure</a:t>
            </a:r>
            <a:r>
              <a:rPr lang="en-US" altLang="zh-CN" dirty="0"/>
              <a:t> as well do you have the freedom to delete all procedures if so please try out this post drop all stored procedures in </a:t>
            </a:r>
            <a:r>
              <a:rPr lang="en-US" altLang="zh-CN" dirty="0" err="1"/>
              <a:t>mysql</a:t>
            </a:r>
            <a:r>
              <a:rPr lang="en-US" altLang="zh-CN" dirty="0"/>
              <a:t> or using temporary stored procedures and post2 drop all stored procedures in </a:t>
            </a:r>
            <a:r>
              <a:rPr lang="en-US" altLang="zh-CN" dirty="0" err="1"/>
              <a:t>mysql</a:t>
            </a:r>
            <a:r>
              <a:rPr lang="en-US" altLang="zh-CN" dirty="0"/>
              <a:t> or using temporary stored procedures </a:t>
            </a:r>
          </a:p>
          <a:p>
            <a:r>
              <a:rPr lang="en-US" altLang="zh-CN" dirty="0"/>
              <a:t>__label__0	 from the man page in </a:t>
            </a:r>
            <a:r>
              <a:rPr lang="en-US" altLang="zh-CN" dirty="0" err="1"/>
              <a:t>english</a:t>
            </a:r>
            <a:r>
              <a:rPr lang="en-US" altLang="zh-CN" dirty="0"/>
              <a:t> this means that tail -n 100 prints the last 100 lines tail -n +100 prints all lines starting from line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39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9519-F5CE-4CAB-934F-16107330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BEFA7-7EF5-46FE-823A-E0F05826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Learning rate 0.01 0.1 0.5 0.6</a:t>
            </a:r>
          </a:p>
          <a:p>
            <a:r>
              <a:rPr lang="en-US" altLang="zh-CN" dirty="0"/>
              <a:t>Epoch = 25</a:t>
            </a:r>
          </a:p>
          <a:p>
            <a:r>
              <a:rPr lang="en-US" altLang="zh-CN" dirty="0"/>
              <a:t>Dim = 200</a:t>
            </a:r>
          </a:p>
          <a:p>
            <a:r>
              <a:rPr lang="en-US" altLang="zh-CN" dirty="0" err="1"/>
              <a:t>Ws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N-gram = 1</a:t>
            </a:r>
          </a:p>
          <a:p>
            <a:r>
              <a:rPr lang="en-US" altLang="zh-CN" dirty="0"/>
              <a:t>precision ratio = 0.78</a:t>
            </a:r>
          </a:p>
        </p:txBody>
      </p:sp>
    </p:spTree>
    <p:extLst>
      <p:ext uri="{BB962C8B-B14F-4D97-AF65-F5344CB8AC3E}">
        <p14:creationId xmlns:p14="http://schemas.microsoft.com/office/powerpoint/2010/main" val="416249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9519-F5CE-4CAB-934F-16107330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BEFA7-7EF5-46FE-823A-E0F05826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Learning rate 0.01 0.1 0.5 0.6</a:t>
            </a:r>
          </a:p>
          <a:p>
            <a:r>
              <a:rPr lang="en-US" altLang="zh-CN" dirty="0"/>
              <a:t>Epoch = 100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 = 128</a:t>
            </a:r>
          </a:p>
          <a:p>
            <a:r>
              <a:rPr lang="en-US" altLang="zh-CN" dirty="0" err="1"/>
              <a:t>num_filters</a:t>
            </a:r>
            <a:r>
              <a:rPr lang="en-US" altLang="zh-CN" dirty="0"/>
              <a:t> 64</a:t>
            </a:r>
          </a:p>
          <a:p>
            <a:r>
              <a:rPr lang="en-US" altLang="zh-CN" dirty="0"/>
              <a:t>Filter size 3,4,5</a:t>
            </a:r>
          </a:p>
          <a:p>
            <a:r>
              <a:rPr lang="en-US" altLang="zh-CN" dirty="0" err="1"/>
              <a:t>Embedding_dim</a:t>
            </a:r>
            <a:r>
              <a:rPr lang="en-US" altLang="zh-CN" dirty="0"/>
              <a:t> = 128</a:t>
            </a:r>
          </a:p>
          <a:p>
            <a:r>
              <a:rPr lang="en-US" altLang="zh-CN" dirty="0"/>
              <a:t>Activation function : RELU</a:t>
            </a:r>
          </a:p>
          <a:p>
            <a:r>
              <a:rPr lang="en-US" altLang="zh-CN" dirty="0"/>
              <a:t>precision ratio = 0.69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5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129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Weekly Work</vt:lpstr>
      <vt:lpstr>Data process</vt:lpstr>
      <vt:lpstr>Positive data</vt:lpstr>
      <vt:lpstr>PowerPoint 演示文稿</vt:lpstr>
      <vt:lpstr>Negative data</vt:lpstr>
      <vt:lpstr>PowerPoint 演示文稿</vt:lpstr>
      <vt:lpstr>FastText</vt:lpstr>
      <vt:lpstr>Text-CNN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14</cp:revision>
  <dcterms:created xsi:type="dcterms:W3CDTF">2019-03-22T01:56:58Z</dcterms:created>
  <dcterms:modified xsi:type="dcterms:W3CDTF">2019-03-26T09:25:40Z</dcterms:modified>
</cp:coreProperties>
</file>