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C4A41-C98B-4164-AEB6-3D82DA646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E83BD2-2961-4711-83DE-AE0E81344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E1AE6-837A-4DF6-BDB3-99949111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D914-26BF-4956-BC61-028CFF3EF5C4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1F9CB-D9C2-4114-9D34-6BA6E4DD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AF452-AAE6-484D-822C-FEB997AF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F387-16D3-4B34-8E79-F12B0A283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73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9AFDC-F2A3-4518-BD5F-519E2AC7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5CC2B2-1FB8-4E9F-B558-98179369D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8FBD8-F882-4842-9C46-57D2323D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D914-26BF-4956-BC61-028CFF3EF5C4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EB1C6-5C86-4148-9A85-E10C0A49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FF56D-277B-4A20-9B6B-C3D7A52F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F387-16D3-4B34-8E79-F12B0A283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58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957E3D-C88F-4D19-BA74-AFCBCCAF8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C3271F-B76D-4AAE-BEC2-994B3A00E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702E1-58DA-4722-8186-C0A767D9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D914-26BF-4956-BC61-028CFF3EF5C4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019E3-087C-42D7-80F9-15B65091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E653E-3354-4652-8799-A58B3BC2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F387-16D3-4B34-8E79-F12B0A283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87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D58BE-858A-4385-BB90-EDE2E10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0C4BE-8D28-48E3-8E93-9EC1B4966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398D0-297F-4F21-B426-B7E8E198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D914-26BF-4956-BC61-028CFF3EF5C4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372EC-FD8C-48EF-87D9-1CEC6BE3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B0FEAC-F7B4-4552-ACAE-5D8A1AD5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F387-16D3-4B34-8E79-F12B0A283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4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D0784-945C-4A7F-BC12-67A09C60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CCA9BF-17B2-429A-864F-F37F6C22D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A6DCA-B93F-4DA7-98BC-87FADE7C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D914-26BF-4956-BC61-028CFF3EF5C4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414FF-2758-4159-8434-A0D2A63A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2E8BD-9D3C-4419-BB05-9B08ADF5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F387-16D3-4B34-8E79-F12B0A283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75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07D1C-4B25-4DAC-9D6D-C3D7167E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BC907-2F0B-42AF-AED0-1B1B858CA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14AC91-F75A-4881-A8AD-8A19EB59F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0FEED4-1418-45CE-A82E-20BF729E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D914-26BF-4956-BC61-028CFF3EF5C4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673699-6C62-4864-B7AD-2CA0D7CC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DB7A86-D776-4441-9C33-5CBF40FF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F387-16D3-4B34-8E79-F12B0A283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47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6D1A6-ADA4-4A7C-A7BE-B84BBE9D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878A8A-0A48-49FF-8B0E-6CFE314DB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37B05-E5B9-4D68-9627-2712AFC1D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CA64CE-F11F-40AD-B1B0-057D2DABB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7C2841-3A80-4D9A-9DE8-D47AEB60F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0ECA87-42D9-4AFD-B18E-A3D8B9DE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D914-26BF-4956-BC61-028CFF3EF5C4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1D0AF-EF3B-4FA4-81C1-650CDACF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8FDC8C-0C6E-4BE1-9177-C5695FCC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F387-16D3-4B34-8E79-F12B0A283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43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0F7B7-8B74-48FB-836B-E2E224CE4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DFD6EC-D4B7-446E-AEDE-8E5D190C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D914-26BF-4956-BC61-028CFF3EF5C4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2ED689-5A58-47F9-950B-45321CBD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B052AB-119D-4DFA-8E87-524FCE9D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F387-16D3-4B34-8E79-F12B0A283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92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9C6ED3-8A21-4F51-9510-875BD52F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D914-26BF-4956-BC61-028CFF3EF5C4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4C1866-D43E-4D7D-AC8F-84A2A109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D92DE9-D990-488F-BA97-8971A16E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F387-16D3-4B34-8E79-F12B0A283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7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E75BF-091D-4E40-95EC-15B50ECA9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6504EF-C556-494B-AF60-FEBF6A78A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DDCF68-951C-4386-9B2F-B9D0EBE85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3FAE31-8CC7-42B8-8FE7-8B1CE2C9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D914-26BF-4956-BC61-028CFF3EF5C4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5BC3E-D800-4C2A-B40E-40FFDA79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2E8758-E9F7-4DC9-8BF1-B28B8EFF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F387-16D3-4B34-8E79-F12B0A283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36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E4189-8311-450C-8D07-6C49BCB7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5C8AC2-30BF-4996-B555-B7DC9ACCE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39BDAF-8128-47A5-B43C-313161E90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9E5D2F-16B2-4D41-81AB-8FCA4125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D914-26BF-4956-BC61-028CFF3EF5C4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CF7D35-FF49-4E06-B48D-E1144ECC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D700BE-CBFD-4385-9E77-B1E1D6BA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F387-16D3-4B34-8E79-F12B0A283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53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1E0A41-12C2-4B11-8B4E-FF293E43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7E777B-D4A2-477F-A4D8-E731326C0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CD316-E1BC-4B98-884F-4CC4A6930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CD914-26BF-4956-BC61-028CFF3EF5C4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D2152-69E7-40E0-B2DF-522ABE7CE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F7112-62BC-4EBD-AF9B-5D2250979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AF387-16D3-4B34-8E79-F12B0A283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22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39EEB-74BF-41B0-B482-86A4C255D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3BFBAB-5E5A-4BB9-AF5C-54A0BEBA4B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6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4E711-9DE3-4680-A0B4-D654BD67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FastText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7CAFA-5480-4C45-ACED-CD4FCD991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Observing data that are classified incorrectly</a:t>
            </a:r>
          </a:p>
          <a:p>
            <a:r>
              <a:rPr lang="en-US" altLang="zh-CN" dirty="0"/>
              <a:t>The feature is not obvious after data processing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73A949-6722-4269-8E3F-C3CAF121D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22" y="3780295"/>
            <a:ext cx="8512278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5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533BB03-5183-47B5-BFE9-4F036D855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52" y="1070405"/>
            <a:ext cx="5494496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7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E9395-D50D-4D22-9D99-615C714F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6B815-F59B-46F0-9E5E-C176B9ECB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simple way to start, try </a:t>
            </a:r>
            <a:r>
              <a:rPr lang="en-US" altLang="zh-CN" dirty="0" err="1"/>
              <a:t>jquery</a:t>
            </a:r>
            <a:r>
              <a:rPr lang="en-US" altLang="zh-CN" dirty="0"/>
              <a:t> 1 $ #links .load /</a:t>
            </a:r>
            <a:r>
              <a:rPr lang="en-US" altLang="zh-CN" dirty="0" err="1"/>
              <a:t>main_page</a:t>
            </a:r>
            <a:r>
              <a:rPr lang="en-US" altLang="zh-CN" dirty="0"/>
              <a:t> #</a:t>
            </a:r>
            <a:r>
              <a:rPr lang="en-US" altLang="zh-CN" dirty="0" err="1"/>
              <a:t>jq</a:t>
            </a:r>
            <a:r>
              <a:rPr lang="en-US" altLang="zh-CN" dirty="0"/>
              <a:t>-p-getting-started li more at </a:t>
            </a:r>
            <a:r>
              <a:rPr lang="en-US" altLang="zh-CN" dirty="0" err="1"/>
              <a:t>jquery</a:t>
            </a:r>
            <a:r>
              <a:rPr lang="en-US" altLang="zh-CN" dirty="0"/>
              <a:t> docs 2 if you want to use iframes then start with </a:t>
            </a:r>
            <a:r>
              <a:rPr lang="en-US" altLang="zh-CN" dirty="0" err="1"/>
              <a:t>wikipedia</a:t>
            </a:r>
            <a:r>
              <a:rPr lang="en-US" altLang="zh-CN" dirty="0"/>
              <a:t> on iframes 3 doctype html public -//w3c//</a:t>
            </a:r>
            <a:r>
              <a:rPr lang="en-US" altLang="zh-CN" dirty="0" err="1"/>
              <a:t>dtd</a:t>
            </a:r>
            <a:r>
              <a:rPr lang="en-US" altLang="zh-CN" dirty="0"/>
              <a:t> html 4.01 transitional//</a:t>
            </a:r>
            <a:r>
              <a:rPr lang="en-US" altLang="zh-CN" dirty="0" err="1"/>
              <a:t>en</a:t>
            </a:r>
            <a:r>
              <a:rPr lang="en-US" altLang="zh-CN" dirty="0"/>
              <a:t> http://www.w3.org/tr/html4/loose.dtd &gt; example the material below comes from the website http://example.com/ alternative text for browsers that do not understand iframes. 1 : http://jquery.com/ 2 : http://docs.jquery.com/ajax/load 3 : http://en.wikipedia.org/wiki/iframes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62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E9395-D50D-4D22-9D99-615C714F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6B815-F59B-46F0-9E5E-C176B9ECB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$cookie </a:t>
            </a:r>
            <a:r>
              <a:rPr lang="en-US" altLang="zh-CN" dirty="0" err="1"/>
              <a:t>masi</a:t>
            </a:r>
            <a:r>
              <a:rPr lang="en-US" altLang="zh-CN" dirty="0"/>
              <a:t> gmail.com,777 $</a:t>
            </a:r>
            <a:r>
              <a:rPr lang="en-US" altLang="zh-CN" dirty="0" err="1"/>
              <a:t>cookie_tripped</a:t>
            </a:r>
            <a:r>
              <a:rPr lang="en-US" altLang="zh-CN" dirty="0"/>
              <a:t> split , , $cookie echo cookie: . $</a:t>
            </a:r>
            <a:r>
              <a:rPr lang="en-US" altLang="zh-CN" dirty="0" err="1"/>
              <a:t>cookie_tripped</a:t>
            </a:r>
            <a:r>
              <a:rPr lang="en-US" altLang="zh-CN" dirty="0"/>
              <a:t> 0</a:t>
            </a:r>
          </a:p>
          <a:p>
            <a:r>
              <a:rPr lang="en-US" altLang="zh-CN" dirty="0"/>
              <a:t>customizing the layout can indeed be accomplished with </a:t>
            </a:r>
            <a:r>
              <a:rPr lang="en-US" altLang="zh-CN" dirty="0" err="1"/>
              <a:t>resharper</a:t>
            </a:r>
            <a:r>
              <a:rPr lang="en-US" altLang="zh-CN" dirty="0"/>
              <a:t>. go to: </a:t>
            </a:r>
            <a:r>
              <a:rPr lang="en-US" altLang="zh-CN" dirty="0" err="1"/>
              <a:t>resharper</a:t>
            </a:r>
            <a:r>
              <a:rPr lang="en-US" altLang="zh-CN" dirty="0"/>
              <a:t>-&gt;options-&gt;languages-&gt;c#-&gt;formatting style-&gt;type members layout and uncheck the use default patterns option.</a:t>
            </a:r>
          </a:p>
          <a:p>
            <a:r>
              <a:rPr lang="en-US" altLang="zh-CN" dirty="0"/>
              <a:t>//when select should be disabled: $ '#</a:t>
            </a:r>
            <a:r>
              <a:rPr lang="en-US" altLang="zh-CN" dirty="0" err="1"/>
              <a:t>my_select</a:t>
            </a:r>
            <a:r>
              <a:rPr lang="en-US" altLang="zh-CN" dirty="0"/>
              <a:t>' .</a:t>
            </a:r>
            <a:r>
              <a:rPr lang="en-US" altLang="zh-CN" dirty="0" err="1"/>
              <a:t>attr</a:t>
            </a:r>
            <a:r>
              <a:rPr lang="en-US" altLang="zh-CN" dirty="0"/>
              <a:t> 'disabled', 'disabled' //when select should not be disabled $ '#</a:t>
            </a:r>
            <a:r>
              <a:rPr lang="en-US" altLang="zh-CN" dirty="0" err="1"/>
              <a:t>my_select</a:t>
            </a:r>
            <a:r>
              <a:rPr lang="en-US" altLang="zh-CN" dirty="0"/>
              <a:t>' .</a:t>
            </a:r>
            <a:r>
              <a:rPr lang="en-US" altLang="zh-CN" dirty="0" err="1"/>
              <a:t>removeattr</a:t>
            </a:r>
            <a:r>
              <a:rPr lang="en-US" altLang="zh-CN" dirty="0"/>
              <a:t> 'disabled'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94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6B8AD-3B32-41E6-9E27-72684B06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FastText</a:t>
            </a:r>
            <a:r>
              <a:rPr lang="en-US" altLang="zh-CN" dirty="0"/>
              <a:t>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3C0714-7D1C-4412-A223-2C9CFC59C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Epoch = 25</a:t>
            </a:r>
          </a:p>
          <a:p>
            <a:r>
              <a:rPr lang="en-US" altLang="zh-CN" dirty="0"/>
              <a:t>Dim/hidden layer node = 200</a:t>
            </a:r>
          </a:p>
          <a:p>
            <a:r>
              <a:rPr lang="en-US" altLang="zh-CN" dirty="0" err="1"/>
              <a:t>Lr</a:t>
            </a:r>
            <a:r>
              <a:rPr lang="en-US" altLang="zh-CN" dirty="0"/>
              <a:t> = 0.1</a:t>
            </a:r>
          </a:p>
          <a:p>
            <a:r>
              <a:rPr lang="en-US" altLang="zh-CN" dirty="0"/>
              <a:t>Window size 6</a:t>
            </a:r>
          </a:p>
          <a:p>
            <a:r>
              <a:rPr lang="en-US" altLang="zh-CN" dirty="0" err="1"/>
              <a:t>Word_ngrams</a:t>
            </a:r>
            <a:r>
              <a:rPr lang="en-US" altLang="zh-CN" dirty="0"/>
              <a:t> = 2</a:t>
            </a:r>
          </a:p>
          <a:p>
            <a:r>
              <a:rPr lang="en-US" altLang="zh-CN" dirty="0"/>
              <a:t>90% for train (49059) and 10% for test</a:t>
            </a:r>
          </a:p>
          <a:p>
            <a:r>
              <a:rPr lang="en-US" altLang="zh-CN" dirty="0"/>
              <a:t>Try to change the dataset (0.991938)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25CC08-BCA0-4DA0-B1C0-7A0601F10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82" y="1690688"/>
            <a:ext cx="4764184" cy="257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4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6B8AD-3B32-41E6-9E27-72684B06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TextCNN</a:t>
            </a:r>
            <a:r>
              <a:rPr lang="en-US" altLang="zh-CN" dirty="0"/>
              <a:t> question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3C0714-7D1C-4412-A223-2C9CFC59C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is a big difference in the length of data in data sets.</a:t>
            </a:r>
          </a:p>
          <a:p>
            <a:r>
              <a:rPr lang="en-US" altLang="zh-CN" dirty="0"/>
              <a:t>The longest sentence has 3000 words</a:t>
            </a:r>
          </a:p>
          <a:p>
            <a:r>
              <a:rPr lang="en-US" altLang="zh-CN" dirty="0"/>
              <a:t>How to define the N in the input N*K of CNN, that is, how to define the length of the sequence of the input sentences, because for different sentences, the number of words contained is not the </a:t>
            </a:r>
            <a:r>
              <a:rPr lang="en-US" altLang="zh-CN" dirty="0" err="1"/>
              <a:t>same.The</a:t>
            </a:r>
            <a:r>
              <a:rPr lang="en-US" altLang="zh-CN" dirty="0"/>
              <a:t> input of CNN requires a fixed matrix N*K.</a:t>
            </a:r>
          </a:p>
          <a:p>
            <a:r>
              <a:rPr lang="en-US" altLang="zh-CN" dirty="0"/>
              <a:t>Filter size</a:t>
            </a:r>
          </a:p>
          <a:p>
            <a:r>
              <a:rPr lang="en-US" altLang="zh-CN" dirty="0"/>
              <a:t>How the net extract features</a:t>
            </a:r>
          </a:p>
          <a:p>
            <a:r>
              <a:rPr lang="en-US" altLang="zh-CN" dirty="0"/>
              <a:t>Sentence 2 </a:t>
            </a:r>
            <a:r>
              <a:rPr lang="en-US" altLang="zh-CN" dirty="0" err="1"/>
              <a:t>Vec</a:t>
            </a:r>
            <a:r>
              <a:rPr lang="en-US" altLang="zh-C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3351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371</Words>
  <Application>Microsoft Office PowerPoint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Weekly work</vt:lpstr>
      <vt:lpstr>FastText</vt:lpstr>
      <vt:lpstr>PowerPoint 演示文稿</vt:lpstr>
      <vt:lpstr>PowerPoint 演示文稿</vt:lpstr>
      <vt:lpstr>PowerPoint 演示文稿</vt:lpstr>
      <vt:lpstr>FastText model</vt:lpstr>
      <vt:lpstr>TextCNN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work</dc:title>
  <dc:creator>Erde Lee</dc:creator>
  <cp:lastModifiedBy>Erde Lee</cp:lastModifiedBy>
  <cp:revision>14</cp:revision>
  <dcterms:created xsi:type="dcterms:W3CDTF">2019-04-02T02:36:47Z</dcterms:created>
  <dcterms:modified xsi:type="dcterms:W3CDTF">2019-04-02T08:27:19Z</dcterms:modified>
</cp:coreProperties>
</file>