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302" r:id="rId4"/>
    <p:sldId id="319" r:id="rId6"/>
    <p:sldId id="326" r:id="rId7"/>
    <p:sldId id="321" r:id="rId8"/>
    <p:sldId id="333" r:id="rId9"/>
    <p:sldId id="327" r:id="rId10"/>
    <p:sldId id="328" r:id="rId11"/>
    <p:sldId id="329" r:id="rId12"/>
    <p:sldId id="330" r:id="rId13"/>
    <p:sldId id="331" r:id="rId14"/>
    <p:sldId id="334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74" autoAdjust="0"/>
  </p:normalViewPr>
  <p:slideViewPr>
    <p:cSldViewPr snapToGrid="0" showGuides="1">
      <p:cViewPr varScale="1">
        <p:scale>
          <a:sx n="69" d="100"/>
          <a:sy n="69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17210" y="21082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工作汇报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4010997" y="4037642"/>
            <a:ext cx="3407720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吴 迪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2019.6.17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70865"/>
          </a:xfrm>
        </p:spPr>
        <p:txBody>
          <a:bodyPr>
            <a:normAutofit fontScale="90000"/>
          </a:bodyPr>
          <a:p>
            <a:r>
              <a:rPr lang="en-US" altLang="zh-CN"/>
              <a:t>Testing Data</a:t>
            </a:r>
            <a:endParaRPr lang="en-US" altLang="zh-CN"/>
          </a:p>
        </p:txBody>
      </p:sp>
      <p:pic>
        <p:nvPicPr>
          <p:cNvPr id="6" name="图片 5" descr="000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398270"/>
            <a:ext cx="3426460" cy="520827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745" y="2244725"/>
            <a:ext cx="394335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70865"/>
          </a:xfrm>
        </p:spPr>
        <p:txBody>
          <a:bodyPr>
            <a:normAutofit fontScale="90000"/>
          </a:bodyPr>
          <a:p>
            <a:r>
              <a:rPr lang="en-US" altLang="zh-CN"/>
              <a:t>Testing Data</a:t>
            </a:r>
            <a:endParaRPr lang="en-US" altLang="zh-CN"/>
          </a:p>
        </p:txBody>
      </p:sp>
      <p:pic>
        <p:nvPicPr>
          <p:cNvPr id="4" name="图片 3" descr="0006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1417320"/>
            <a:ext cx="3286125" cy="4995545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8755" y="1838960"/>
            <a:ext cx="4686935" cy="4345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70865"/>
          </a:xfrm>
        </p:spPr>
        <p:txBody>
          <a:bodyPr>
            <a:normAutofit fontScale="90000"/>
          </a:bodyPr>
          <a:p>
            <a:r>
              <a:rPr lang="en-US" altLang="zh-CN"/>
              <a:t>Testing Data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0209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3965" y="1484630"/>
            <a:ext cx="4386580" cy="4678680"/>
          </a:xfrm>
          <a:prstGeom prst="rect">
            <a:avLst/>
          </a:prstGeom>
        </p:spPr>
      </p:pic>
      <p:pic>
        <p:nvPicPr>
          <p:cNvPr id="8" name="图片 7" descr="0209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1290955"/>
            <a:ext cx="355346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677545" y="2160905"/>
            <a:ext cx="9389110" cy="3880485"/>
          </a:xfrm>
        </p:spPr>
        <p:txBody>
          <a:bodyPr/>
          <a:p>
            <a:r>
              <a:rPr lang="en-US" altLang="zh-CN" sz="2000">
                <a:sym typeface="+mn-ea"/>
              </a:rPr>
              <a:t>23853 UIs (80%) for training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2983 UIs (10%) for testing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2981 UIs (10%) for validation</a:t>
            </a:r>
            <a:endParaRPr lang="en-US" altLang="zh-CN" sz="2000" dirty="0" smtClean="0">
              <a:latin typeface="Nirmala UI" panose="020B0502040204020203" pitchFamily="34" charset="0"/>
              <a:cs typeface="Nirmala UI" panose="020B0502040204020203" pitchFamily="34" charset="0"/>
            </a:endParaRPr>
          </a:p>
          <a:p>
            <a:r>
              <a:rPr lang="en-US" altLang="zh-CN" sz="2000">
                <a:sym typeface="+mn-ea"/>
              </a:rPr>
              <a:t>Cut images (800,1216,3)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Fixed the negative coordinates to 0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YOLOv3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"input_size": [</a:t>
            </a:r>
            <a:r>
              <a:rPr lang="en-US" altLang="zh-CN"/>
              <a:t>416,416</a:t>
            </a:r>
            <a:r>
              <a:rPr lang="zh-CN" altLang="en-US"/>
              <a:t>],</a:t>
            </a:r>
            <a:endParaRPr lang="zh-CN" altLang="en-US"/>
          </a:p>
          <a:p>
            <a:r>
              <a:rPr lang="zh-CN" altLang="en-US"/>
              <a:t>"batch_size": </a:t>
            </a:r>
            <a:r>
              <a:rPr lang="en-US" altLang="zh-CN"/>
              <a:t>8</a:t>
            </a:r>
            <a:r>
              <a:rPr lang="zh-CN" altLang="en-US"/>
              <a:t>,    </a:t>
            </a:r>
            <a:endParaRPr lang="zh-CN" altLang="en-US"/>
          </a:p>
          <a:p>
            <a:r>
              <a:rPr lang="zh-CN" altLang="en-US">
                <a:sym typeface="+mn-ea"/>
              </a:rPr>
              <a:t>"decay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=0.0005</a:t>
            </a:r>
            <a:r>
              <a:rPr lang="en-US" altLang="zh-CN">
                <a:sym typeface="+mn-ea"/>
              </a:rPr>
              <a:t>,</a:t>
            </a:r>
            <a:endParaRPr lang="zh-CN" altLang="en-US"/>
          </a:p>
          <a:p>
            <a:r>
              <a:rPr lang="zh-CN" altLang="en-US"/>
              <a:t>"learning_rate":0.001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"epoch": 50,</a:t>
            </a:r>
            <a:endParaRPr lang="en-US" altLang="zh-CN"/>
          </a:p>
          <a:p>
            <a:r>
              <a:rPr lang="en-US" altLang="zh-CN"/>
              <a:t>"categories": 75,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68008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Testing result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884045"/>
            <a:ext cx="8596630" cy="4157345"/>
          </a:xfrm>
        </p:spPr>
        <p:txBody>
          <a:bodyPr/>
          <a:p>
            <a:r>
              <a:rPr lang="en-US" altLang="zh-CN"/>
              <a:t>iou = 0.5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430" y="1884045"/>
            <a:ext cx="4777105" cy="570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40" y="2741295"/>
            <a:ext cx="340995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98170"/>
          </a:xfrm>
        </p:spPr>
        <p:txBody>
          <a:bodyPr>
            <a:normAutofit fontScale="90000"/>
          </a:bodyPr>
          <a:p>
            <a:r>
              <a:rPr lang="en-US" altLang="zh-CN"/>
              <a:t>Testing result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1329055"/>
            <a:ext cx="8596630" cy="4712335"/>
          </a:xfrm>
        </p:spPr>
        <p:txBody>
          <a:bodyPr/>
          <a:p>
            <a:r>
              <a:rPr lang="en-US" altLang="zh-CN"/>
              <a:t>Average precision for each category</a:t>
            </a:r>
            <a:endParaRPr lang="en-US" altLang="zh-CN"/>
          </a:p>
        </p:txBody>
      </p:sp>
      <p:pic>
        <p:nvPicPr>
          <p:cNvPr id="4" name="图片 3" descr="epoch50_classAP前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" y="2009775"/>
            <a:ext cx="5655310" cy="4506595"/>
          </a:xfrm>
          <a:prstGeom prst="rect">
            <a:avLst/>
          </a:prstGeom>
        </p:spPr>
      </p:pic>
      <p:pic>
        <p:nvPicPr>
          <p:cNvPr id="9" name="图片 8" descr="epoch50_classAP后几个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55" y="2009775"/>
            <a:ext cx="6062980" cy="2619375"/>
          </a:xfrm>
          <a:prstGeom prst="rect">
            <a:avLst/>
          </a:prstGeom>
        </p:spPr>
      </p:pic>
      <p:pic>
        <p:nvPicPr>
          <p:cNvPr id="10" name="图片 9" descr="epoch50_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0" y="5378450"/>
            <a:ext cx="3261995" cy="281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680085"/>
          </a:xfrm>
        </p:spPr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Testing result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3640" y="405130"/>
            <a:ext cx="6326505" cy="3134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3540125"/>
            <a:ext cx="6408420" cy="3237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70865"/>
          </a:xfrm>
        </p:spPr>
        <p:txBody>
          <a:bodyPr>
            <a:normAutofit fontScale="90000"/>
          </a:bodyPr>
          <a:p>
            <a:r>
              <a:rPr lang="en-US" altLang="zh-CN"/>
              <a:t>Testing Data</a:t>
            </a:r>
            <a:endParaRPr lang="en-US" altLang="zh-CN"/>
          </a:p>
        </p:txBody>
      </p:sp>
      <p:pic>
        <p:nvPicPr>
          <p:cNvPr id="4" name="图片 3" descr="000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1517015"/>
            <a:ext cx="3152140" cy="479171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9820" y="1746885"/>
            <a:ext cx="4862195" cy="4331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70865"/>
          </a:xfrm>
        </p:spPr>
        <p:txBody>
          <a:bodyPr>
            <a:normAutofit fontScale="90000"/>
          </a:bodyPr>
          <a:p>
            <a:r>
              <a:rPr lang="en-US" altLang="zh-CN"/>
              <a:t>Testing Data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71160" y="1552575"/>
            <a:ext cx="4569460" cy="4509135"/>
          </a:xfrm>
          <a:prstGeom prst="rect">
            <a:avLst/>
          </a:prstGeom>
        </p:spPr>
      </p:pic>
      <p:pic>
        <p:nvPicPr>
          <p:cNvPr id="7" name="图片 6" descr="0000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" y="1372235"/>
            <a:ext cx="3495675" cy="5313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570865"/>
          </a:xfrm>
        </p:spPr>
        <p:txBody>
          <a:bodyPr>
            <a:normAutofit fontScale="90000"/>
          </a:bodyPr>
          <a:p>
            <a:r>
              <a:rPr lang="en-US" altLang="zh-CN"/>
              <a:t>Testing Data</a:t>
            </a:r>
            <a:endParaRPr lang="en-US" altLang="zh-CN"/>
          </a:p>
        </p:txBody>
      </p:sp>
      <p:pic>
        <p:nvPicPr>
          <p:cNvPr id="7" name="图片 6" descr="000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045" y="1264920"/>
            <a:ext cx="3509645" cy="533463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440" y="1623060"/>
            <a:ext cx="4906010" cy="46183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f3dce430-5c00-4ee1-b741-a123c78ab8e7}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438</Words>
  <Application>WPS 演示</Application>
  <PresentationFormat>宽屏</PresentationFormat>
  <Paragraphs>44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Wingdings 3</vt:lpstr>
      <vt:lpstr>Arial</vt:lpstr>
      <vt:lpstr>Nirmala UI</vt:lpstr>
      <vt:lpstr>Microsoft JhengHei</vt:lpstr>
      <vt:lpstr>微软雅黑</vt:lpstr>
      <vt:lpstr>Arial Unicode MS</vt:lpstr>
      <vt:lpstr>方正姚体</vt:lpstr>
      <vt:lpstr>Trebuchet MS</vt:lpstr>
      <vt:lpstr>华文新魏</vt:lpstr>
      <vt:lpstr>Calibri</vt:lpstr>
      <vt:lpstr>平面</vt:lpstr>
      <vt:lpstr>PowerPoint 演示文稿</vt:lpstr>
      <vt:lpstr>Data</vt:lpstr>
      <vt:lpstr>Centernet</vt:lpstr>
      <vt:lpstr>PowerPoint 演示文稿</vt:lpstr>
      <vt:lpstr>testing result</vt:lpstr>
      <vt:lpstr>Testing result </vt:lpstr>
      <vt:lpstr>PowerPoint 演示文稿</vt:lpstr>
      <vt:lpstr>Testing Data</vt:lpstr>
      <vt:lpstr>Testing Data</vt:lpstr>
      <vt:lpstr>Testing Data</vt:lpstr>
      <vt:lpstr>Testing Data</vt:lpstr>
      <vt:lpstr>Testing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Blaze</dc:creator>
  <cp:lastModifiedBy>wwd</cp:lastModifiedBy>
  <cp:revision>456</cp:revision>
  <dcterms:created xsi:type="dcterms:W3CDTF">2018-11-07T01:05:00Z</dcterms:created>
  <dcterms:modified xsi:type="dcterms:W3CDTF">2019-06-17T10:34:00Z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2052-11.1.0.8751</vt:lpwstr>
  </property>
</Properties>
</file>