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D6258-CCF1-4BBD-9D20-68EDC06E9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5ADCE7-8C61-492A-873D-B89DE33A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64076-D691-4405-9FA2-7F7E9623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9B9F3-BA57-4CA4-8735-1D1D7088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449AD-F1C4-4C98-A093-54CE834B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4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32969-4E8B-4F98-94D5-F8C55FB8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E81E71-F746-4E00-AF20-E3C2BCB68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B6652-0A31-4523-BC97-42DDF039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09DE5-FF40-4C8A-80DD-1EDD25ED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79884-B146-49B4-ACF0-789295D2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5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4B83CE-04F1-46D5-86A5-C3760931B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8B17D-3762-45CD-990B-4E3AF6353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ECDDD-1A8D-4861-9000-547AB90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BD6F6-327C-4073-AD58-4AFBBACC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63541-613A-466C-82FD-48B66220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78AAF-6E07-4429-A99B-2CAFCC0C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85030-3023-4753-9E2D-35559682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5559C-B71E-4EE5-B72A-FC61B20B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D4EBE-357C-4A9B-9ECE-F6C4F3ED1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A2ED1-1BEC-4EDB-8779-B0DC5967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71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423B9-74F5-4E08-AE05-05B3C492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CC24C-F71F-41DB-836D-F0B7DFD63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96897-28AA-4655-8128-606D8E0C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B90E2-22B7-4C0C-A6EA-E5A70F15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5F6D5-F1F3-4292-BEB5-55320FFE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7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6D0F7-F689-42E3-AF60-3554B833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89C2F-318F-4742-820A-9FF7B5E0F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BCA677-DFA5-43AF-A3CE-BBD86A181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7466F-1712-4812-9BA4-B42F3A60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51D7F-7CBA-41BA-BB1F-4F708A8D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B23BB-2F60-4325-AC53-BDAD964E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2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1D850-7ACE-4729-8160-8582985E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062B8-44A9-421A-B8D9-469DCFCA9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9448D2-7F0D-4148-8B02-D0CE45D8A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D4ED8D-FF73-40A4-9252-47FACD4BC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403499-B441-496B-9632-C91E31A61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34B87C-7D75-4E23-B2EE-86A4BBB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BAF267-8A8D-49BC-9A2F-3A9F3D03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8931DD-1E01-4FA9-8147-153C24C4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2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944B2-FCFF-48F2-8340-7E37B304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ADFBE5-FD39-42A9-90E8-AA9E9143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EDD135-7340-4F59-94BB-BFDA7761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E27223-B300-4750-BCA2-FC7BA4F6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7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BDD9B7-6AC4-4375-99AD-831353D1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3AEB15-0185-46EF-9FFB-81A6F86C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F83C0-F551-4E10-B57A-0D8415EF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4930-B06E-43ED-85EA-E18C211B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15477-6555-4F03-A8ED-688E12427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830692-ED68-45B0-8BD0-031665BFE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87F20-2149-4749-96E3-FE280A0C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3A26C-C6AF-4163-A36D-CF059240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985A6-3A4A-415E-9DC6-EBB1119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42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6F6C4-81C8-44A1-9C98-8D6E577F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E5E7BA-6E9D-4049-A11F-A49391BD7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4CF3D-822A-49EA-B1ED-1F9721056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70591-293E-401E-B8DE-D4C7675A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80837-9349-4CE0-B45F-6A7EED00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ECBC2-8CB9-4248-A632-86114878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BE9109-5C66-4358-B8AF-BC415F09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BAF6A-69FF-42A9-8C2E-4CF1795F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8A877-B79A-4345-9C67-2B6E817F2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8618-CC91-48E4-A0E7-38A987CC2BF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EE61A-EA44-46EC-9083-1B1526983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0EECF-83B0-49B0-8847-99CCB29D7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3749C-2C07-41BC-B8E5-53E732818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7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79E20-A51E-4C4B-B0D0-21CB6D61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Data Details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15D1B2-05B4-49BC-BF22-D3E3A6667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89787"/>
            <a:ext cx="9510104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repo: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the owner/repo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path: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the full path to the original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func_name: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the function or method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original_string: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the raw string before tokenization or parsing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language: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the programming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code: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the part of the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original_string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that is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code_tokens: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tokenized version of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code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docstring: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the top-level comment or docstring, if it exists in the original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docstring_tokens: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tokenized version of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docstring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sha: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this field is not being used [TODO: add note on where this comes from?]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partition: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a flag indicating what partition this datum belongs to of {train, valid, test, etc.} </a:t>
            </a:r>
            <a:endParaRPr lang="en-US" altLang="zh-CN" sz="16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This is not used by the model. Instead we rely on directory structure to denote the partition of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url: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 the url for the code snippet including the line numbers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60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The dataset include python, java, go, php,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javascript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" panose="020B0604020202020204" pitchFamily="34" charset="0"/>
                <a:ea typeface="-apple-system"/>
              </a:rPr>
              <a:t> ruby parts.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1600" dirty="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Each parts include about 500000 records. 80% for train, 10% for test, 10% </a:t>
            </a:r>
            <a:r>
              <a:rPr lang="en-US" altLang="zh-CN" sz="1600">
                <a:solidFill>
                  <a:srgbClr val="24292E"/>
                </a:solidFill>
                <a:latin typeface="Arial" panose="020B0604020202020204" pitchFamily="34" charset="0"/>
                <a:ea typeface="-apple-system"/>
              </a:rPr>
              <a:t>for verify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7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6698-6F99-40DA-87FA-575D5D0F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8F663-6370-46AC-9509-8EF9AD558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948"/>
            <a:ext cx="10515600" cy="54559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{"repo": "</a:t>
            </a:r>
            <a:r>
              <a:rPr lang="en-US" altLang="zh-CN" sz="1400" dirty="0" err="1"/>
              <a:t>saltstack</a:t>
            </a:r>
            <a:r>
              <a:rPr lang="en-US" altLang="zh-CN" sz="1400" dirty="0"/>
              <a:t>/salt",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"path": "salt/transport/zeromq.py",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"</a:t>
            </a:r>
            <a:r>
              <a:rPr lang="en-US" altLang="zh-CN" sz="1400" dirty="0" err="1"/>
              <a:t>func_name</a:t>
            </a:r>
            <a:r>
              <a:rPr lang="en-US" altLang="zh-CN" sz="1400" dirty="0"/>
              <a:t>": "</a:t>
            </a:r>
            <a:r>
              <a:rPr lang="en-US" altLang="zh-CN" sz="1400" dirty="0" err="1"/>
              <a:t>ZeroMQReqServerChannel.pre_fork</a:t>
            </a:r>
            <a:r>
              <a:rPr lang="en-US" altLang="zh-CN" sz="1400" dirty="0"/>
              <a:t>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 "</a:t>
            </a:r>
            <a:r>
              <a:rPr lang="en-US" altLang="zh-CN" sz="1400" dirty="0" err="1"/>
              <a:t>original_string</a:t>
            </a:r>
            <a:r>
              <a:rPr lang="en-US" altLang="zh-CN" sz="1400" dirty="0"/>
              <a:t>": "def </a:t>
            </a:r>
            <a:r>
              <a:rPr lang="en-US" altLang="zh-CN" sz="1400" dirty="0" err="1"/>
              <a:t>pre_fork</a:t>
            </a:r>
            <a:r>
              <a:rPr lang="en-US" altLang="zh-CN" sz="1400" dirty="0"/>
              <a:t>(self, </a:t>
            </a:r>
            <a:r>
              <a:rPr lang="en-US" altLang="zh-CN" sz="1400" dirty="0" err="1"/>
              <a:t>process_manager</a:t>
            </a:r>
            <a:r>
              <a:rPr lang="en-US" altLang="zh-CN" sz="1400" dirty="0"/>
              <a:t>):\n        '''\n        Pre-fork we need to create the </a:t>
            </a:r>
            <a:r>
              <a:rPr lang="en-US" altLang="zh-CN" sz="1400" dirty="0" err="1"/>
              <a:t>zmq</a:t>
            </a:r>
            <a:r>
              <a:rPr lang="en-US" altLang="zh-CN" sz="1400" dirty="0"/>
              <a:t> router device\n\n        :param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process_manager</a:t>
            </a:r>
            <a:r>
              <a:rPr lang="en-US" altLang="zh-CN" sz="1400" dirty="0"/>
              <a:t>: An instance of </a:t>
            </a:r>
            <a:r>
              <a:rPr lang="en-US" altLang="zh-CN" sz="1400" dirty="0" err="1"/>
              <a:t>salt.utils.process.ProcessManager</a:t>
            </a:r>
            <a:r>
              <a:rPr lang="en-US" altLang="zh-CN" sz="1400" dirty="0"/>
              <a:t>\n        '''\n        </a:t>
            </a:r>
            <a:r>
              <a:rPr lang="en-US" altLang="zh-CN" sz="1400" dirty="0" err="1"/>
              <a:t>salt.transport.mixins.auth.AESReqServerMixin.pre_fork</a:t>
            </a:r>
            <a:r>
              <a:rPr lang="en-US" altLang="zh-CN" sz="1400" dirty="0"/>
              <a:t>(self, </a:t>
            </a:r>
            <a:r>
              <a:rPr lang="en-US" altLang="zh-CN" sz="1400" dirty="0" err="1"/>
              <a:t>process_manager</a:t>
            </a:r>
            <a:r>
              <a:rPr lang="en-US" altLang="zh-CN" sz="1400" dirty="0"/>
              <a:t>)\n        </a:t>
            </a:r>
            <a:r>
              <a:rPr lang="en-US" altLang="zh-CN" sz="1400" dirty="0" err="1"/>
              <a:t>process_manager.add_process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self.zmq_device</a:t>
            </a:r>
            <a:r>
              <a:rPr lang="en-US" altLang="zh-CN" sz="1400" dirty="0"/>
              <a:t>)",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 "language": "python",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 "code": "def </a:t>
            </a:r>
            <a:r>
              <a:rPr lang="en-US" altLang="zh-CN" sz="1400" dirty="0" err="1"/>
              <a:t>pre_fork</a:t>
            </a:r>
            <a:r>
              <a:rPr lang="en-US" altLang="zh-CN" sz="1400" dirty="0"/>
              <a:t>(self, </a:t>
            </a:r>
            <a:r>
              <a:rPr lang="en-US" altLang="zh-CN" sz="1400" dirty="0" err="1"/>
              <a:t>process_manager</a:t>
            </a:r>
            <a:r>
              <a:rPr lang="en-US" altLang="zh-CN" sz="1400" dirty="0"/>
              <a:t>):\n        '''\n        Pre-fork we need to create the </a:t>
            </a:r>
            <a:r>
              <a:rPr lang="en-US" altLang="zh-CN" sz="1400" dirty="0" err="1"/>
              <a:t>zmq</a:t>
            </a:r>
            <a:r>
              <a:rPr lang="en-US" altLang="zh-CN" sz="1400" dirty="0"/>
              <a:t> router device\n\n        :param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process_manager</a:t>
            </a:r>
            <a:r>
              <a:rPr lang="en-US" altLang="zh-CN" sz="1400" dirty="0"/>
              <a:t>: An instance of </a:t>
            </a:r>
            <a:r>
              <a:rPr lang="en-US" altLang="zh-CN" sz="1400" dirty="0" err="1"/>
              <a:t>salt.utils.process.ProcessManager</a:t>
            </a:r>
            <a:r>
              <a:rPr lang="en-US" altLang="zh-CN" sz="1400" dirty="0"/>
              <a:t>\n        '''\n        </a:t>
            </a:r>
            <a:r>
              <a:rPr lang="en-US" altLang="zh-CN" sz="1400" dirty="0" err="1"/>
              <a:t>salt.transport.mixins.auth.AESReqServerMixin.pre_fork</a:t>
            </a:r>
            <a:r>
              <a:rPr lang="en-US" altLang="zh-CN" sz="1400" dirty="0"/>
              <a:t>(self, </a:t>
            </a:r>
            <a:r>
              <a:rPr lang="en-US" altLang="zh-CN" sz="1400" dirty="0" err="1"/>
              <a:t>process_manager</a:t>
            </a:r>
            <a:r>
              <a:rPr lang="en-US" altLang="zh-CN" sz="1400" dirty="0"/>
              <a:t>)\n        </a:t>
            </a:r>
            <a:r>
              <a:rPr lang="en-US" altLang="zh-CN" sz="1400" dirty="0" err="1"/>
              <a:t>process_manager.add_process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self.zmq_device</a:t>
            </a:r>
            <a:r>
              <a:rPr lang="en-US" altLang="zh-CN" sz="1400" dirty="0"/>
              <a:t>)",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 "</a:t>
            </a:r>
            <a:r>
              <a:rPr lang="en-US" altLang="zh-CN" sz="1400" dirty="0" err="1"/>
              <a:t>code_tokens</a:t>
            </a:r>
            <a:r>
              <a:rPr lang="en-US" altLang="zh-CN" sz="1400" dirty="0"/>
              <a:t>": ["def", "</a:t>
            </a:r>
            <a:r>
              <a:rPr lang="en-US" altLang="zh-CN" sz="1400" dirty="0" err="1"/>
              <a:t>pre_fork</a:t>
            </a:r>
            <a:r>
              <a:rPr lang="en-US" altLang="zh-CN" sz="1400" dirty="0"/>
              <a:t>", "(", "self", ",", "</a:t>
            </a:r>
            <a:r>
              <a:rPr lang="en-US" altLang="zh-CN" sz="1400" dirty="0" err="1"/>
              <a:t>process_manager</a:t>
            </a:r>
            <a:r>
              <a:rPr lang="en-US" altLang="zh-CN" sz="1400" dirty="0"/>
              <a:t>", ")", ":", "salt", ".", "transport", ".", "</a:t>
            </a:r>
            <a:r>
              <a:rPr lang="en-US" altLang="zh-CN" sz="1400" dirty="0" err="1"/>
              <a:t>mixins</a:t>
            </a:r>
            <a:r>
              <a:rPr lang="en-US" altLang="zh-CN" sz="1400" dirty="0"/>
              <a:t>", ".", "auth", ".", "</a:t>
            </a:r>
            <a:r>
              <a:rPr lang="en-US" altLang="zh-CN" sz="1400" dirty="0" err="1"/>
              <a:t>AESReqServerMixin</a:t>
            </a:r>
            <a:r>
              <a:rPr lang="en-US" altLang="zh-CN" sz="1400" dirty="0"/>
              <a:t>", ".", "</a:t>
            </a:r>
            <a:r>
              <a:rPr lang="en-US" altLang="zh-CN" sz="1400" dirty="0" err="1"/>
              <a:t>pre_fork</a:t>
            </a:r>
            <a:r>
              <a:rPr lang="en-US" altLang="zh-CN" sz="1400" dirty="0"/>
              <a:t>", "(", "self", ",", "</a:t>
            </a:r>
            <a:r>
              <a:rPr lang="en-US" altLang="zh-CN" sz="1400" dirty="0" err="1"/>
              <a:t>process_manager</a:t>
            </a:r>
            <a:r>
              <a:rPr lang="en-US" altLang="zh-CN" sz="1400" dirty="0"/>
              <a:t>", ")", "</a:t>
            </a:r>
            <a:r>
              <a:rPr lang="en-US" altLang="zh-CN" sz="1400" dirty="0" err="1"/>
              <a:t>process_manager</a:t>
            </a:r>
            <a:r>
              <a:rPr lang="en-US" altLang="zh-CN" sz="1400" dirty="0"/>
              <a:t>", ".", "</a:t>
            </a:r>
            <a:r>
              <a:rPr lang="en-US" altLang="zh-CN" sz="1400" dirty="0" err="1"/>
              <a:t>add_process</a:t>
            </a:r>
            <a:r>
              <a:rPr lang="en-US" altLang="zh-CN" sz="1400" dirty="0"/>
              <a:t>", "(", "self", ".", "</a:t>
            </a:r>
            <a:r>
              <a:rPr lang="en-US" altLang="zh-CN" sz="1400" dirty="0" err="1"/>
              <a:t>zmq_device</a:t>
            </a:r>
            <a:r>
              <a:rPr lang="en-US" altLang="zh-CN" sz="1400" dirty="0"/>
              <a:t>", ")"],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"docstring": "Pre-fork we need to create the </a:t>
            </a:r>
            <a:r>
              <a:rPr lang="en-US" altLang="zh-CN" sz="1400" dirty="0" err="1"/>
              <a:t>zmq</a:t>
            </a:r>
            <a:r>
              <a:rPr lang="en-US" altLang="zh-CN" sz="1400" dirty="0"/>
              <a:t> router device\n\n        :param </a:t>
            </a:r>
            <a:r>
              <a:rPr lang="en-US" altLang="zh-CN" sz="1400" dirty="0" err="1"/>
              <a:t>func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process_manager</a:t>
            </a:r>
            <a:r>
              <a:rPr lang="en-US" altLang="zh-CN" sz="1400" dirty="0"/>
              <a:t>: An instance of </a:t>
            </a:r>
            <a:r>
              <a:rPr lang="en-US" altLang="zh-CN" sz="1400" dirty="0" err="1"/>
              <a:t>salt.utils.process.ProcessManager</a:t>
            </a:r>
            <a:r>
              <a:rPr lang="en-US" altLang="zh-CN" sz="1400" dirty="0"/>
              <a:t>",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"</a:t>
            </a:r>
            <a:r>
              <a:rPr lang="en-US" altLang="zh-CN" sz="1400" dirty="0" err="1"/>
              <a:t>docstring_tokens</a:t>
            </a:r>
            <a:r>
              <a:rPr lang="en-US" altLang="zh-CN" sz="1400" dirty="0"/>
              <a:t>": ["Pre", "-", "fork", "we", "need", "to", "create", "the", "</a:t>
            </a:r>
            <a:r>
              <a:rPr lang="en-US" altLang="zh-CN" sz="1400" dirty="0" err="1"/>
              <a:t>zmq</a:t>
            </a:r>
            <a:r>
              <a:rPr lang="en-US" altLang="zh-CN" sz="1400" dirty="0"/>
              <a:t>", "router", "device"],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 "</a:t>
            </a:r>
            <a:r>
              <a:rPr lang="en-US" altLang="zh-CN" sz="1400" dirty="0" err="1"/>
              <a:t>sha</a:t>
            </a:r>
            <a:r>
              <a:rPr lang="en-US" altLang="zh-CN" sz="1400" dirty="0"/>
              <a:t>": "e8541fd6e744ab0df786c0f76102e41631f45d46",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400" dirty="0"/>
              <a:t> "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": "https://github.com/</a:t>
            </a:r>
            <a:r>
              <a:rPr lang="en-US" altLang="zh-CN" sz="1400" dirty="0" err="1"/>
              <a:t>saltstack</a:t>
            </a:r>
            <a:r>
              <a:rPr lang="en-US" altLang="zh-CN" sz="1400" dirty="0"/>
              <a:t>/salt/blob/e8541fd6e744ab0df786c0f76102e41631f45d46/salt/transport/zeromq.py#L651-L658", "partition": "train"}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144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419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 Unicode MS</vt:lpstr>
      <vt:lpstr>等线</vt:lpstr>
      <vt:lpstr>等线 Light</vt:lpstr>
      <vt:lpstr>Arial</vt:lpstr>
      <vt:lpstr>Office 主题​​</vt:lpstr>
      <vt:lpstr>Data Details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Details</dc:title>
  <dc:creator>Erde Lee</dc:creator>
  <cp:lastModifiedBy>Erde Lee</cp:lastModifiedBy>
  <cp:revision>3</cp:revision>
  <dcterms:created xsi:type="dcterms:W3CDTF">2019-10-02T08:35:35Z</dcterms:created>
  <dcterms:modified xsi:type="dcterms:W3CDTF">2019-10-02T08:56:03Z</dcterms:modified>
</cp:coreProperties>
</file>